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68" r:id="rId4"/>
    <p:sldMasterId id="2147484508" r:id="rId5"/>
  </p:sldMasterIdLst>
  <p:notesMasterIdLst>
    <p:notesMasterId r:id="rId24"/>
  </p:notesMasterIdLst>
  <p:handoutMasterIdLst>
    <p:handoutMasterId r:id="rId25"/>
  </p:handoutMasterIdLst>
  <p:sldIdLst>
    <p:sldId id="2142533922" r:id="rId6"/>
    <p:sldId id="2142533924" r:id="rId7"/>
    <p:sldId id="2142533917" r:id="rId8"/>
    <p:sldId id="2142533928" r:id="rId9"/>
    <p:sldId id="2142533985" r:id="rId10"/>
    <p:sldId id="2142533986" r:id="rId11"/>
    <p:sldId id="2142533981" r:id="rId12"/>
    <p:sldId id="2142533987" r:id="rId13"/>
    <p:sldId id="2142533989" r:id="rId14"/>
    <p:sldId id="2142533991" r:id="rId15"/>
    <p:sldId id="2142533983" r:id="rId16"/>
    <p:sldId id="2142533984" r:id="rId17"/>
    <p:sldId id="2142533992" r:id="rId18"/>
    <p:sldId id="2142533993" r:id="rId19"/>
    <p:sldId id="2142533995" r:id="rId20"/>
    <p:sldId id="2142533994" r:id="rId21"/>
    <p:sldId id="2142533996" r:id="rId22"/>
    <p:sldId id="214253392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6B22300-93F1-4EBB-B51F-FA10ED1CECA1}" name="Adam Hawes" initials="AH" userId="S::ahawes@qti.qualcomm.com::8258713c-521a-4560-927b-1e3acf52e9bb" providerId="AD"/>
  <p188:author id="{06483424-08E3-D85F-DAE1-FB3B9D45578F}" name="Joyce Chan" initials="JC" userId="S::Joyce@stinson.co::b8afbe7e-b7f1-4ee9-a0ee-cc565ae8b8f4" providerId="AD"/>
  <p188:author id="{BC1ED642-07FA-BCB2-A7C2-C9027D9C6954}" name="Mona Khilnani" initials="MK" userId="S::khilnani_qti.qualcomm.com#ext#@stinsondesigninc.onmicrosoft.com::56d45294-e92c-4dfe-9cfb-04bc9be83875" providerId="AD"/>
  <p188:author id="{6DA00744-FD9A-CE41-E4A7-9141CC815892}" name="Haewon Park" initials="HP" userId="S::haewon@stinson.co::86836cc0-e14c-4308-9e46-17eea5d281ca" providerId="AD"/>
  <p188:author id="{239E7372-7FF6-8941-6ACC-AF2A04C67BE2}" name="Luisa Lopez" initials="LL" userId="S::llopez_qti.qualcomm.com#ext#@stinsondesigninc.onmicrosoft.com::aa69f866-b462-4a1a-9709-5ff101d9f733" providerId="AD"/>
  <p188:author id="{8E2BF684-5DD0-6113-95CC-7501ED1A01BB}" name="Anna Green" initials="AG" userId="S::annag@qti.qualcomm.com::eaaab90d-390b-459e-9d6f-0f96e445a672" providerId="AD"/>
  <p188:author id="{38E14AF5-B37B-8324-8DC0-064BFE0D34FF}" name="Mona Khilnani" initials="MK" userId="S::khilnani@qti.qualcomm.com::732f9bb4-551c-45e7-b99f-6f81a107b506" providerId="AD"/>
  <p188:author id="{831C7EF8-C38C-8A67-E036-B08CDFA73774}" name="Joyce Chan" initials="JC" userId="S::joyce@stinson.co::b8afbe7e-b7f1-4ee9-a0ee-cc565ae8b8f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tyler lynch" initials="tl" lastIdx="24" clrIdx="0">
    <p:extLst>
      <p:ext uri="{19B8F6BF-5375-455C-9EA6-DF929625EA0E}">
        <p15:presenceInfo xmlns:p15="http://schemas.microsoft.com/office/powerpoint/2012/main" userId="4d79623da105b09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F1F5"/>
    <a:srgbClr val="020B40"/>
    <a:srgbClr val="3E4D63"/>
    <a:srgbClr val="8391E3"/>
    <a:srgbClr val="7F7FF2"/>
    <a:srgbClr val="00116B"/>
    <a:srgbClr val="000C47"/>
    <a:srgbClr val="EFF1F6"/>
    <a:srgbClr val="ECECEC"/>
    <a:srgbClr val="000C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141370-D88C-48A2-8B25-FFB262F4FC46}" v="693" dt="2025-09-04T17:37:29.1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1" autoAdjust="0"/>
    <p:restoredTop sz="84148" autoAdjust="0"/>
  </p:normalViewPr>
  <p:slideViewPr>
    <p:cSldViewPr snapToGrid="0">
      <p:cViewPr>
        <p:scale>
          <a:sx n="125" d="100"/>
          <a:sy n="125" d="100"/>
        </p:scale>
        <p:origin x="732" y="29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obin Wang" userId="6c45c279-88ff-4946-875d-e73cac6fb611" providerId="ADAL" clId="{5C8F6A84-FA31-487B-876D-7ABA460387FB}"/>
    <pc:docChg chg="undo custSel addSld delSld modSld">
      <pc:chgData name="Luobin Wang" userId="6c45c279-88ff-4946-875d-e73cac6fb611" providerId="ADAL" clId="{5C8F6A84-FA31-487B-876D-7ABA460387FB}" dt="2025-07-31T23:21:50.299" v="1936" actId="20577"/>
      <pc:docMkLst>
        <pc:docMk/>
      </pc:docMkLst>
      <pc:sldChg chg="modSp mod">
        <pc:chgData name="Luobin Wang" userId="6c45c279-88ff-4946-875d-e73cac6fb611" providerId="ADAL" clId="{5C8F6A84-FA31-487B-876D-7ABA460387FB}" dt="2025-07-31T23:21:50.299" v="1936" actId="20577"/>
        <pc:sldMkLst>
          <pc:docMk/>
          <pc:sldMk cId="104805335" sldId="2142533690"/>
        </pc:sldMkLst>
      </pc:sldChg>
      <pc:sldChg chg="modSp mod">
        <pc:chgData name="Luobin Wang" userId="6c45c279-88ff-4946-875d-e73cac6fb611" providerId="ADAL" clId="{5C8F6A84-FA31-487B-876D-7ABA460387FB}" dt="2025-07-31T21:34:35.734" v="85" actId="20577"/>
        <pc:sldMkLst>
          <pc:docMk/>
          <pc:sldMk cId="3802867156" sldId="2142533794"/>
        </pc:sldMkLst>
      </pc:sldChg>
      <pc:sldChg chg="del">
        <pc:chgData name="Luobin Wang" userId="6c45c279-88ff-4946-875d-e73cac6fb611" providerId="ADAL" clId="{5C8F6A84-FA31-487B-876D-7ABA460387FB}" dt="2025-07-31T21:34:45.074" v="86" actId="47"/>
        <pc:sldMkLst>
          <pc:docMk/>
          <pc:sldMk cId="2191872349" sldId="2142533851"/>
        </pc:sldMkLst>
      </pc:sldChg>
      <pc:sldChg chg="del">
        <pc:chgData name="Luobin Wang" userId="6c45c279-88ff-4946-875d-e73cac6fb611" providerId="ADAL" clId="{5C8F6A84-FA31-487B-876D-7ABA460387FB}" dt="2025-07-31T21:34:45.074" v="86" actId="47"/>
        <pc:sldMkLst>
          <pc:docMk/>
          <pc:sldMk cId="2555657461" sldId="2142533852"/>
        </pc:sldMkLst>
      </pc:sldChg>
      <pc:sldChg chg="addSp delSp modSp mod modNotesTx">
        <pc:chgData name="Luobin Wang" userId="6c45c279-88ff-4946-875d-e73cac6fb611" providerId="ADAL" clId="{5C8F6A84-FA31-487B-876D-7ABA460387FB}" dt="2025-07-31T22:46:28.621" v="1714" actId="20577"/>
        <pc:sldMkLst>
          <pc:docMk/>
          <pc:sldMk cId="2173917796" sldId="2142533856"/>
        </pc:sldMkLst>
      </pc:sldChg>
      <pc:sldChg chg="modSp add mod">
        <pc:chgData name="Luobin Wang" userId="6c45c279-88ff-4946-875d-e73cac6fb611" providerId="ADAL" clId="{5C8F6A84-FA31-487B-876D-7ABA460387FB}" dt="2025-07-31T22:00:43.623" v="581" actId="20577"/>
        <pc:sldMkLst>
          <pc:docMk/>
          <pc:sldMk cId="1027574304" sldId="2142533857"/>
        </pc:sldMkLst>
      </pc:sldChg>
      <pc:sldChg chg="del">
        <pc:chgData name="Luobin Wang" userId="6c45c279-88ff-4946-875d-e73cac6fb611" providerId="ADAL" clId="{5C8F6A84-FA31-487B-876D-7ABA460387FB}" dt="2025-07-31T21:34:45.074" v="86" actId="47"/>
        <pc:sldMkLst>
          <pc:docMk/>
          <pc:sldMk cId="2074602603" sldId="2142533857"/>
        </pc:sldMkLst>
      </pc:sldChg>
      <pc:sldChg chg="addSp delSp modSp add mod">
        <pc:chgData name="Luobin Wang" userId="6c45c279-88ff-4946-875d-e73cac6fb611" providerId="ADAL" clId="{5C8F6A84-FA31-487B-876D-7ABA460387FB}" dt="2025-07-31T22:55:42.503" v="1934" actId="5793"/>
        <pc:sldMkLst>
          <pc:docMk/>
          <pc:sldMk cId="2125359376" sldId="2142533858"/>
        </pc:sldMkLst>
      </pc:sldChg>
      <pc:sldChg chg="del">
        <pc:chgData name="Luobin Wang" userId="6c45c279-88ff-4946-875d-e73cac6fb611" providerId="ADAL" clId="{5C8F6A84-FA31-487B-876D-7ABA460387FB}" dt="2025-07-31T21:34:45.074" v="86" actId="47"/>
        <pc:sldMkLst>
          <pc:docMk/>
          <pc:sldMk cId="3005874882" sldId="2142533858"/>
        </pc:sldMkLst>
      </pc:sldChg>
      <pc:sldChg chg="del">
        <pc:chgData name="Luobin Wang" userId="6c45c279-88ff-4946-875d-e73cac6fb611" providerId="ADAL" clId="{5C8F6A84-FA31-487B-876D-7ABA460387FB}" dt="2025-07-31T21:34:45.074" v="86" actId="47"/>
        <pc:sldMkLst>
          <pc:docMk/>
          <pc:sldMk cId="3428279902" sldId="2142533859"/>
        </pc:sldMkLst>
      </pc:sldChg>
      <pc:sldChg chg="addSp delSp modSp add mod modNotesTx">
        <pc:chgData name="Luobin Wang" userId="6c45c279-88ff-4946-875d-e73cac6fb611" providerId="ADAL" clId="{5C8F6A84-FA31-487B-876D-7ABA460387FB}" dt="2025-07-31T22:47:50.028" v="1915" actId="20577"/>
        <pc:sldMkLst>
          <pc:docMk/>
          <pc:sldMk cId="4208599386" sldId="2142533859"/>
        </pc:sldMkLst>
      </pc:sldChg>
    </pc:docChg>
  </pc:docChgLst>
  <pc:docChgLst>
    <pc:chgData name="Luobin  Wang" userId="6c45c279-88ff-4946-875d-e73cac6fb611" providerId="ADAL" clId="{0B6ABE2D-D8BC-4CD3-980C-B398AF2267C5}"/>
    <pc:docChg chg="undo custSel addSld delSld modSld">
      <pc:chgData name="Luobin  Wang" userId="6c45c279-88ff-4946-875d-e73cac6fb611" providerId="ADAL" clId="{0B6ABE2D-D8BC-4CD3-980C-B398AF2267C5}" dt="2025-07-24T23:26:45.617" v="1678" actId="20577"/>
      <pc:docMkLst>
        <pc:docMk/>
      </pc:docMkLst>
      <pc:sldChg chg="modSp mod">
        <pc:chgData name="Luobin  Wang" userId="6c45c279-88ff-4946-875d-e73cac6fb611" providerId="ADAL" clId="{0B6ABE2D-D8BC-4CD3-980C-B398AF2267C5}" dt="2025-07-24T16:05:19.765" v="1" actId="20577"/>
        <pc:sldMkLst>
          <pc:docMk/>
          <pc:sldMk cId="104805335" sldId="2142533690"/>
        </pc:sldMkLst>
      </pc:sldChg>
      <pc:sldChg chg="modSp mod">
        <pc:chgData name="Luobin  Wang" userId="6c45c279-88ff-4946-875d-e73cac6fb611" providerId="ADAL" clId="{0B6ABE2D-D8BC-4CD3-980C-B398AF2267C5}" dt="2025-07-24T17:47:45.078" v="286" actId="20577"/>
        <pc:sldMkLst>
          <pc:docMk/>
          <pc:sldMk cId="3802867156" sldId="2142533794"/>
        </pc:sldMkLst>
      </pc:sldChg>
      <pc:sldChg chg="delSp modSp add del mod">
        <pc:chgData name="Luobin  Wang" userId="6c45c279-88ff-4946-875d-e73cac6fb611" providerId="ADAL" clId="{0B6ABE2D-D8BC-4CD3-980C-B398AF2267C5}" dt="2025-07-24T23:26:45.617" v="1678" actId="20577"/>
        <pc:sldMkLst>
          <pc:docMk/>
          <pc:sldMk cId="2191872349" sldId="2142533851"/>
        </pc:sldMkLst>
      </pc:sldChg>
      <pc:sldChg chg="addSp delSp modSp mod">
        <pc:chgData name="Luobin  Wang" userId="6c45c279-88ff-4946-875d-e73cac6fb611" providerId="ADAL" clId="{0B6ABE2D-D8BC-4CD3-980C-B398AF2267C5}" dt="2025-07-24T22:42:58.129" v="1192" actId="1076"/>
        <pc:sldMkLst>
          <pc:docMk/>
          <pc:sldMk cId="2555657461" sldId="2142533852"/>
        </pc:sldMkLst>
      </pc:sldChg>
      <pc:sldChg chg="del">
        <pc:chgData name="Luobin  Wang" userId="6c45c279-88ff-4946-875d-e73cac6fb611" providerId="ADAL" clId="{0B6ABE2D-D8BC-4CD3-980C-B398AF2267C5}" dt="2025-07-24T17:09:56.836" v="114" actId="47"/>
        <pc:sldMkLst>
          <pc:docMk/>
          <pc:sldMk cId="404838577" sldId="2142533853"/>
        </pc:sldMkLst>
      </pc:sldChg>
      <pc:sldChg chg="del">
        <pc:chgData name="Luobin  Wang" userId="6c45c279-88ff-4946-875d-e73cac6fb611" providerId="ADAL" clId="{0B6ABE2D-D8BC-4CD3-980C-B398AF2267C5}" dt="2025-07-24T17:10:38.148" v="116" actId="47"/>
        <pc:sldMkLst>
          <pc:docMk/>
          <pc:sldMk cId="1134401742" sldId="2142533854"/>
        </pc:sldMkLst>
      </pc:sldChg>
      <pc:sldChg chg="del">
        <pc:chgData name="Luobin  Wang" userId="6c45c279-88ff-4946-875d-e73cac6fb611" providerId="ADAL" clId="{0B6ABE2D-D8BC-4CD3-980C-B398AF2267C5}" dt="2025-07-24T17:10:29.018" v="115" actId="47"/>
        <pc:sldMkLst>
          <pc:docMk/>
          <pc:sldMk cId="353997403" sldId="2142533855"/>
        </pc:sldMkLst>
      </pc:sldChg>
      <pc:sldChg chg="modSp mod">
        <pc:chgData name="Luobin  Wang" userId="6c45c279-88ff-4946-875d-e73cac6fb611" providerId="ADAL" clId="{0B6ABE2D-D8BC-4CD3-980C-B398AF2267C5}" dt="2025-07-24T22:48:55.310" v="1453" actId="115"/>
        <pc:sldMkLst>
          <pc:docMk/>
          <pc:sldMk cId="2173917796" sldId="2142533856"/>
        </pc:sldMkLst>
      </pc:sldChg>
      <pc:sldChg chg="add">
        <pc:chgData name="Luobin  Wang" userId="6c45c279-88ff-4946-875d-e73cac6fb611" providerId="ADAL" clId="{0B6ABE2D-D8BC-4CD3-980C-B398AF2267C5}" dt="2025-07-24T17:21:43.986" v="149"/>
        <pc:sldMkLst>
          <pc:docMk/>
          <pc:sldMk cId="2074602603" sldId="2142533857"/>
        </pc:sldMkLst>
      </pc:sldChg>
      <pc:sldChg chg="new del">
        <pc:chgData name="Luobin  Wang" userId="6c45c279-88ff-4946-875d-e73cac6fb611" providerId="ADAL" clId="{0B6ABE2D-D8BC-4CD3-980C-B398AF2267C5}" dt="2025-07-24T19:47:35.220" v="956" actId="680"/>
        <pc:sldMkLst>
          <pc:docMk/>
          <pc:sldMk cId="2242978556" sldId="2142533858"/>
        </pc:sldMkLst>
      </pc:sldChg>
      <pc:sldChg chg="addSp delSp modSp add mod">
        <pc:chgData name="Luobin  Wang" userId="6c45c279-88ff-4946-875d-e73cac6fb611" providerId="ADAL" clId="{0B6ABE2D-D8BC-4CD3-980C-B398AF2267C5}" dt="2025-07-24T23:16:07.528" v="1667" actId="20577"/>
        <pc:sldMkLst>
          <pc:docMk/>
          <pc:sldMk cId="3005874882" sldId="2142533858"/>
        </pc:sldMkLst>
      </pc:sldChg>
      <pc:sldChg chg="addSp delSp modSp add mod">
        <pc:chgData name="Luobin  Wang" userId="6c45c279-88ff-4946-875d-e73cac6fb611" providerId="ADAL" clId="{0B6ABE2D-D8BC-4CD3-980C-B398AF2267C5}" dt="2025-07-24T23:00:08.617" v="1607" actId="20577"/>
        <pc:sldMkLst>
          <pc:docMk/>
          <pc:sldMk cId="3428279902" sldId="2142533859"/>
        </pc:sldMkLst>
      </pc:sldChg>
    </pc:docChg>
  </pc:docChgLst>
  <pc:docChgLst>
    <pc:chgData name="Luobin  Wang" userId="6c45c279-88ff-4946-875d-e73cac6fb611" providerId="ADAL" clId="{91221B5F-29A9-4A38-8F57-4BFD10C37BE4}"/>
    <pc:docChg chg="undo custSel addSld delSld modSld sldOrd delSection modSection">
      <pc:chgData name="Luobin  Wang" userId="6c45c279-88ff-4946-875d-e73cac6fb611" providerId="ADAL" clId="{91221B5F-29A9-4A38-8F57-4BFD10C37BE4}" dt="2025-07-10T19:59:48.929" v="5855" actId="729"/>
      <pc:docMkLst>
        <pc:docMk/>
      </pc:docMkLst>
      <pc:sldChg chg="del">
        <pc:chgData name="Luobin  Wang" userId="6c45c279-88ff-4946-875d-e73cac6fb611" providerId="ADAL" clId="{91221B5F-29A9-4A38-8F57-4BFD10C37BE4}" dt="2025-07-10T17:59:26.522" v="5" actId="18676"/>
        <pc:sldMkLst>
          <pc:docMk/>
          <pc:sldMk cId="1307515711" sldId="368"/>
        </pc:sldMkLst>
      </pc:sldChg>
      <pc:sldChg chg="del">
        <pc:chgData name="Luobin  Wang" userId="6c45c279-88ff-4946-875d-e73cac6fb611" providerId="ADAL" clId="{91221B5F-29A9-4A38-8F57-4BFD10C37BE4}" dt="2025-07-10T17:59:26.522" v="5" actId="18676"/>
        <pc:sldMkLst>
          <pc:docMk/>
          <pc:sldMk cId="636854627" sldId="369"/>
        </pc:sldMkLst>
      </pc:sldChg>
      <pc:sldChg chg="del">
        <pc:chgData name="Luobin  Wang" userId="6c45c279-88ff-4946-875d-e73cac6fb611" providerId="ADAL" clId="{91221B5F-29A9-4A38-8F57-4BFD10C37BE4}" dt="2025-07-10T17:58:14.054" v="0" actId="18676"/>
        <pc:sldMkLst>
          <pc:docMk/>
          <pc:sldMk cId="901977607" sldId="2142533544"/>
        </pc:sldMkLst>
      </pc:sldChg>
      <pc:sldChg chg="addSp delSp modSp mod">
        <pc:chgData name="Luobin  Wang" userId="6c45c279-88ff-4946-875d-e73cac6fb611" providerId="ADAL" clId="{91221B5F-29A9-4A38-8F57-4BFD10C37BE4}" dt="2025-07-10T18:03:04.446" v="59" actId="478"/>
        <pc:sldMkLst>
          <pc:docMk/>
          <pc:sldMk cId="104805335" sldId="2142533690"/>
        </pc:sldMkLst>
      </pc:sldChg>
      <pc:sldChg chg="del">
        <pc:chgData name="Luobin  Wang" userId="6c45c279-88ff-4946-875d-e73cac6fb611" providerId="ADAL" clId="{91221B5F-29A9-4A38-8F57-4BFD10C37BE4}" dt="2025-07-10T17:58:14.054" v="0" actId="18676"/>
        <pc:sldMkLst>
          <pc:docMk/>
          <pc:sldMk cId="1190138469" sldId="2142533708"/>
        </pc:sldMkLst>
      </pc:sldChg>
      <pc:sldChg chg="del">
        <pc:chgData name="Luobin  Wang" userId="6c45c279-88ff-4946-875d-e73cac6fb611" providerId="ADAL" clId="{91221B5F-29A9-4A38-8F57-4BFD10C37BE4}" dt="2025-07-10T17:58:52.847" v="3" actId="18676"/>
        <pc:sldMkLst>
          <pc:docMk/>
          <pc:sldMk cId="2107813088" sldId="2142533728"/>
        </pc:sldMkLst>
      </pc:sldChg>
      <pc:sldChg chg="del">
        <pc:chgData name="Luobin  Wang" userId="6c45c279-88ff-4946-875d-e73cac6fb611" providerId="ADAL" clId="{91221B5F-29A9-4A38-8F57-4BFD10C37BE4}" dt="2025-07-10T17:58:14.054" v="0" actId="18676"/>
        <pc:sldMkLst>
          <pc:docMk/>
          <pc:sldMk cId="3310628122" sldId="2142533745"/>
        </pc:sldMkLst>
      </pc:sldChg>
      <pc:sldChg chg="del">
        <pc:chgData name="Luobin  Wang" userId="6c45c279-88ff-4946-875d-e73cac6fb611" providerId="ADAL" clId="{91221B5F-29A9-4A38-8F57-4BFD10C37BE4}" dt="2025-07-10T17:58:14.054" v="0" actId="18676"/>
        <pc:sldMkLst>
          <pc:docMk/>
          <pc:sldMk cId="2769704703" sldId="2142533756"/>
        </pc:sldMkLst>
      </pc:sldChg>
      <pc:sldChg chg="del">
        <pc:chgData name="Luobin  Wang" userId="6c45c279-88ff-4946-875d-e73cac6fb611" providerId="ADAL" clId="{91221B5F-29A9-4A38-8F57-4BFD10C37BE4}" dt="2025-07-10T17:58:14.054" v="0" actId="18676"/>
        <pc:sldMkLst>
          <pc:docMk/>
          <pc:sldMk cId="2950651460" sldId="2142533771"/>
        </pc:sldMkLst>
      </pc:sldChg>
      <pc:sldChg chg="del">
        <pc:chgData name="Luobin  Wang" userId="6c45c279-88ff-4946-875d-e73cac6fb611" providerId="ADAL" clId="{91221B5F-29A9-4A38-8F57-4BFD10C37BE4}" dt="2025-07-10T17:58:14.054" v="0" actId="18676"/>
        <pc:sldMkLst>
          <pc:docMk/>
          <pc:sldMk cId="3596512903" sldId="2142533772"/>
        </pc:sldMkLst>
      </pc:sldChg>
      <pc:sldChg chg="modSp del mod">
        <pc:chgData name="Luobin  Wang" userId="6c45c279-88ff-4946-875d-e73cac6fb611" providerId="ADAL" clId="{91221B5F-29A9-4A38-8F57-4BFD10C37BE4}" dt="2025-07-10T18:01:10.250" v="15" actId="18676"/>
        <pc:sldMkLst>
          <pc:docMk/>
          <pc:sldMk cId="1412539306" sldId="2142533778"/>
        </pc:sldMkLst>
      </pc:sldChg>
      <pc:sldChg chg="modSp mod ord">
        <pc:chgData name="Luobin  Wang" userId="6c45c279-88ff-4946-875d-e73cac6fb611" providerId="ADAL" clId="{91221B5F-29A9-4A38-8F57-4BFD10C37BE4}" dt="2025-07-10T19:50:36.193" v="5619" actId="20577"/>
        <pc:sldMkLst>
          <pc:docMk/>
          <pc:sldMk cId="3802867156" sldId="2142533794"/>
        </pc:sldMkLst>
      </pc:sldChg>
      <pc:sldChg chg="del">
        <pc:chgData name="Luobin  Wang" userId="6c45c279-88ff-4946-875d-e73cac6fb611" providerId="ADAL" clId="{91221B5F-29A9-4A38-8F57-4BFD10C37BE4}" dt="2025-07-10T17:58:43.833" v="2" actId="18676"/>
        <pc:sldMkLst>
          <pc:docMk/>
          <pc:sldMk cId="3467732173" sldId="2142533795"/>
        </pc:sldMkLst>
      </pc:sldChg>
      <pc:sldChg chg="del">
        <pc:chgData name="Luobin  Wang" userId="6c45c279-88ff-4946-875d-e73cac6fb611" providerId="ADAL" clId="{91221B5F-29A9-4A38-8F57-4BFD10C37BE4}" dt="2025-07-10T17:58:43.833" v="2" actId="18676"/>
        <pc:sldMkLst>
          <pc:docMk/>
          <pc:sldMk cId="3871037866" sldId="2142533804"/>
        </pc:sldMkLst>
      </pc:sldChg>
      <pc:sldChg chg="del">
        <pc:chgData name="Luobin  Wang" userId="6c45c279-88ff-4946-875d-e73cac6fb611" providerId="ADAL" clId="{91221B5F-29A9-4A38-8F57-4BFD10C37BE4}" dt="2025-07-10T17:58:43.833" v="2" actId="18676"/>
        <pc:sldMkLst>
          <pc:docMk/>
          <pc:sldMk cId="330815455" sldId="2142533807"/>
        </pc:sldMkLst>
      </pc:sldChg>
      <pc:sldChg chg="del">
        <pc:chgData name="Luobin  Wang" userId="6c45c279-88ff-4946-875d-e73cac6fb611" providerId="ADAL" clId="{91221B5F-29A9-4A38-8F57-4BFD10C37BE4}" dt="2025-07-10T18:00:47.097" v="11" actId="2696"/>
        <pc:sldMkLst>
          <pc:docMk/>
          <pc:sldMk cId="483245513" sldId="2142533810"/>
        </pc:sldMkLst>
      </pc:sldChg>
      <pc:sldChg chg="del">
        <pc:chgData name="Luobin  Wang" userId="6c45c279-88ff-4946-875d-e73cac6fb611" providerId="ADAL" clId="{91221B5F-29A9-4A38-8F57-4BFD10C37BE4}" dt="2025-07-10T18:01:10.250" v="15" actId="18676"/>
        <pc:sldMkLst>
          <pc:docMk/>
          <pc:sldMk cId="350399402" sldId="2142533811"/>
        </pc:sldMkLst>
      </pc:sldChg>
      <pc:sldChg chg="del">
        <pc:chgData name="Luobin  Wang" userId="6c45c279-88ff-4946-875d-e73cac6fb611" providerId="ADAL" clId="{91221B5F-29A9-4A38-8F57-4BFD10C37BE4}" dt="2025-07-10T18:10:02.810" v="341" actId="2696"/>
        <pc:sldMkLst>
          <pc:docMk/>
          <pc:sldMk cId="653929381" sldId="2142533814"/>
        </pc:sldMkLst>
      </pc:sldChg>
      <pc:sldChg chg="del">
        <pc:chgData name="Luobin  Wang" userId="6c45c279-88ff-4946-875d-e73cac6fb611" providerId="ADAL" clId="{91221B5F-29A9-4A38-8F57-4BFD10C37BE4}" dt="2025-07-10T17:58:14.054" v="0" actId="18676"/>
        <pc:sldMkLst>
          <pc:docMk/>
          <pc:sldMk cId="1000591654" sldId="2142533815"/>
        </pc:sldMkLst>
      </pc:sldChg>
      <pc:sldChg chg="del">
        <pc:chgData name="Luobin  Wang" userId="6c45c279-88ff-4946-875d-e73cac6fb611" providerId="ADAL" clId="{91221B5F-29A9-4A38-8F57-4BFD10C37BE4}" dt="2025-07-10T17:58:14.054" v="0" actId="18676"/>
        <pc:sldMkLst>
          <pc:docMk/>
          <pc:sldMk cId="2208443315" sldId="2142533822"/>
        </pc:sldMkLst>
      </pc:sldChg>
      <pc:sldChg chg="del">
        <pc:chgData name="Luobin  Wang" userId="6c45c279-88ff-4946-875d-e73cac6fb611" providerId="ADAL" clId="{91221B5F-29A9-4A38-8F57-4BFD10C37BE4}" dt="2025-07-10T17:58:14.054" v="0" actId="18676"/>
        <pc:sldMkLst>
          <pc:docMk/>
          <pc:sldMk cId="1148339481" sldId="2142533823"/>
        </pc:sldMkLst>
      </pc:sldChg>
      <pc:sldChg chg="del">
        <pc:chgData name="Luobin  Wang" userId="6c45c279-88ff-4946-875d-e73cac6fb611" providerId="ADAL" clId="{91221B5F-29A9-4A38-8F57-4BFD10C37BE4}" dt="2025-07-10T19:51:18.165" v="5682" actId="47"/>
        <pc:sldMkLst>
          <pc:docMk/>
          <pc:sldMk cId="3161038158" sldId="2142533842"/>
        </pc:sldMkLst>
      </pc:sldChg>
      <pc:sldChg chg="addSp modSp mod modNotesTx">
        <pc:chgData name="Luobin  Wang" userId="6c45c279-88ff-4946-875d-e73cac6fb611" providerId="ADAL" clId="{91221B5F-29A9-4A38-8F57-4BFD10C37BE4}" dt="2025-07-10T18:49:13.917" v="1568" actId="20577"/>
        <pc:sldMkLst>
          <pc:docMk/>
          <pc:sldMk cId="1510189575" sldId="2142533843"/>
        </pc:sldMkLst>
      </pc:sldChg>
      <pc:sldChg chg="del">
        <pc:chgData name="Luobin  Wang" userId="6c45c279-88ff-4946-875d-e73cac6fb611" providerId="ADAL" clId="{91221B5F-29A9-4A38-8F57-4BFD10C37BE4}" dt="2025-07-10T18:00:37.594" v="10" actId="2696"/>
        <pc:sldMkLst>
          <pc:docMk/>
          <pc:sldMk cId="1295853201" sldId="2142533844"/>
        </pc:sldMkLst>
      </pc:sldChg>
      <pc:sldChg chg="addSp delSp modSp add mod setBg modNotesTx">
        <pc:chgData name="Luobin  Wang" userId="6c45c279-88ff-4946-875d-e73cac6fb611" providerId="ADAL" clId="{91221B5F-29A9-4A38-8F57-4BFD10C37BE4}" dt="2025-07-10T18:57:26.734" v="2401" actId="20577"/>
        <pc:sldMkLst>
          <pc:docMk/>
          <pc:sldMk cId="4245891377" sldId="2142533844"/>
        </pc:sldMkLst>
      </pc:sldChg>
      <pc:sldChg chg="del">
        <pc:chgData name="Luobin  Wang" userId="6c45c279-88ff-4946-875d-e73cac6fb611" providerId="ADAL" clId="{91221B5F-29A9-4A38-8F57-4BFD10C37BE4}" dt="2025-07-10T18:00:37.594" v="10" actId="2696"/>
        <pc:sldMkLst>
          <pc:docMk/>
          <pc:sldMk cId="1699511307" sldId="2142533845"/>
        </pc:sldMkLst>
      </pc:sldChg>
      <pc:sldChg chg="addSp delSp modSp add mod modNotesTx">
        <pc:chgData name="Luobin  Wang" userId="6c45c279-88ff-4946-875d-e73cac6fb611" providerId="ADAL" clId="{91221B5F-29A9-4A38-8F57-4BFD10C37BE4}" dt="2025-07-10T19:05:03.614" v="3189" actId="20577"/>
        <pc:sldMkLst>
          <pc:docMk/>
          <pc:sldMk cId="1950805867" sldId="2142533845"/>
        </pc:sldMkLst>
      </pc:sldChg>
      <pc:sldChg chg="addSp delSp modSp add mod modNotesTx">
        <pc:chgData name="Luobin  Wang" userId="6c45c279-88ff-4946-875d-e73cac6fb611" providerId="ADAL" clId="{91221B5F-29A9-4A38-8F57-4BFD10C37BE4}" dt="2025-07-10T19:45:13.608" v="5205"/>
        <pc:sldMkLst>
          <pc:docMk/>
          <pc:sldMk cId="708662536" sldId="2142533846"/>
        </pc:sldMkLst>
      </pc:sldChg>
      <pc:sldChg chg="del">
        <pc:chgData name="Luobin  Wang" userId="6c45c279-88ff-4946-875d-e73cac6fb611" providerId="ADAL" clId="{91221B5F-29A9-4A38-8F57-4BFD10C37BE4}" dt="2025-07-10T18:01:29.842" v="17" actId="2696"/>
        <pc:sldMkLst>
          <pc:docMk/>
          <pc:sldMk cId="986777635" sldId="2142533846"/>
        </pc:sldMkLst>
      </pc:sldChg>
      <pc:sldChg chg="addSp delSp modSp add mod">
        <pc:chgData name="Luobin  Wang" userId="6c45c279-88ff-4946-875d-e73cac6fb611" providerId="ADAL" clId="{91221B5F-29A9-4A38-8F57-4BFD10C37BE4}" dt="2025-07-10T19:41:23.935" v="5172" actId="20577"/>
        <pc:sldMkLst>
          <pc:docMk/>
          <pc:sldMk cId="196802471" sldId="2142533847"/>
        </pc:sldMkLst>
      </pc:sldChg>
      <pc:sldChg chg="del">
        <pc:chgData name="Luobin  Wang" userId="6c45c279-88ff-4946-875d-e73cac6fb611" providerId="ADAL" clId="{91221B5F-29A9-4A38-8F57-4BFD10C37BE4}" dt="2025-07-10T18:01:29.842" v="17" actId="2696"/>
        <pc:sldMkLst>
          <pc:docMk/>
          <pc:sldMk cId="225861710" sldId="2142533847"/>
        </pc:sldMkLst>
      </pc:sldChg>
      <pc:sldChg chg="del">
        <pc:chgData name="Luobin  Wang" userId="6c45c279-88ff-4946-875d-e73cac6fb611" providerId="ADAL" clId="{91221B5F-29A9-4A38-8F57-4BFD10C37BE4}" dt="2025-07-10T18:00:54.110" v="12" actId="2696"/>
        <pc:sldMkLst>
          <pc:docMk/>
          <pc:sldMk cId="2990751648" sldId="2142533848"/>
        </pc:sldMkLst>
      </pc:sldChg>
      <pc:sldChg chg="addSp delSp modSp add mod modNotesTx">
        <pc:chgData name="Luobin  Wang" userId="6c45c279-88ff-4946-875d-e73cac6fb611" providerId="ADAL" clId="{91221B5F-29A9-4A38-8F57-4BFD10C37BE4}" dt="2025-07-10T19:49:42.237" v="5617" actId="20577"/>
        <pc:sldMkLst>
          <pc:docMk/>
          <pc:sldMk cId="3278985812" sldId="2142533848"/>
        </pc:sldMkLst>
      </pc:sldChg>
      <pc:sldChg chg="modSp add del mod">
        <pc:chgData name="Luobin  Wang" userId="6c45c279-88ff-4946-875d-e73cac6fb611" providerId="ADAL" clId="{91221B5F-29A9-4A38-8F57-4BFD10C37BE4}" dt="2025-07-10T19:50:29.851" v="5618" actId="2696"/>
        <pc:sldMkLst>
          <pc:docMk/>
          <pc:sldMk cId="2210375902" sldId="2142533849"/>
        </pc:sldMkLst>
      </pc:sldChg>
      <pc:sldChg chg="addSp delSp modSp add mod modShow">
        <pc:chgData name="Luobin  Wang" userId="6c45c279-88ff-4946-875d-e73cac6fb611" providerId="ADAL" clId="{91221B5F-29A9-4A38-8F57-4BFD10C37BE4}" dt="2025-07-10T19:59:48.929" v="5855" actId="729"/>
        <pc:sldMkLst>
          <pc:docMk/>
          <pc:sldMk cId="2353912149" sldId="2142533849"/>
        </pc:sldMkLst>
      </pc:sldChg>
      <pc:sldChg chg="addSp modSp add mod">
        <pc:chgData name="Luobin  Wang" userId="6c45c279-88ff-4946-875d-e73cac6fb611" providerId="ADAL" clId="{91221B5F-29A9-4A38-8F57-4BFD10C37BE4}" dt="2025-07-10T19:52:55.402" v="5851" actId="14100"/>
        <pc:sldMkLst>
          <pc:docMk/>
          <pc:sldMk cId="277706264" sldId="2142533850"/>
        </pc:sldMkLst>
      </pc:sldChg>
      <pc:sldChg chg="del">
        <pc:chgData name="Luobin  Wang" userId="6c45c279-88ff-4946-875d-e73cac6fb611" providerId="ADAL" clId="{91221B5F-29A9-4A38-8F57-4BFD10C37BE4}" dt="2025-07-10T17:58:14.054" v="0" actId="18676"/>
        <pc:sldMkLst>
          <pc:docMk/>
          <pc:sldMk cId="1546735292" sldId="2142533850"/>
        </pc:sldMkLst>
      </pc:sldChg>
      <pc:sldChg chg="del">
        <pc:chgData name="Luobin  Wang" userId="6c45c279-88ff-4946-875d-e73cac6fb611" providerId="ADAL" clId="{91221B5F-29A9-4A38-8F57-4BFD10C37BE4}" dt="2025-07-10T17:58:14.054" v="0" actId="18676"/>
        <pc:sldMkLst>
          <pc:docMk/>
          <pc:sldMk cId="1958586202" sldId="2142533852"/>
        </pc:sldMkLst>
      </pc:sldChg>
      <pc:sldChg chg="del">
        <pc:chgData name="Luobin  Wang" userId="6c45c279-88ff-4946-875d-e73cac6fb611" providerId="ADAL" clId="{91221B5F-29A9-4A38-8F57-4BFD10C37BE4}" dt="2025-07-10T17:58:14.054" v="0" actId="18676"/>
        <pc:sldMkLst>
          <pc:docMk/>
          <pc:sldMk cId="2659025911" sldId="2142533853"/>
        </pc:sldMkLst>
      </pc:sldChg>
      <pc:sldChg chg="del">
        <pc:chgData name="Luobin  Wang" userId="6c45c279-88ff-4946-875d-e73cac6fb611" providerId="ADAL" clId="{91221B5F-29A9-4A38-8F57-4BFD10C37BE4}" dt="2025-07-10T17:58:14.054" v="0" actId="18676"/>
        <pc:sldMkLst>
          <pc:docMk/>
          <pc:sldMk cId="3594226526" sldId="2142533854"/>
        </pc:sldMkLst>
      </pc:sldChg>
      <pc:sldChg chg="del">
        <pc:chgData name="Luobin  Wang" userId="6c45c279-88ff-4946-875d-e73cac6fb611" providerId="ADAL" clId="{91221B5F-29A9-4A38-8F57-4BFD10C37BE4}" dt="2025-07-10T17:59:09.658" v="4" actId="2696"/>
        <pc:sldMkLst>
          <pc:docMk/>
          <pc:sldMk cId="3039884448" sldId="2142533856"/>
        </pc:sldMkLst>
      </pc:sldChg>
      <pc:sldChg chg="addSp modSp add del">
        <pc:chgData name="Luobin  Wang" userId="6c45c279-88ff-4946-875d-e73cac6fb611" providerId="ADAL" clId="{91221B5F-29A9-4A38-8F57-4BFD10C37BE4}" dt="2025-07-10T19:10:27.527" v="3341" actId="47"/>
        <pc:sldMkLst>
          <pc:docMk/>
          <pc:sldMk cId="1419948696" sldId="2142533857"/>
        </pc:sldMkLst>
      </pc:sldChg>
      <pc:sldChg chg="del">
        <pc:chgData name="Luobin  Wang" userId="6c45c279-88ff-4946-875d-e73cac6fb611" providerId="ADAL" clId="{91221B5F-29A9-4A38-8F57-4BFD10C37BE4}" dt="2025-07-10T17:58:14.054" v="0" actId="18676"/>
        <pc:sldMkLst>
          <pc:docMk/>
          <pc:sldMk cId="3280745004" sldId="2142533862"/>
        </pc:sldMkLst>
      </pc:sldChg>
      <pc:sldChg chg="del">
        <pc:chgData name="Luobin  Wang" userId="6c45c279-88ff-4946-875d-e73cac6fb611" providerId="ADAL" clId="{91221B5F-29A9-4A38-8F57-4BFD10C37BE4}" dt="2025-07-10T17:58:14.054" v="0" actId="18676"/>
        <pc:sldMkLst>
          <pc:docMk/>
          <pc:sldMk cId="1969601082" sldId="2142533864"/>
        </pc:sldMkLst>
      </pc:sldChg>
      <pc:sldChg chg="del">
        <pc:chgData name="Luobin  Wang" userId="6c45c279-88ff-4946-875d-e73cac6fb611" providerId="ADAL" clId="{91221B5F-29A9-4A38-8F57-4BFD10C37BE4}" dt="2025-07-10T17:58:14.054" v="0" actId="18676"/>
        <pc:sldMkLst>
          <pc:docMk/>
          <pc:sldMk cId="1053373720" sldId="2142533865"/>
        </pc:sldMkLst>
      </pc:sldChg>
      <pc:sldChg chg="del">
        <pc:chgData name="Luobin  Wang" userId="6c45c279-88ff-4946-875d-e73cac6fb611" providerId="ADAL" clId="{91221B5F-29A9-4A38-8F57-4BFD10C37BE4}" dt="2025-07-10T17:58:14.054" v="0" actId="18676"/>
        <pc:sldMkLst>
          <pc:docMk/>
          <pc:sldMk cId="2425925481" sldId="2142533866"/>
        </pc:sldMkLst>
      </pc:sldChg>
      <pc:sldChg chg="del">
        <pc:chgData name="Luobin  Wang" userId="6c45c279-88ff-4946-875d-e73cac6fb611" providerId="ADAL" clId="{91221B5F-29A9-4A38-8F57-4BFD10C37BE4}" dt="2025-07-10T17:58:14.054" v="0" actId="18676"/>
        <pc:sldMkLst>
          <pc:docMk/>
          <pc:sldMk cId="2414807953" sldId="2142533867"/>
        </pc:sldMkLst>
      </pc:sldChg>
      <pc:sldChg chg="del">
        <pc:chgData name="Luobin  Wang" userId="6c45c279-88ff-4946-875d-e73cac6fb611" providerId="ADAL" clId="{91221B5F-29A9-4A38-8F57-4BFD10C37BE4}" dt="2025-07-10T17:58:14.054" v="0" actId="18676"/>
        <pc:sldMkLst>
          <pc:docMk/>
          <pc:sldMk cId="3828630775" sldId="2142533869"/>
        </pc:sldMkLst>
      </pc:sldChg>
      <pc:sldChg chg="del">
        <pc:chgData name="Luobin  Wang" userId="6c45c279-88ff-4946-875d-e73cac6fb611" providerId="ADAL" clId="{91221B5F-29A9-4A38-8F57-4BFD10C37BE4}" dt="2025-07-10T17:58:14.054" v="0" actId="18676"/>
        <pc:sldMkLst>
          <pc:docMk/>
          <pc:sldMk cId="1956586427" sldId="2142533870"/>
        </pc:sldMkLst>
      </pc:sldChg>
      <pc:sldChg chg="del">
        <pc:chgData name="Luobin  Wang" userId="6c45c279-88ff-4946-875d-e73cac6fb611" providerId="ADAL" clId="{91221B5F-29A9-4A38-8F57-4BFD10C37BE4}" dt="2025-07-10T17:58:14.054" v="0" actId="18676"/>
        <pc:sldMkLst>
          <pc:docMk/>
          <pc:sldMk cId="1271378132" sldId="2142533871"/>
        </pc:sldMkLst>
      </pc:sldChg>
      <pc:sldChg chg="del">
        <pc:chgData name="Luobin  Wang" userId="6c45c279-88ff-4946-875d-e73cac6fb611" providerId="ADAL" clId="{91221B5F-29A9-4A38-8F57-4BFD10C37BE4}" dt="2025-07-10T17:58:43.833" v="2" actId="18676"/>
        <pc:sldMkLst>
          <pc:docMk/>
          <pc:sldMk cId="2221453041" sldId="2142533872"/>
        </pc:sldMkLst>
      </pc:sldChg>
      <pc:sldChg chg="del">
        <pc:chgData name="Luobin  Wang" userId="6c45c279-88ff-4946-875d-e73cac6fb611" providerId="ADAL" clId="{91221B5F-29A9-4A38-8F57-4BFD10C37BE4}" dt="2025-07-10T18:10:02.810" v="341" actId="2696"/>
        <pc:sldMkLst>
          <pc:docMk/>
          <pc:sldMk cId="4235957111" sldId="2142533879"/>
        </pc:sldMkLst>
      </pc:sldChg>
      <pc:sldChg chg="del">
        <pc:chgData name="Luobin  Wang" userId="6c45c279-88ff-4946-875d-e73cac6fb611" providerId="ADAL" clId="{91221B5F-29A9-4A38-8F57-4BFD10C37BE4}" dt="2025-07-10T18:10:02.810" v="341" actId="2696"/>
        <pc:sldMkLst>
          <pc:docMk/>
          <pc:sldMk cId="2014113410" sldId="2142533885"/>
        </pc:sldMkLst>
      </pc:sldChg>
      <pc:sldChg chg="del">
        <pc:chgData name="Luobin  Wang" userId="6c45c279-88ff-4946-875d-e73cac6fb611" providerId="ADAL" clId="{91221B5F-29A9-4A38-8F57-4BFD10C37BE4}" dt="2025-07-10T18:10:02.810" v="341" actId="2696"/>
        <pc:sldMkLst>
          <pc:docMk/>
          <pc:sldMk cId="85830868" sldId="2142533886"/>
        </pc:sldMkLst>
      </pc:sldChg>
      <pc:sldChg chg="del">
        <pc:chgData name="Luobin  Wang" userId="6c45c279-88ff-4946-875d-e73cac6fb611" providerId="ADAL" clId="{91221B5F-29A9-4A38-8F57-4BFD10C37BE4}" dt="2025-07-10T17:58:14.054" v="0" actId="18676"/>
        <pc:sldMkLst>
          <pc:docMk/>
          <pc:sldMk cId="4008683054" sldId="2142533887"/>
        </pc:sldMkLst>
      </pc:sldChg>
      <pc:sldChg chg="del">
        <pc:chgData name="Luobin  Wang" userId="6c45c279-88ff-4946-875d-e73cac6fb611" providerId="ADAL" clId="{91221B5F-29A9-4A38-8F57-4BFD10C37BE4}" dt="2025-07-10T17:58:14.054" v="0" actId="18676"/>
        <pc:sldMkLst>
          <pc:docMk/>
          <pc:sldMk cId="1898797118" sldId="2142533888"/>
        </pc:sldMkLst>
      </pc:sldChg>
      <pc:sldChg chg="del">
        <pc:chgData name="Luobin  Wang" userId="6c45c279-88ff-4946-875d-e73cac6fb611" providerId="ADAL" clId="{91221B5F-29A9-4A38-8F57-4BFD10C37BE4}" dt="2025-07-10T17:58:14.054" v="0" actId="18676"/>
        <pc:sldMkLst>
          <pc:docMk/>
          <pc:sldMk cId="1921548478" sldId="2142533892"/>
        </pc:sldMkLst>
      </pc:sldChg>
      <pc:sldChg chg="del">
        <pc:chgData name="Luobin  Wang" userId="6c45c279-88ff-4946-875d-e73cac6fb611" providerId="ADAL" clId="{91221B5F-29A9-4A38-8F57-4BFD10C37BE4}" dt="2025-07-10T17:58:14.054" v="0" actId="18676"/>
        <pc:sldMkLst>
          <pc:docMk/>
          <pc:sldMk cId="1011603761" sldId="2142533893"/>
        </pc:sldMkLst>
      </pc:sldChg>
      <pc:sldChg chg="del">
        <pc:chgData name="Luobin  Wang" userId="6c45c279-88ff-4946-875d-e73cac6fb611" providerId="ADAL" clId="{91221B5F-29A9-4A38-8F57-4BFD10C37BE4}" dt="2025-07-10T18:01:10.250" v="15" actId="18676"/>
        <pc:sldMkLst>
          <pc:docMk/>
          <pc:sldMk cId="160860840" sldId="2142533894"/>
        </pc:sldMkLst>
      </pc:sldChg>
      <pc:sldChg chg="del">
        <pc:chgData name="Luobin  Wang" userId="6c45c279-88ff-4946-875d-e73cac6fb611" providerId="ADAL" clId="{91221B5F-29A9-4A38-8F57-4BFD10C37BE4}" dt="2025-07-10T17:59:26.522" v="5" actId="18676"/>
        <pc:sldMkLst>
          <pc:docMk/>
          <pc:sldMk cId="1552038017" sldId="2142533898"/>
        </pc:sldMkLst>
      </pc:sldChg>
      <pc:sldChg chg="del">
        <pc:chgData name="Luobin  Wang" userId="6c45c279-88ff-4946-875d-e73cac6fb611" providerId="ADAL" clId="{91221B5F-29A9-4A38-8F57-4BFD10C37BE4}" dt="2025-07-10T17:58:14.054" v="0" actId="18676"/>
        <pc:sldMkLst>
          <pc:docMk/>
          <pc:sldMk cId="831068940" sldId="2142533900"/>
        </pc:sldMkLst>
      </pc:sldChg>
      <pc:sldChg chg="del">
        <pc:chgData name="Luobin  Wang" userId="6c45c279-88ff-4946-875d-e73cac6fb611" providerId="ADAL" clId="{91221B5F-29A9-4A38-8F57-4BFD10C37BE4}" dt="2025-07-10T17:58:14.054" v="0" actId="18676"/>
        <pc:sldMkLst>
          <pc:docMk/>
          <pc:sldMk cId="24252379" sldId="2142533902"/>
        </pc:sldMkLst>
      </pc:sldChg>
      <pc:sldChg chg="del">
        <pc:chgData name="Luobin  Wang" userId="6c45c279-88ff-4946-875d-e73cac6fb611" providerId="ADAL" clId="{91221B5F-29A9-4A38-8F57-4BFD10C37BE4}" dt="2025-07-10T17:58:14.054" v="0" actId="18676"/>
        <pc:sldMkLst>
          <pc:docMk/>
          <pc:sldMk cId="3664008826" sldId="2142533903"/>
        </pc:sldMkLst>
      </pc:sldChg>
      <pc:sldChg chg="del">
        <pc:chgData name="Luobin  Wang" userId="6c45c279-88ff-4946-875d-e73cac6fb611" providerId="ADAL" clId="{91221B5F-29A9-4A38-8F57-4BFD10C37BE4}" dt="2025-07-10T17:58:14.054" v="0" actId="18676"/>
        <pc:sldMkLst>
          <pc:docMk/>
          <pc:sldMk cId="3640853635" sldId="2142533905"/>
        </pc:sldMkLst>
      </pc:sldChg>
      <pc:sldChg chg="del">
        <pc:chgData name="Luobin  Wang" userId="6c45c279-88ff-4946-875d-e73cac6fb611" providerId="ADAL" clId="{91221B5F-29A9-4A38-8F57-4BFD10C37BE4}" dt="2025-07-10T17:58:14.054" v="0" actId="18676"/>
        <pc:sldMkLst>
          <pc:docMk/>
          <pc:sldMk cId="3281278108" sldId="2142533909"/>
        </pc:sldMkLst>
      </pc:sldChg>
      <pc:sldChg chg="del">
        <pc:chgData name="Luobin  Wang" userId="6c45c279-88ff-4946-875d-e73cac6fb611" providerId="ADAL" clId="{91221B5F-29A9-4A38-8F57-4BFD10C37BE4}" dt="2025-07-10T17:58:14.054" v="0" actId="18676"/>
        <pc:sldMkLst>
          <pc:docMk/>
          <pc:sldMk cId="1538204677" sldId="2142533910"/>
        </pc:sldMkLst>
      </pc:sldChg>
      <pc:sldChg chg="del">
        <pc:chgData name="Luobin  Wang" userId="6c45c279-88ff-4946-875d-e73cac6fb611" providerId="ADAL" clId="{91221B5F-29A9-4A38-8F57-4BFD10C37BE4}" dt="2025-07-10T17:58:14.054" v="0" actId="18676"/>
        <pc:sldMkLst>
          <pc:docMk/>
          <pc:sldMk cId="2166001772" sldId="2142533911"/>
        </pc:sldMkLst>
      </pc:sldChg>
      <pc:sldChg chg="del">
        <pc:chgData name="Luobin  Wang" userId="6c45c279-88ff-4946-875d-e73cac6fb611" providerId="ADAL" clId="{91221B5F-29A9-4A38-8F57-4BFD10C37BE4}" dt="2025-07-10T17:59:26.522" v="5" actId="18676"/>
        <pc:sldMkLst>
          <pc:docMk/>
          <pc:sldMk cId="3253140117" sldId="2142533912"/>
        </pc:sldMkLst>
      </pc:sldChg>
      <pc:sldChg chg="del">
        <pc:chgData name="Luobin  Wang" userId="6c45c279-88ff-4946-875d-e73cac6fb611" providerId="ADAL" clId="{91221B5F-29A9-4A38-8F57-4BFD10C37BE4}" dt="2025-07-10T17:59:26.522" v="5" actId="18676"/>
        <pc:sldMkLst>
          <pc:docMk/>
          <pc:sldMk cId="475625562" sldId="2142533913"/>
        </pc:sldMkLst>
      </pc:sldChg>
      <pc:sldChg chg="del">
        <pc:chgData name="Luobin  Wang" userId="6c45c279-88ff-4946-875d-e73cac6fb611" providerId="ADAL" clId="{91221B5F-29A9-4A38-8F57-4BFD10C37BE4}" dt="2025-07-10T17:58:14.054" v="0" actId="18676"/>
        <pc:sldMkLst>
          <pc:docMk/>
          <pc:sldMk cId="1159278898" sldId="2142533914"/>
        </pc:sldMkLst>
      </pc:sldChg>
      <pc:sldChg chg="del">
        <pc:chgData name="Luobin  Wang" userId="6c45c279-88ff-4946-875d-e73cac6fb611" providerId="ADAL" clId="{91221B5F-29A9-4A38-8F57-4BFD10C37BE4}" dt="2025-07-10T18:10:02.810" v="341" actId="2696"/>
        <pc:sldMkLst>
          <pc:docMk/>
          <pc:sldMk cId="4007927034" sldId="2142533915"/>
        </pc:sldMkLst>
      </pc:sldChg>
      <pc:sldChg chg="del">
        <pc:chgData name="Luobin  Wang" userId="6c45c279-88ff-4946-875d-e73cac6fb611" providerId="ADAL" clId="{91221B5F-29A9-4A38-8F57-4BFD10C37BE4}" dt="2025-07-10T18:00:54.110" v="12" actId="2696"/>
        <pc:sldMkLst>
          <pc:docMk/>
          <pc:sldMk cId="2997906132" sldId="2142533916"/>
        </pc:sldMkLst>
      </pc:sldChg>
      <pc:sldChg chg="del">
        <pc:chgData name="Luobin  Wang" userId="6c45c279-88ff-4946-875d-e73cac6fb611" providerId="ADAL" clId="{91221B5F-29A9-4A38-8F57-4BFD10C37BE4}" dt="2025-07-10T18:00:47.097" v="11" actId="2696"/>
        <pc:sldMkLst>
          <pc:docMk/>
          <pc:sldMk cId="2913754864" sldId="2142533917"/>
        </pc:sldMkLst>
      </pc:sldChg>
      <pc:sldChg chg="del">
        <pc:chgData name="Luobin  Wang" userId="6c45c279-88ff-4946-875d-e73cac6fb611" providerId="ADAL" clId="{91221B5F-29A9-4A38-8F57-4BFD10C37BE4}" dt="2025-07-10T18:10:02.810" v="341" actId="2696"/>
        <pc:sldMkLst>
          <pc:docMk/>
          <pc:sldMk cId="169955816" sldId="2142533918"/>
        </pc:sldMkLst>
      </pc:sldChg>
      <pc:sldChg chg="del">
        <pc:chgData name="Luobin  Wang" userId="6c45c279-88ff-4946-875d-e73cac6fb611" providerId="ADAL" clId="{91221B5F-29A9-4A38-8F57-4BFD10C37BE4}" dt="2025-07-10T18:10:02.810" v="341" actId="2696"/>
        <pc:sldMkLst>
          <pc:docMk/>
          <pc:sldMk cId="2494532819" sldId="2142533919"/>
        </pc:sldMkLst>
      </pc:sldChg>
      <pc:sldChg chg="del">
        <pc:chgData name="Luobin  Wang" userId="6c45c279-88ff-4946-875d-e73cac6fb611" providerId="ADAL" clId="{91221B5F-29A9-4A38-8F57-4BFD10C37BE4}" dt="2025-07-10T18:10:02.810" v="341" actId="2696"/>
        <pc:sldMkLst>
          <pc:docMk/>
          <pc:sldMk cId="3616603509" sldId="2142533920"/>
        </pc:sldMkLst>
      </pc:sldChg>
      <pc:sldChg chg="new del">
        <pc:chgData name="Luobin  Wang" userId="6c45c279-88ff-4946-875d-e73cac6fb611" providerId="ADAL" clId="{91221B5F-29A9-4A38-8F57-4BFD10C37BE4}" dt="2025-07-10T18:08:55.648" v="310" actId="680"/>
        <pc:sldMkLst>
          <pc:docMk/>
          <pc:sldMk cId="1345352467" sldId="2142533921"/>
        </pc:sldMkLst>
      </pc:sldChg>
      <pc:sldChg chg="addSp delSp modSp add del mod">
        <pc:chgData name="Luobin  Wang" userId="6c45c279-88ff-4946-875d-e73cac6fb611" providerId="ADAL" clId="{91221B5F-29A9-4A38-8F57-4BFD10C37BE4}" dt="2025-07-10T18:10:02.810" v="341" actId="2696"/>
        <pc:sldMkLst>
          <pc:docMk/>
          <pc:sldMk cId="1505217621" sldId="2142533921"/>
        </pc:sldMkLst>
      </pc:sldChg>
      <pc:sldChg chg="del">
        <pc:chgData name="Luobin  Wang" userId="6c45c279-88ff-4946-875d-e73cac6fb611" providerId="ADAL" clId="{91221B5F-29A9-4A38-8F57-4BFD10C37BE4}" dt="2025-07-10T17:59:52.238" v="8" actId="2696"/>
        <pc:sldMkLst>
          <pc:docMk/>
          <pc:sldMk cId="1771025288" sldId="2142533921"/>
        </pc:sldMkLst>
      </pc:sldChg>
      <pc:sldChg chg="del">
        <pc:chgData name="Luobin  Wang" userId="6c45c279-88ff-4946-875d-e73cac6fb611" providerId="ADAL" clId="{91221B5F-29A9-4A38-8F57-4BFD10C37BE4}" dt="2025-07-10T17:59:52.238" v="8" actId="2696"/>
        <pc:sldMkLst>
          <pc:docMk/>
          <pc:sldMk cId="3295199867" sldId="2142533922"/>
        </pc:sldMkLst>
      </pc:sldChg>
      <pc:sldChg chg="del">
        <pc:chgData name="Luobin  Wang" userId="6c45c279-88ff-4946-875d-e73cac6fb611" providerId="ADAL" clId="{91221B5F-29A9-4A38-8F57-4BFD10C37BE4}" dt="2025-07-10T17:58:52.847" v="3" actId="18676"/>
        <pc:sldMkLst>
          <pc:docMk/>
          <pc:sldMk cId="2075940126" sldId="2142533923"/>
        </pc:sldMkLst>
      </pc:sldChg>
      <pc:sldChg chg="del">
        <pc:chgData name="Luobin  Wang" userId="6c45c279-88ff-4946-875d-e73cac6fb611" providerId="ADAL" clId="{91221B5F-29A9-4A38-8F57-4BFD10C37BE4}" dt="2025-07-10T17:59:09.658" v="4" actId="2696"/>
        <pc:sldMkLst>
          <pc:docMk/>
          <pc:sldMk cId="1631011678" sldId="2142533924"/>
        </pc:sldMkLst>
      </pc:sldChg>
      <pc:sldChg chg="del">
        <pc:chgData name="Luobin  Wang" userId="6c45c279-88ff-4946-875d-e73cac6fb611" providerId="ADAL" clId="{91221B5F-29A9-4A38-8F57-4BFD10C37BE4}" dt="2025-07-10T17:59:09.658" v="4" actId="2696"/>
        <pc:sldMkLst>
          <pc:docMk/>
          <pc:sldMk cId="1541848879" sldId="2142533926"/>
        </pc:sldMkLst>
      </pc:sldChg>
      <pc:sldChg chg="del">
        <pc:chgData name="Luobin  Wang" userId="6c45c279-88ff-4946-875d-e73cac6fb611" providerId="ADAL" clId="{91221B5F-29A9-4A38-8F57-4BFD10C37BE4}" dt="2025-07-10T17:58:21.750" v="1" actId="2696"/>
        <pc:sldMkLst>
          <pc:docMk/>
          <pc:sldMk cId="1907746929" sldId="2142533927"/>
        </pc:sldMkLst>
      </pc:sldChg>
      <pc:sldChg chg="del">
        <pc:chgData name="Luobin  Wang" userId="6c45c279-88ff-4946-875d-e73cac6fb611" providerId="ADAL" clId="{91221B5F-29A9-4A38-8F57-4BFD10C37BE4}" dt="2025-07-10T17:59:09.658" v="4" actId="2696"/>
        <pc:sldMkLst>
          <pc:docMk/>
          <pc:sldMk cId="2668140949" sldId="2142533929"/>
        </pc:sldMkLst>
      </pc:sldChg>
      <pc:sldChg chg="del">
        <pc:chgData name="Luobin  Wang" userId="6c45c279-88ff-4946-875d-e73cac6fb611" providerId="ADAL" clId="{91221B5F-29A9-4A38-8F57-4BFD10C37BE4}" dt="2025-07-10T17:59:26.522" v="5" actId="18676"/>
        <pc:sldMkLst>
          <pc:docMk/>
          <pc:sldMk cId="3418890549" sldId="2142533930"/>
        </pc:sldMkLst>
      </pc:sldChg>
      <pc:sldChg chg="del">
        <pc:chgData name="Luobin  Wang" userId="6c45c279-88ff-4946-875d-e73cac6fb611" providerId="ADAL" clId="{91221B5F-29A9-4A38-8F57-4BFD10C37BE4}" dt="2025-07-10T17:59:47.702" v="7" actId="18676"/>
        <pc:sldMkLst>
          <pc:docMk/>
          <pc:sldMk cId="303444159" sldId="2142533931"/>
        </pc:sldMkLst>
      </pc:sldChg>
      <pc:sldChg chg="del">
        <pc:chgData name="Luobin  Wang" userId="6c45c279-88ff-4946-875d-e73cac6fb611" providerId="ADAL" clId="{91221B5F-29A9-4A38-8F57-4BFD10C37BE4}" dt="2025-07-10T18:00:25.736" v="9" actId="18676"/>
        <pc:sldMkLst>
          <pc:docMk/>
          <pc:sldMk cId="3843389966" sldId="2142533933"/>
        </pc:sldMkLst>
      </pc:sldChg>
      <pc:sldChg chg="del">
        <pc:chgData name="Luobin  Wang" userId="6c45c279-88ff-4946-875d-e73cac6fb611" providerId="ADAL" clId="{91221B5F-29A9-4A38-8F57-4BFD10C37BE4}" dt="2025-07-10T18:01:38.459" v="18" actId="18676"/>
        <pc:sldMkLst>
          <pc:docMk/>
          <pc:sldMk cId="2119228013" sldId="2142533934"/>
        </pc:sldMkLst>
      </pc:sldChg>
      <pc:sldChg chg="del">
        <pc:chgData name="Luobin  Wang" userId="6c45c279-88ff-4946-875d-e73cac6fb611" providerId="ADAL" clId="{91221B5F-29A9-4A38-8F57-4BFD10C37BE4}" dt="2025-07-10T18:00:25.736" v="9" actId="18676"/>
        <pc:sldMkLst>
          <pc:docMk/>
          <pc:sldMk cId="2313533419" sldId="2142533935"/>
        </pc:sldMkLst>
      </pc:sldChg>
      <pc:sldChg chg="del">
        <pc:chgData name="Luobin  Wang" userId="6c45c279-88ff-4946-875d-e73cac6fb611" providerId="ADAL" clId="{91221B5F-29A9-4A38-8F57-4BFD10C37BE4}" dt="2025-07-10T18:00:25.736" v="9" actId="18676"/>
        <pc:sldMkLst>
          <pc:docMk/>
          <pc:sldMk cId="3953616020" sldId="2142533936"/>
        </pc:sldMkLst>
      </pc:sldChg>
      <pc:sldChg chg="del">
        <pc:chgData name="Luobin  Wang" userId="6c45c279-88ff-4946-875d-e73cac6fb611" providerId="ADAL" clId="{91221B5F-29A9-4A38-8F57-4BFD10C37BE4}" dt="2025-07-10T18:01:38.459" v="18" actId="18676"/>
        <pc:sldMkLst>
          <pc:docMk/>
          <pc:sldMk cId="935869840" sldId="2142533937"/>
        </pc:sldMkLst>
      </pc:sldChg>
      <pc:sldChg chg="del">
        <pc:chgData name="Luobin  Wang" userId="6c45c279-88ff-4946-875d-e73cac6fb611" providerId="ADAL" clId="{91221B5F-29A9-4A38-8F57-4BFD10C37BE4}" dt="2025-07-10T18:01:38.459" v="18" actId="18676"/>
        <pc:sldMkLst>
          <pc:docMk/>
          <pc:sldMk cId="266908168" sldId="2142533938"/>
        </pc:sldMkLst>
      </pc:sldChg>
      <pc:sldChg chg="del">
        <pc:chgData name="Luobin  Wang" userId="6c45c279-88ff-4946-875d-e73cac6fb611" providerId="ADAL" clId="{91221B5F-29A9-4A38-8F57-4BFD10C37BE4}" dt="2025-07-10T17:59:36.811" v="6" actId="18676"/>
        <pc:sldMkLst>
          <pc:docMk/>
          <pc:sldMk cId="105743182" sldId="2142533939"/>
        </pc:sldMkLst>
      </pc:sldChg>
    </pc:docChg>
  </pc:docChgLst>
  <pc:docChgLst>
    <pc:chgData name="Luobin Wang" userId="6c45c279-88ff-4946-875d-e73cac6fb611" providerId="ADAL" clId="{12141370-D88C-48A2-8B25-FFB262F4FC46}"/>
    <pc:docChg chg="undo custSel addSld delSld modSld sldOrd">
      <pc:chgData name="Luobin Wang" userId="6c45c279-88ff-4946-875d-e73cac6fb611" providerId="ADAL" clId="{12141370-D88C-48A2-8B25-FFB262F4FC46}" dt="2025-09-04T17:55:10.844" v="13824" actId="20577"/>
      <pc:docMkLst>
        <pc:docMk/>
      </pc:docMkLst>
      <pc:sldChg chg="del">
        <pc:chgData name="Luobin Wang" userId="6c45c279-88ff-4946-875d-e73cac6fb611" providerId="ADAL" clId="{12141370-D88C-48A2-8B25-FFB262F4FC46}" dt="2025-08-28T00:10:31.577" v="106" actId="47"/>
        <pc:sldMkLst>
          <pc:docMk/>
          <pc:sldMk cId="1699511307" sldId="2142533845"/>
        </pc:sldMkLst>
      </pc:sldChg>
      <pc:sldChg chg="addSp modSp add mod ord modNotesTx">
        <pc:chgData name="Luobin Wang" userId="6c45c279-88ff-4946-875d-e73cac6fb611" providerId="ADAL" clId="{12141370-D88C-48A2-8B25-FFB262F4FC46}" dt="2025-09-04T17:51:44.250" v="13270" actId="20577"/>
        <pc:sldMkLst>
          <pc:docMk/>
          <pc:sldMk cId="2913754864" sldId="2142533917"/>
        </pc:sldMkLst>
        <pc:spChg chg="add mod">
          <ac:chgData name="Luobin Wang" userId="6c45c279-88ff-4946-875d-e73cac6fb611" providerId="ADAL" clId="{12141370-D88C-48A2-8B25-FFB262F4FC46}" dt="2025-09-04T05:33:20.845" v="5617" actId="1035"/>
          <ac:spMkLst>
            <pc:docMk/>
            <pc:sldMk cId="2913754864" sldId="2142533917"/>
            <ac:spMk id="7" creationId="{32598C70-1E45-A2EB-1771-2EF8E64BDF46}"/>
          </ac:spMkLst>
        </pc:spChg>
        <pc:spChg chg="mod">
          <ac:chgData name="Luobin Wang" userId="6c45c279-88ff-4946-875d-e73cac6fb611" providerId="ADAL" clId="{12141370-D88C-48A2-8B25-FFB262F4FC46}" dt="2025-09-04T17:35:02.934" v="12289" actId="207"/>
          <ac:spMkLst>
            <pc:docMk/>
            <pc:sldMk cId="2913754864" sldId="2142533917"/>
            <ac:spMk id="22" creationId="{327F3A43-F86E-60C1-6DA2-B7C694AA8255}"/>
          </ac:spMkLst>
        </pc:spChg>
        <pc:spChg chg="mod">
          <ac:chgData name="Luobin Wang" userId="6c45c279-88ff-4946-875d-e73cac6fb611" providerId="ADAL" clId="{12141370-D88C-48A2-8B25-FFB262F4FC46}" dt="2025-09-04T17:35:02.934" v="12289" actId="207"/>
          <ac:spMkLst>
            <pc:docMk/>
            <pc:sldMk cId="2913754864" sldId="2142533917"/>
            <ac:spMk id="23" creationId="{5DBB9565-4857-1040-94CA-500F7C863D3C}"/>
          </ac:spMkLst>
        </pc:spChg>
        <pc:spChg chg="mod">
          <ac:chgData name="Luobin Wang" userId="6c45c279-88ff-4946-875d-e73cac6fb611" providerId="ADAL" clId="{12141370-D88C-48A2-8B25-FFB262F4FC46}" dt="2025-09-04T17:35:02.934" v="12289" actId="207"/>
          <ac:spMkLst>
            <pc:docMk/>
            <pc:sldMk cId="2913754864" sldId="2142533917"/>
            <ac:spMk id="26" creationId="{E7E0D19A-8371-28E5-843D-E2A139944C5E}"/>
          </ac:spMkLst>
        </pc:spChg>
        <pc:picChg chg="mod">
          <ac:chgData name="Luobin Wang" userId="6c45c279-88ff-4946-875d-e73cac6fb611" providerId="ADAL" clId="{12141370-D88C-48A2-8B25-FFB262F4FC46}" dt="2025-09-04T05:33:12.840" v="5589" actId="1076"/>
          <ac:picMkLst>
            <pc:docMk/>
            <pc:sldMk cId="2913754864" sldId="2142533917"/>
            <ac:picMk id="15" creationId="{9FF3BBFA-E9AE-B6CE-3A83-D746B01508C9}"/>
          </ac:picMkLst>
        </pc:picChg>
        <pc:cxnChg chg="add mod">
          <ac:chgData name="Luobin Wang" userId="6c45c279-88ff-4946-875d-e73cac6fb611" providerId="ADAL" clId="{12141370-D88C-48A2-8B25-FFB262F4FC46}" dt="2025-09-04T05:32:51.028" v="5565" actId="14100"/>
          <ac:cxnSpMkLst>
            <pc:docMk/>
            <pc:sldMk cId="2913754864" sldId="2142533917"/>
            <ac:cxnSpMk id="4" creationId="{19C517AA-EB4F-06E9-C0B5-B18254F39671}"/>
          </ac:cxnSpMkLst>
        </pc:cxnChg>
      </pc:sldChg>
      <pc:sldChg chg="addSp delSp modSp mod">
        <pc:chgData name="Luobin Wang" userId="6c45c279-88ff-4946-875d-e73cac6fb611" providerId="ADAL" clId="{12141370-D88C-48A2-8B25-FFB262F4FC46}" dt="2025-09-04T17:12:52.329" v="9897" actId="20577"/>
        <pc:sldMkLst>
          <pc:docMk/>
          <pc:sldMk cId="3295199867" sldId="2142533922"/>
        </pc:sldMkLst>
        <pc:spChg chg="mod">
          <ac:chgData name="Luobin Wang" userId="6c45c279-88ff-4946-875d-e73cac6fb611" providerId="ADAL" clId="{12141370-D88C-48A2-8B25-FFB262F4FC46}" dt="2025-09-02T20:49:56.178" v="3418" actId="1076"/>
          <ac:spMkLst>
            <pc:docMk/>
            <pc:sldMk cId="3295199867" sldId="2142533922"/>
            <ac:spMk id="2" creationId="{F01B9CF3-6937-CFA2-9E76-E6F6CEE3A74F}"/>
          </ac:spMkLst>
        </pc:spChg>
        <pc:spChg chg="del mod">
          <ac:chgData name="Luobin Wang" userId="6c45c279-88ff-4946-875d-e73cac6fb611" providerId="ADAL" clId="{12141370-D88C-48A2-8B25-FFB262F4FC46}" dt="2025-09-04T17:11:56.792" v="9803" actId="478"/>
          <ac:spMkLst>
            <pc:docMk/>
            <pc:sldMk cId="3295199867" sldId="2142533922"/>
            <ac:spMk id="3" creationId="{2C0926FE-5CE2-8F60-BA3B-A8F51F9E2F03}"/>
          </ac:spMkLst>
        </pc:spChg>
        <pc:spChg chg="add del mod">
          <ac:chgData name="Luobin Wang" userId="6c45c279-88ff-4946-875d-e73cac6fb611" providerId="ADAL" clId="{12141370-D88C-48A2-8B25-FFB262F4FC46}" dt="2025-09-04T17:12:03.909" v="9806" actId="478"/>
          <ac:spMkLst>
            <pc:docMk/>
            <pc:sldMk cId="3295199867" sldId="2142533922"/>
            <ac:spMk id="5" creationId="{CC5AA83F-6137-CFB5-2D4A-BCD6ABD92214}"/>
          </ac:spMkLst>
        </pc:spChg>
        <pc:spChg chg="add mod">
          <ac:chgData name="Luobin Wang" userId="6c45c279-88ff-4946-875d-e73cac6fb611" providerId="ADAL" clId="{12141370-D88C-48A2-8B25-FFB262F4FC46}" dt="2025-09-04T17:12:02.279" v="9805"/>
          <ac:spMkLst>
            <pc:docMk/>
            <pc:sldMk cId="3295199867" sldId="2142533922"/>
            <ac:spMk id="6" creationId="{F06EB54A-7EA1-93D4-C864-893219256A2B}"/>
          </ac:spMkLst>
        </pc:spChg>
        <pc:spChg chg="add mod">
          <ac:chgData name="Luobin Wang" userId="6c45c279-88ff-4946-875d-e73cac6fb611" providerId="ADAL" clId="{12141370-D88C-48A2-8B25-FFB262F4FC46}" dt="2025-09-04T17:11:57.118" v="9804"/>
          <ac:spMkLst>
            <pc:docMk/>
            <pc:sldMk cId="3295199867" sldId="2142533922"/>
            <ac:spMk id="7" creationId="{B708F36A-FA8A-5B61-F71A-A2CC23F2739C}"/>
          </ac:spMkLst>
        </pc:spChg>
        <pc:spChg chg="add mod">
          <ac:chgData name="Luobin Wang" userId="6c45c279-88ff-4946-875d-e73cac6fb611" providerId="ADAL" clId="{12141370-D88C-48A2-8B25-FFB262F4FC46}" dt="2025-09-04T17:12:52.329" v="9897" actId="20577"/>
          <ac:spMkLst>
            <pc:docMk/>
            <pc:sldMk cId="3295199867" sldId="2142533922"/>
            <ac:spMk id="9" creationId="{3346B686-739D-6502-5344-106CC70CF182}"/>
          </ac:spMkLst>
        </pc:spChg>
        <pc:spChg chg="add mod">
          <ac:chgData name="Luobin Wang" userId="6c45c279-88ff-4946-875d-e73cac6fb611" providerId="ADAL" clId="{12141370-D88C-48A2-8B25-FFB262F4FC46}" dt="2025-09-04T17:12:41.259" v="9886" actId="1036"/>
          <ac:spMkLst>
            <pc:docMk/>
            <pc:sldMk cId="3295199867" sldId="2142533922"/>
            <ac:spMk id="10" creationId="{4DED9D44-F27B-3A02-9C40-BBA64CDB6E9F}"/>
          </ac:spMkLst>
        </pc:spChg>
      </pc:sldChg>
      <pc:sldChg chg="modSp mod">
        <pc:chgData name="Luobin Wang" userId="6c45c279-88ff-4946-875d-e73cac6fb611" providerId="ADAL" clId="{12141370-D88C-48A2-8B25-FFB262F4FC46}" dt="2025-09-04T17:13:18.328" v="9928" actId="14100"/>
        <pc:sldMkLst>
          <pc:docMk/>
          <pc:sldMk cId="1631011678" sldId="2142533924"/>
        </pc:sldMkLst>
        <pc:spChg chg="mod">
          <ac:chgData name="Luobin Wang" userId="6c45c279-88ff-4946-875d-e73cac6fb611" providerId="ADAL" clId="{12141370-D88C-48A2-8B25-FFB262F4FC46}" dt="2025-09-04T17:13:18.328" v="9928" actId="14100"/>
          <ac:spMkLst>
            <pc:docMk/>
            <pc:sldMk cId="1631011678" sldId="2142533924"/>
            <ac:spMk id="2" creationId="{4C05158E-A46C-5B7F-ED6F-30910323843B}"/>
          </ac:spMkLst>
        </pc:spChg>
      </pc:sldChg>
      <pc:sldChg chg="addSp delSp modSp mod modNotesTx">
        <pc:chgData name="Luobin Wang" userId="6c45c279-88ff-4946-875d-e73cac6fb611" providerId="ADAL" clId="{12141370-D88C-48A2-8B25-FFB262F4FC46}" dt="2025-09-04T17:55:10.844" v="13824" actId="20577"/>
        <pc:sldMkLst>
          <pc:docMk/>
          <pc:sldMk cId="3114925598" sldId="2142533928"/>
        </pc:sldMkLst>
        <pc:spChg chg="add del">
          <ac:chgData name="Luobin Wang" userId="6c45c279-88ff-4946-875d-e73cac6fb611" providerId="ADAL" clId="{12141370-D88C-48A2-8B25-FFB262F4FC46}" dt="2025-09-03T19:20:04.325" v="3577" actId="11529"/>
          <ac:spMkLst>
            <pc:docMk/>
            <pc:sldMk cId="3114925598" sldId="2142533928"/>
            <ac:spMk id="2" creationId="{A2E4A78F-E2A3-55A7-215E-C94AFAE9E25F}"/>
          </ac:spMkLst>
        </pc:spChg>
        <pc:spChg chg="mod">
          <ac:chgData name="Luobin Wang" userId="6c45c279-88ff-4946-875d-e73cac6fb611" providerId="ADAL" clId="{12141370-D88C-48A2-8B25-FFB262F4FC46}" dt="2025-09-04T04:43:31.786" v="5483" actId="20577"/>
          <ac:spMkLst>
            <pc:docMk/>
            <pc:sldMk cId="3114925598" sldId="2142533928"/>
            <ac:spMk id="3" creationId="{1EE7735B-59D3-E2EC-3953-2BA7ADB56322}"/>
          </ac:spMkLst>
        </pc:spChg>
        <pc:spChg chg="add del mod">
          <ac:chgData name="Luobin Wang" userId="6c45c279-88ff-4946-875d-e73cac6fb611" providerId="ADAL" clId="{12141370-D88C-48A2-8B25-FFB262F4FC46}" dt="2025-09-03T19:19:31.043" v="3575" actId="478"/>
          <ac:spMkLst>
            <pc:docMk/>
            <pc:sldMk cId="3114925598" sldId="2142533928"/>
            <ac:spMk id="5" creationId="{EE99BE00-0E9C-EA36-0471-81A8B1BD4ED0}"/>
          </ac:spMkLst>
        </pc:spChg>
        <pc:spChg chg="add del mod">
          <ac:chgData name="Luobin Wang" userId="6c45c279-88ff-4946-875d-e73cac6fb611" providerId="ADAL" clId="{12141370-D88C-48A2-8B25-FFB262F4FC46}" dt="2025-09-03T19:19:31.043" v="3575" actId="478"/>
          <ac:spMkLst>
            <pc:docMk/>
            <pc:sldMk cId="3114925598" sldId="2142533928"/>
            <ac:spMk id="8" creationId="{1E53E36C-9455-775D-8D4A-EEF02AE30AA3}"/>
          </ac:spMkLst>
        </pc:spChg>
        <pc:spChg chg="del mod">
          <ac:chgData name="Luobin Wang" userId="6c45c279-88ff-4946-875d-e73cac6fb611" providerId="ADAL" clId="{12141370-D88C-48A2-8B25-FFB262F4FC46}" dt="2025-09-03T19:29:07.548" v="3758" actId="478"/>
          <ac:spMkLst>
            <pc:docMk/>
            <pc:sldMk cId="3114925598" sldId="2142533928"/>
            <ac:spMk id="11" creationId="{212B7E77-8379-954A-CF51-402A8D2A744F}"/>
          </ac:spMkLst>
        </pc:spChg>
        <pc:spChg chg="add mod">
          <ac:chgData name="Luobin Wang" userId="6c45c279-88ff-4946-875d-e73cac6fb611" providerId="ADAL" clId="{12141370-D88C-48A2-8B25-FFB262F4FC46}" dt="2025-09-03T19:27:16.758" v="3714" actId="1076"/>
          <ac:spMkLst>
            <pc:docMk/>
            <pc:sldMk cId="3114925598" sldId="2142533928"/>
            <ac:spMk id="12" creationId="{8F0CADC8-CE4E-31FC-5977-BFD54E3F6F4D}"/>
          </ac:spMkLst>
        </pc:spChg>
        <pc:spChg chg="add del mod">
          <ac:chgData name="Luobin Wang" userId="6c45c279-88ff-4946-875d-e73cac6fb611" providerId="ADAL" clId="{12141370-D88C-48A2-8B25-FFB262F4FC46}" dt="2025-09-03T19:19:31.043" v="3575" actId="478"/>
          <ac:spMkLst>
            <pc:docMk/>
            <pc:sldMk cId="3114925598" sldId="2142533928"/>
            <ac:spMk id="13" creationId="{B565C838-0489-28ED-135B-BFB7E1A0701B}"/>
          </ac:spMkLst>
        </pc:spChg>
        <pc:spChg chg="add mod">
          <ac:chgData name="Luobin Wang" userId="6c45c279-88ff-4946-875d-e73cac6fb611" providerId="ADAL" clId="{12141370-D88C-48A2-8B25-FFB262F4FC46}" dt="2025-09-03T19:27:45.229" v="3739" actId="20577"/>
          <ac:spMkLst>
            <pc:docMk/>
            <pc:sldMk cId="3114925598" sldId="2142533928"/>
            <ac:spMk id="14" creationId="{8D9385C7-A608-848B-C082-983A951F348F}"/>
          </ac:spMkLst>
        </pc:spChg>
        <pc:spChg chg="add mod">
          <ac:chgData name="Luobin Wang" userId="6c45c279-88ff-4946-875d-e73cac6fb611" providerId="ADAL" clId="{12141370-D88C-48A2-8B25-FFB262F4FC46}" dt="2025-09-03T19:28:05.863" v="3740" actId="767"/>
          <ac:spMkLst>
            <pc:docMk/>
            <pc:sldMk cId="3114925598" sldId="2142533928"/>
            <ac:spMk id="16" creationId="{AC7E3E98-FAA6-F551-9BC8-292755860FE3}"/>
          </ac:spMkLst>
        </pc:spChg>
        <pc:spChg chg="add del mod">
          <ac:chgData name="Luobin Wang" userId="6c45c279-88ff-4946-875d-e73cac6fb611" providerId="ADAL" clId="{12141370-D88C-48A2-8B25-FFB262F4FC46}" dt="2025-09-03T19:19:31.043" v="3575" actId="478"/>
          <ac:spMkLst>
            <pc:docMk/>
            <pc:sldMk cId="3114925598" sldId="2142533928"/>
            <ac:spMk id="18" creationId="{789217DD-2469-E9AB-DA5C-7FE515CE1DBB}"/>
          </ac:spMkLst>
        </pc:spChg>
        <pc:spChg chg="add mod">
          <ac:chgData name="Luobin Wang" userId="6c45c279-88ff-4946-875d-e73cac6fb611" providerId="ADAL" clId="{12141370-D88C-48A2-8B25-FFB262F4FC46}" dt="2025-09-03T19:28:16.553" v="3745" actId="20577"/>
          <ac:spMkLst>
            <pc:docMk/>
            <pc:sldMk cId="3114925598" sldId="2142533928"/>
            <ac:spMk id="19" creationId="{B25F10D7-1154-5283-8BF3-20F1635E0CB4}"/>
          </ac:spMkLst>
        </pc:spChg>
        <pc:spChg chg="add mod">
          <ac:chgData name="Luobin Wang" userId="6c45c279-88ff-4946-875d-e73cac6fb611" providerId="ADAL" clId="{12141370-D88C-48A2-8B25-FFB262F4FC46}" dt="2025-09-03T19:28:33.660" v="3750" actId="20577"/>
          <ac:spMkLst>
            <pc:docMk/>
            <pc:sldMk cId="3114925598" sldId="2142533928"/>
            <ac:spMk id="20" creationId="{22304978-4A7F-5ADA-590E-1EFFD976E1B8}"/>
          </ac:spMkLst>
        </pc:spChg>
        <pc:spChg chg="add mod">
          <ac:chgData name="Luobin Wang" userId="6c45c279-88ff-4946-875d-e73cac6fb611" providerId="ADAL" clId="{12141370-D88C-48A2-8B25-FFB262F4FC46}" dt="2025-09-03T19:28:50.826" v="3755" actId="20577"/>
          <ac:spMkLst>
            <pc:docMk/>
            <pc:sldMk cId="3114925598" sldId="2142533928"/>
            <ac:spMk id="21" creationId="{4EB9925E-D16F-D499-70E7-5A474644725C}"/>
          </ac:spMkLst>
        </pc:spChg>
        <pc:spChg chg="add mod">
          <ac:chgData name="Luobin Wang" userId="6c45c279-88ff-4946-875d-e73cac6fb611" providerId="ADAL" clId="{12141370-D88C-48A2-8B25-FFB262F4FC46}" dt="2025-09-03T19:33:51.902" v="4245" actId="20577"/>
          <ac:spMkLst>
            <pc:docMk/>
            <pc:sldMk cId="3114925598" sldId="2142533928"/>
            <ac:spMk id="22" creationId="{E8C4315B-379F-6D9C-6DCC-65EBD5A8B53D}"/>
          </ac:spMkLst>
        </pc:spChg>
        <pc:picChg chg="add del mod">
          <ac:chgData name="Luobin Wang" userId="6c45c279-88ff-4946-875d-e73cac6fb611" providerId="ADAL" clId="{12141370-D88C-48A2-8B25-FFB262F4FC46}" dt="2025-09-03T19:19:31.043" v="3575" actId="478"/>
          <ac:picMkLst>
            <pc:docMk/>
            <pc:sldMk cId="3114925598" sldId="2142533928"/>
            <ac:picMk id="4" creationId="{54BB18DC-6101-BE93-36E9-7EC3116105D0}"/>
          </ac:picMkLst>
        </pc:picChg>
        <pc:picChg chg="add del mod">
          <ac:chgData name="Luobin Wang" userId="6c45c279-88ff-4946-875d-e73cac6fb611" providerId="ADAL" clId="{12141370-D88C-48A2-8B25-FFB262F4FC46}" dt="2025-09-03T19:19:31.043" v="3575" actId="478"/>
          <ac:picMkLst>
            <pc:docMk/>
            <pc:sldMk cId="3114925598" sldId="2142533928"/>
            <ac:picMk id="7" creationId="{FCE247C6-5E9D-CA7C-42B7-BDC74495A42E}"/>
          </ac:picMkLst>
        </pc:picChg>
        <pc:picChg chg="add mod">
          <ac:chgData name="Luobin Wang" userId="6c45c279-88ff-4946-875d-e73cac6fb611" providerId="ADAL" clId="{12141370-D88C-48A2-8B25-FFB262F4FC46}" dt="2025-09-03T19:26:18.542" v="3678" actId="1076"/>
          <ac:picMkLst>
            <pc:docMk/>
            <pc:sldMk cId="3114925598" sldId="2142533928"/>
            <ac:picMk id="9" creationId="{A3A0DEDB-DCC2-E5FE-8F93-603A11F48740}"/>
          </ac:picMkLst>
        </pc:picChg>
        <pc:picChg chg="add mod">
          <ac:chgData name="Luobin Wang" userId="6c45c279-88ff-4946-875d-e73cac6fb611" providerId="ADAL" clId="{12141370-D88C-48A2-8B25-FFB262F4FC46}" dt="2025-09-03T20:25:31.011" v="4814" actId="1076"/>
          <ac:picMkLst>
            <pc:docMk/>
            <pc:sldMk cId="3114925598" sldId="2142533928"/>
            <ac:picMk id="10" creationId="{DFE991F4-C88E-0C55-C245-C6AD3A83E41E}"/>
          </ac:picMkLst>
        </pc:picChg>
        <pc:picChg chg="add del mod">
          <ac:chgData name="Luobin Wang" userId="6c45c279-88ff-4946-875d-e73cac6fb611" providerId="ADAL" clId="{12141370-D88C-48A2-8B25-FFB262F4FC46}" dt="2025-09-03T19:19:31.043" v="3575" actId="478"/>
          <ac:picMkLst>
            <pc:docMk/>
            <pc:sldMk cId="3114925598" sldId="2142533928"/>
            <ac:picMk id="15" creationId="{70EBF2FE-8500-6D97-750B-A6898DE2BCD9}"/>
          </ac:picMkLst>
        </pc:picChg>
        <pc:picChg chg="add del mod">
          <ac:chgData name="Luobin Wang" userId="6c45c279-88ff-4946-875d-e73cac6fb611" providerId="ADAL" clId="{12141370-D88C-48A2-8B25-FFB262F4FC46}" dt="2025-09-03T19:19:31.043" v="3575" actId="478"/>
          <ac:picMkLst>
            <pc:docMk/>
            <pc:sldMk cId="3114925598" sldId="2142533928"/>
            <ac:picMk id="17" creationId="{D7DE7F09-D07F-6875-A603-FD451A46E56B}"/>
          </ac:picMkLst>
        </pc:picChg>
      </pc:sldChg>
      <pc:sldChg chg="del">
        <pc:chgData name="Luobin Wang" userId="6c45c279-88ff-4946-875d-e73cac6fb611" providerId="ADAL" clId="{12141370-D88C-48A2-8B25-FFB262F4FC46}" dt="2025-08-28T00:10:38.378" v="110" actId="47"/>
        <pc:sldMkLst>
          <pc:docMk/>
          <pc:sldMk cId="1029807984" sldId="2142533929"/>
        </pc:sldMkLst>
      </pc:sldChg>
      <pc:sldChg chg="add del">
        <pc:chgData name="Luobin Wang" userId="6c45c279-88ff-4946-875d-e73cac6fb611" providerId="ADAL" clId="{12141370-D88C-48A2-8B25-FFB262F4FC46}" dt="2025-08-28T18:26:01.788" v="1781"/>
        <pc:sldMkLst>
          <pc:docMk/>
          <pc:sldMk cId="1503817747" sldId="2142533929"/>
        </pc:sldMkLst>
      </pc:sldChg>
      <pc:sldChg chg="del">
        <pc:chgData name="Luobin Wang" userId="6c45c279-88ff-4946-875d-e73cac6fb611" providerId="ADAL" clId="{12141370-D88C-48A2-8B25-FFB262F4FC46}" dt="2025-08-28T00:10:33.077" v="107" actId="47"/>
        <pc:sldMkLst>
          <pc:docMk/>
          <pc:sldMk cId="999614666" sldId="2142533930"/>
        </pc:sldMkLst>
      </pc:sldChg>
      <pc:sldChg chg="del">
        <pc:chgData name="Luobin Wang" userId="6c45c279-88ff-4946-875d-e73cac6fb611" providerId="ADAL" clId="{12141370-D88C-48A2-8B25-FFB262F4FC46}" dt="2025-08-28T00:10:34.125" v="108" actId="47"/>
        <pc:sldMkLst>
          <pc:docMk/>
          <pc:sldMk cId="88011868" sldId="2142533931"/>
        </pc:sldMkLst>
      </pc:sldChg>
      <pc:sldChg chg="del">
        <pc:chgData name="Luobin Wang" userId="6c45c279-88ff-4946-875d-e73cac6fb611" providerId="ADAL" clId="{12141370-D88C-48A2-8B25-FFB262F4FC46}" dt="2025-08-28T00:10:39.360" v="111" actId="47"/>
        <pc:sldMkLst>
          <pc:docMk/>
          <pc:sldMk cId="1710604484" sldId="2142533932"/>
        </pc:sldMkLst>
      </pc:sldChg>
      <pc:sldChg chg="del">
        <pc:chgData name="Luobin Wang" userId="6c45c279-88ff-4946-875d-e73cac6fb611" providerId="ADAL" clId="{12141370-D88C-48A2-8B25-FFB262F4FC46}" dt="2025-08-28T00:10:42.127" v="112" actId="47"/>
        <pc:sldMkLst>
          <pc:docMk/>
          <pc:sldMk cId="4098674627" sldId="2142533933"/>
        </pc:sldMkLst>
      </pc:sldChg>
      <pc:sldChg chg="del">
        <pc:chgData name="Luobin Wang" userId="6c45c279-88ff-4946-875d-e73cac6fb611" providerId="ADAL" clId="{12141370-D88C-48A2-8B25-FFB262F4FC46}" dt="2025-08-28T00:10:35.092" v="109" actId="47"/>
        <pc:sldMkLst>
          <pc:docMk/>
          <pc:sldMk cId="1027229598" sldId="2142533934"/>
        </pc:sldMkLst>
      </pc:sldChg>
      <pc:sldChg chg="addSp delSp modSp add mod ord">
        <pc:chgData name="Luobin Wang" userId="6c45c279-88ff-4946-875d-e73cac6fb611" providerId="ADAL" clId="{12141370-D88C-48A2-8B25-FFB262F4FC46}" dt="2025-09-04T08:00:40.757" v="6581" actId="1076"/>
        <pc:sldMkLst>
          <pc:docMk/>
          <pc:sldMk cId="1737002310" sldId="2142533981"/>
        </pc:sldMkLst>
        <pc:spChg chg="add mod">
          <ac:chgData name="Luobin Wang" userId="6c45c279-88ff-4946-875d-e73cac6fb611" providerId="ADAL" clId="{12141370-D88C-48A2-8B25-FFB262F4FC46}" dt="2025-09-04T08:00:40.757" v="6581" actId="1076"/>
          <ac:spMkLst>
            <pc:docMk/>
            <pc:sldMk cId="1737002310" sldId="2142533981"/>
            <ac:spMk id="2" creationId="{B3205382-A8F7-97C8-F10E-59FE3A0A9AA8}"/>
          </ac:spMkLst>
        </pc:spChg>
        <pc:spChg chg="mod">
          <ac:chgData name="Luobin Wang" userId="6c45c279-88ff-4946-875d-e73cac6fb611" providerId="ADAL" clId="{12141370-D88C-48A2-8B25-FFB262F4FC46}" dt="2025-09-04T05:26:31.625" v="5539"/>
          <ac:spMkLst>
            <pc:docMk/>
            <pc:sldMk cId="1737002310" sldId="2142533981"/>
            <ac:spMk id="3" creationId="{2C36580A-241A-0BD8-812B-93D4B154B92B}"/>
          </ac:spMkLst>
        </pc:spChg>
        <pc:spChg chg="del">
          <ac:chgData name="Luobin Wang" userId="6c45c279-88ff-4946-875d-e73cac6fb611" providerId="ADAL" clId="{12141370-D88C-48A2-8B25-FFB262F4FC46}" dt="2025-09-04T05:34:13.220" v="5631" actId="478"/>
          <ac:spMkLst>
            <pc:docMk/>
            <pc:sldMk cId="1737002310" sldId="2142533981"/>
            <ac:spMk id="10" creationId="{37558743-BCE5-852B-647A-B10520F1B8C0}"/>
          </ac:spMkLst>
        </pc:spChg>
        <pc:spChg chg="del">
          <ac:chgData name="Luobin Wang" userId="6c45c279-88ff-4946-875d-e73cac6fb611" providerId="ADAL" clId="{12141370-D88C-48A2-8B25-FFB262F4FC46}" dt="2025-09-04T05:34:13.220" v="5631" actId="478"/>
          <ac:spMkLst>
            <pc:docMk/>
            <pc:sldMk cId="1737002310" sldId="2142533981"/>
            <ac:spMk id="11" creationId="{C35DAEC1-95D7-82D4-C6C1-CF0213A7E775}"/>
          </ac:spMkLst>
        </pc:spChg>
        <pc:spChg chg="del mod">
          <ac:chgData name="Luobin Wang" userId="6c45c279-88ff-4946-875d-e73cac6fb611" providerId="ADAL" clId="{12141370-D88C-48A2-8B25-FFB262F4FC46}" dt="2025-09-04T05:34:07.070" v="5630" actId="478"/>
          <ac:spMkLst>
            <pc:docMk/>
            <pc:sldMk cId="1737002310" sldId="2142533981"/>
            <ac:spMk id="12" creationId="{DC7780F8-1150-4E7E-C9F2-2061282BFC21}"/>
          </ac:spMkLst>
        </pc:spChg>
        <pc:spChg chg="del">
          <ac:chgData name="Luobin Wang" userId="6c45c279-88ff-4946-875d-e73cac6fb611" providerId="ADAL" clId="{12141370-D88C-48A2-8B25-FFB262F4FC46}" dt="2025-09-04T05:28:31.583" v="5545" actId="478"/>
          <ac:spMkLst>
            <pc:docMk/>
            <pc:sldMk cId="1737002310" sldId="2142533981"/>
            <ac:spMk id="19" creationId="{F715F612-923C-76E9-0D8D-0B9C9AD14536}"/>
          </ac:spMkLst>
        </pc:spChg>
        <pc:spChg chg="del">
          <ac:chgData name="Luobin Wang" userId="6c45c279-88ff-4946-875d-e73cac6fb611" providerId="ADAL" clId="{12141370-D88C-48A2-8B25-FFB262F4FC46}" dt="2025-09-04T05:34:13.220" v="5631" actId="478"/>
          <ac:spMkLst>
            <pc:docMk/>
            <pc:sldMk cId="1737002310" sldId="2142533981"/>
            <ac:spMk id="51" creationId="{86B1B125-EB2F-D6E6-5F5E-CAA02C7ACF62}"/>
          </ac:spMkLst>
        </pc:spChg>
        <pc:picChg chg="add mod">
          <ac:chgData name="Luobin Wang" userId="6c45c279-88ff-4946-875d-e73cac6fb611" providerId="ADAL" clId="{12141370-D88C-48A2-8B25-FFB262F4FC46}" dt="2025-09-04T07:51:16.993" v="6072" actId="1076"/>
          <ac:picMkLst>
            <pc:docMk/>
            <pc:sldMk cId="1737002310" sldId="2142533981"/>
            <ac:picMk id="5" creationId="{440F0122-A724-5AA1-FCBD-5EA03CB2B746}"/>
          </ac:picMkLst>
        </pc:picChg>
        <pc:picChg chg="add mod">
          <ac:chgData name="Luobin Wang" userId="6c45c279-88ff-4946-875d-e73cac6fb611" providerId="ADAL" clId="{12141370-D88C-48A2-8B25-FFB262F4FC46}" dt="2025-09-04T07:51:14.502" v="6071" actId="1076"/>
          <ac:picMkLst>
            <pc:docMk/>
            <pc:sldMk cId="1737002310" sldId="2142533981"/>
            <ac:picMk id="7" creationId="{8CFCBFF9-2000-6A77-DB89-7ACCBFE20439}"/>
          </ac:picMkLst>
        </pc:picChg>
        <pc:picChg chg="del">
          <ac:chgData name="Luobin Wang" userId="6c45c279-88ff-4946-875d-e73cac6fb611" providerId="ADAL" clId="{12141370-D88C-48A2-8B25-FFB262F4FC46}" dt="2025-09-04T05:34:13.220" v="5631" actId="478"/>
          <ac:picMkLst>
            <pc:docMk/>
            <pc:sldMk cId="1737002310" sldId="2142533981"/>
            <ac:picMk id="9" creationId="{86D4AF0E-08B1-2308-D53B-7220045847AB}"/>
          </ac:picMkLst>
        </pc:picChg>
        <pc:picChg chg="add mod">
          <ac:chgData name="Luobin Wang" userId="6c45c279-88ff-4946-875d-e73cac6fb611" providerId="ADAL" clId="{12141370-D88C-48A2-8B25-FFB262F4FC46}" dt="2025-09-04T07:51:54.853" v="6116" actId="1076"/>
          <ac:picMkLst>
            <pc:docMk/>
            <pc:sldMk cId="1737002310" sldId="2142533981"/>
            <ac:picMk id="13" creationId="{02297CB6-F982-D7E4-B8E8-A569CA138715}"/>
          </ac:picMkLst>
        </pc:picChg>
      </pc:sldChg>
      <pc:sldChg chg="addSp delSp modSp add del mod">
        <pc:chgData name="Luobin Wang" userId="6c45c279-88ff-4946-875d-e73cac6fb611" providerId="ADAL" clId="{12141370-D88C-48A2-8B25-FFB262F4FC46}" dt="2025-09-04T10:14:41.179" v="7989"/>
        <pc:sldMkLst>
          <pc:docMk/>
          <pc:sldMk cId="2729696560" sldId="2142533983"/>
        </pc:sldMkLst>
      </pc:sldChg>
      <pc:sldChg chg="modSp add del mod">
        <pc:chgData name="Luobin Wang" userId="6c45c279-88ff-4946-875d-e73cac6fb611" providerId="ADAL" clId="{12141370-D88C-48A2-8B25-FFB262F4FC46}" dt="2025-09-03T19:34:33.367" v="4261" actId="47"/>
        <pc:sldMkLst>
          <pc:docMk/>
          <pc:sldMk cId="157523270" sldId="2142533984"/>
        </pc:sldMkLst>
        <pc:spChg chg="mod">
          <ac:chgData name="Luobin Wang" userId="6c45c279-88ff-4946-875d-e73cac6fb611" providerId="ADAL" clId="{12141370-D88C-48A2-8B25-FFB262F4FC46}" dt="2025-09-03T19:34:27.293" v="4259" actId="20577"/>
          <ac:spMkLst>
            <pc:docMk/>
            <pc:sldMk cId="157523270" sldId="2142533984"/>
            <ac:spMk id="3" creationId="{6817CEC2-B2B7-8E03-D8DC-524CE10FC149}"/>
          </ac:spMkLst>
        </pc:spChg>
      </pc:sldChg>
      <pc:sldChg chg="delSp modSp add del mod">
        <pc:chgData name="Luobin Wang" userId="6c45c279-88ff-4946-875d-e73cac6fb611" providerId="ADAL" clId="{12141370-D88C-48A2-8B25-FFB262F4FC46}" dt="2025-08-28T23:09:05.705" v="3182" actId="47"/>
        <pc:sldMkLst>
          <pc:docMk/>
          <pc:sldMk cId="3374648859" sldId="2142533984"/>
        </pc:sldMkLst>
      </pc:sldChg>
      <pc:sldChg chg="addSp delSp modSp add mod">
        <pc:chgData name="Luobin Wang" userId="6c45c279-88ff-4946-875d-e73cac6fb611" providerId="ADAL" clId="{12141370-D88C-48A2-8B25-FFB262F4FC46}" dt="2025-09-04T17:40:01.004" v="12336" actId="113"/>
        <pc:sldMkLst>
          <pc:docMk/>
          <pc:sldMk cId="3463591025" sldId="2142533984"/>
        </pc:sldMkLst>
        <pc:spChg chg="del">
          <ac:chgData name="Luobin Wang" userId="6c45c279-88ff-4946-875d-e73cac6fb611" providerId="ADAL" clId="{12141370-D88C-48A2-8B25-FFB262F4FC46}" dt="2025-09-04T10:16:24.225" v="7993" actId="478"/>
          <ac:spMkLst>
            <pc:docMk/>
            <pc:sldMk cId="3463591025" sldId="2142533984"/>
            <ac:spMk id="5" creationId="{AEA568DA-00FF-4C07-A23B-448CADFF5BBA}"/>
          </ac:spMkLst>
        </pc:spChg>
        <pc:spChg chg="add del mod">
          <ac:chgData name="Luobin Wang" userId="6c45c279-88ff-4946-875d-e73cac6fb611" providerId="ADAL" clId="{12141370-D88C-48A2-8B25-FFB262F4FC46}" dt="2025-09-04T17:37:31.355" v="12293"/>
          <ac:spMkLst>
            <pc:docMk/>
            <pc:sldMk cId="3463591025" sldId="2142533984"/>
            <ac:spMk id="10" creationId="{6452611E-D2CA-7CCD-6A9D-5F3B255F37CC}"/>
          </ac:spMkLst>
        </pc:spChg>
        <pc:spChg chg="del">
          <ac:chgData name="Luobin Wang" userId="6c45c279-88ff-4946-875d-e73cac6fb611" providerId="ADAL" clId="{12141370-D88C-48A2-8B25-FFB262F4FC46}" dt="2025-09-04T10:16:21.560" v="7992" actId="478"/>
          <ac:spMkLst>
            <pc:docMk/>
            <pc:sldMk cId="3463591025" sldId="2142533984"/>
            <ac:spMk id="18" creationId="{873C0964-25AE-4A8D-D918-E289CBAD8760}"/>
          </ac:spMkLst>
        </pc:spChg>
        <pc:graphicFrameChg chg="modGraphic">
          <ac:chgData name="Luobin Wang" userId="6c45c279-88ff-4946-875d-e73cac6fb611" providerId="ADAL" clId="{12141370-D88C-48A2-8B25-FFB262F4FC46}" dt="2025-09-04T17:40:01.004" v="12336" actId="113"/>
          <ac:graphicFrameMkLst>
            <pc:docMk/>
            <pc:sldMk cId="3463591025" sldId="2142533984"/>
            <ac:graphicFrameMk id="2" creationId="{2573669B-136F-3AF8-AFE7-2CE3F0325CBB}"/>
          </ac:graphicFrameMkLst>
        </pc:graphicFrameChg>
        <pc:graphicFrameChg chg="modGraphic">
          <ac:chgData name="Luobin Wang" userId="6c45c279-88ff-4946-875d-e73cac6fb611" providerId="ADAL" clId="{12141370-D88C-48A2-8B25-FFB262F4FC46}" dt="2025-09-04T17:39:50.784" v="12335" actId="113"/>
          <ac:graphicFrameMkLst>
            <pc:docMk/>
            <pc:sldMk cId="3463591025" sldId="2142533984"/>
            <ac:graphicFrameMk id="8" creationId="{7D7904A6-C2CC-B75C-4ED2-C39EDEF707CD}"/>
          </ac:graphicFrameMkLst>
        </pc:graphicFrameChg>
      </pc:sldChg>
      <pc:sldChg chg="addSp delSp modSp add mod">
        <pc:chgData name="Luobin Wang" userId="6c45c279-88ff-4946-875d-e73cac6fb611" providerId="ADAL" clId="{12141370-D88C-48A2-8B25-FFB262F4FC46}" dt="2025-09-04T04:43:28.700" v="5482" actId="20577"/>
        <pc:sldMkLst>
          <pc:docMk/>
          <pc:sldMk cId="3473895370" sldId="2142533985"/>
        </pc:sldMkLst>
        <pc:spChg chg="mod">
          <ac:chgData name="Luobin Wang" userId="6c45c279-88ff-4946-875d-e73cac6fb611" providerId="ADAL" clId="{12141370-D88C-48A2-8B25-FFB262F4FC46}" dt="2025-09-04T04:43:28.700" v="5482" actId="20577"/>
          <ac:spMkLst>
            <pc:docMk/>
            <pc:sldMk cId="3473895370" sldId="2142533985"/>
            <ac:spMk id="3" creationId="{91637CDB-17E1-9C00-7C17-CEEA7CDEB6D3}"/>
          </ac:spMkLst>
        </pc:spChg>
        <pc:spChg chg="add mod">
          <ac:chgData name="Luobin Wang" userId="6c45c279-88ff-4946-875d-e73cac6fb611" providerId="ADAL" clId="{12141370-D88C-48A2-8B25-FFB262F4FC46}" dt="2025-09-03T19:41:59.258" v="4723" actId="20577"/>
          <ac:spMkLst>
            <pc:docMk/>
            <pc:sldMk cId="3473895370" sldId="2142533985"/>
            <ac:spMk id="5" creationId="{147ABC9D-F380-D0DD-811C-10EEB6FDDF86}"/>
          </ac:spMkLst>
        </pc:spChg>
        <pc:spChg chg="del mod">
          <ac:chgData name="Luobin Wang" userId="6c45c279-88ff-4946-875d-e73cac6fb611" providerId="ADAL" clId="{12141370-D88C-48A2-8B25-FFB262F4FC46}" dt="2025-09-03T19:38:24.253" v="4671" actId="478"/>
          <ac:spMkLst>
            <pc:docMk/>
            <pc:sldMk cId="3473895370" sldId="2142533985"/>
            <ac:spMk id="12" creationId="{262733E8-E8A0-F5B7-E335-70262D5E336E}"/>
          </ac:spMkLst>
        </pc:spChg>
        <pc:spChg chg="del">
          <ac:chgData name="Luobin Wang" userId="6c45c279-88ff-4946-875d-e73cac6fb611" providerId="ADAL" clId="{12141370-D88C-48A2-8B25-FFB262F4FC46}" dt="2025-09-03T19:34:46.989" v="4262" actId="478"/>
          <ac:spMkLst>
            <pc:docMk/>
            <pc:sldMk cId="3473895370" sldId="2142533985"/>
            <ac:spMk id="14" creationId="{62FD7242-44F3-6CD0-3775-07A8DF42024C}"/>
          </ac:spMkLst>
        </pc:spChg>
        <pc:spChg chg="del mod">
          <ac:chgData name="Luobin Wang" userId="6c45c279-88ff-4946-875d-e73cac6fb611" providerId="ADAL" clId="{12141370-D88C-48A2-8B25-FFB262F4FC46}" dt="2025-09-03T19:38:20.476" v="4669" actId="478"/>
          <ac:spMkLst>
            <pc:docMk/>
            <pc:sldMk cId="3473895370" sldId="2142533985"/>
            <ac:spMk id="19" creationId="{21748448-02C9-47C1-6EDF-F152437BC216}"/>
          </ac:spMkLst>
        </pc:spChg>
        <pc:spChg chg="del mod">
          <ac:chgData name="Luobin Wang" userId="6c45c279-88ff-4946-875d-e73cac6fb611" providerId="ADAL" clId="{12141370-D88C-48A2-8B25-FFB262F4FC46}" dt="2025-09-03T19:41:24.909" v="4676" actId="478"/>
          <ac:spMkLst>
            <pc:docMk/>
            <pc:sldMk cId="3473895370" sldId="2142533985"/>
            <ac:spMk id="20" creationId="{F7082988-B205-F051-0F3A-2D1696C7BE30}"/>
          </ac:spMkLst>
        </pc:spChg>
        <pc:spChg chg="del">
          <ac:chgData name="Luobin Wang" userId="6c45c279-88ff-4946-875d-e73cac6fb611" providerId="ADAL" clId="{12141370-D88C-48A2-8B25-FFB262F4FC46}" dt="2025-09-03T19:34:50.444" v="4263" actId="478"/>
          <ac:spMkLst>
            <pc:docMk/>
            <pc:sldMk cId="3473895370" sldId="2142533985"/>
            <ac:spMk id="21" creationId="{F2BB2CD8-13C3-14FA-92C3-65327FDA20AD}"/>
          </ac:spMkLst>
        </pc:spChg>
        <pc:spChg chg="mod">
          <ac:chgData name="Luobin Wang" userId="6c45c279-88ff-4946-875d-e73cac6fb611" providerId="ADAL" clId="{12141370-D88C-48A2-8B25-FFB262F4FC46}" dt="2025-09-03T19:37:35.149" v="4665" actId="20577"/>
          <ac:spMkLst>
            <pc:docMk/>
            <pc:sldMk cId="3473895370" sldId="2142533985"/>
            <ac:spMk id="22" creationId="{383B0E20-F325-C8F6-DCC6-B6E892EB6A96}"/>
          </ac:spMkLst>
        </pc:spChg>
        <pc:picChg chg="add mod">
          <ac:chgData name="Luobin Wang" userId="6c45c279-88ff-4946-875d-e73cac6fb611" providerId="ADAL" clId="{12141370-D88C-48A2-8B25-FFB262F4FC46}" dt="2025-09-03T19:44:26.491" v="4725" actId="1076"/>
          <ac:picMkLst>
            <pc:docMk/>
            <pc:sldMk cId="3473895370" sldId="2142533985"/>
            <ac:picMk id="4" creationId="{89BB67DF-06A7-7C26-48FD-B9702C6E4E9F}"/>
          </ac:picMkLst>
        </pc:picChg>
        <pc:picChg chg="add mod modCrop">
          <ac:chgData name="Luobin Wang" userId="6c45c279-88ff-4946-875d-e73cac6fb611" providerId="ADAL" clId="{12141370-D88C-48A2-8B25-FFB262F4FC46}" dt="2025-09-03T19:45:32.741" v="4736" actId="1076"/>
          <ac:picMkLst>
            <pc:docMk/>
            <pc:sldMk cId="3473895370" sldId="2142533985"/>
            <ac:picMk id="7" creationId="{2F0328F9-348A-1B6E-432E-684E9B28D8C0}"/>
          </ac:picMkLst>
        </pc:picChg>
        <pc:picChg chg="del mod">
          <ac:chgData name="Luobin Wang" userId="6c45c279-88ff-4946-875d-e73cac6fb611" providerId="ADAL" clId="{12141370-D88C-48A2-8B25-FFB262F4FC46}" dt="2025-09-03T19:38:18.089" v="4667" actId="478"/>
          <ac:picMkLst>
            <pc:docMk/>
            <pc:sldMk cId="3473895370" sldId="2142533985"/>
            <ac:picMk id="9" creationId="{152A04EB-E700-2034-CF81-20C16817A773}"/>
          </ac:picMkLst>
        </pc:picChg>
        <pc:picChg chg="del">
          <ac:chgData name="Luobin Wang" userId="6c45c279-88ff-4946-875d-e73cac6fb611" providerId="ADAL" clId="{12141370-D88C-48A2-8B25-FFB262F4FC46}" dt="2025-09-03T19:34:46.989" v="4262" actId="478"/>
          <ac:picMkLst>
            <pc:docMk/>
            <pc:sldMk cId="3473895370" sldId="2142533985"/>
            <ac:picMk id="10" creationId="{62657BE1-935B-359D-63DE-C0D69B17C322}"/>
          </ac:picMkLst>
        </pc:picChg>
        <pc:picChg chg="add del mod">
          <ac:chgData name="Luobin Wang" userId="6c45c279-88ff-4946-875d-e73cac6fb611" providerId="ADAL" clId="{12141370-D88C-48A2-8B25-FFB262F4FC46}" dt="2025-09-03T19:41:21.771" v="4675" actId="478"/>
          <ac:picMkLst>
            <pc:docMk/>
            <pc:sldMk cId="3473895370" sldId="2142533985"/>
            <ac:picMk id="1026" creationId="{FB50E866-A2CB-B669-E41F-9423BAB69AA1}"/>
          </ac:picMkLst>
        </pc:picChg>
      </pc:sldChg>
      <pc:sldChg chg="addSp delSp modSp add mod">
        <pc:chgData name="Luobin Wang" userId="6c45c279-88ff-4946-875d-e73cac6fb611" providerId="ADAL" clId="{12141370-D88C-48A2-8B25-FFB262F4FC46}" dt="2025-09-04T04:41:11.306" v="5377" actId="20577"/>
        <pc:sldMkLst>
          <pc:docMk/>
          <pc:sldMk cId="2542177156" sldId="2142533986"/>
        </pc:sldMkLst>
        <pc:spChg chg="add mod">
          <ac:chgData name="Luobin Wang" userId="6c45c279-88ff-4946-875d-e73cac6fb611" providerId="ADAL" clId="{12141370-D88C-48A2-8B25-FFB262F4FC46}" dt="2025-09-03T21:13:06.604" v="5143" actId="1076"/>
          <ac:spMkLst>
            <pc:docMk/>
            <pc:sldMk cId="2542177156" sldId="2142533986"/>
            <ac:spMk id="2" creationId="{ED936143-AE38-1246-B1B2-8F68A22E4220}"/>
          </ac:spMkLst>
        </pc:spChg>
        <pc:spChg chg="add mod">
          <ac:chgData name="Luobin Wang" userId="6c45c279-88ff-4946-875d-e73cac6fb611" providerId="ADAL" clId="{12141370-D88C-48A2-8B25-FFB262F4FC46}" dt="2025-09-03T21:13:06.604" v="5143" actId="1076"/>
          <ac:spMkLst>
            <pc:docMk/>
            <pc:sldMk cId="2542177156" sldId="2142533986"/>
            <ac:spMk id="4" creationId="{33F2B070-E348-3DCF-7B2C-77698D07193B}"/>
          </ac:spMkLst>
        </pc:spChg>
        <pc:spChg chg="add mod">
          <ac:chgData name="Luobin Wang" userId="6c45c279-88ff-4946-875d-e73cac6fb611" providerId="ADAL" clId="{12141370-D88C-48A2-8B25-FFB262F4FC46}" dt="2025-09-03T21:13:06.604" v="5143" actId="1076"/>
          <ac:spMkLst>
            <pc:docMk/>
            <pc:sldMk cId="2542177156" sldId="2142533986"/>
            <ac:spMk id="7" creationId="{1CE123E9-DE89-2944-73E2-11D819F3E757}"/>
          </ac:spMkLst>
        </pc:spChg>
        <pc:spChg chg="add mod">
          <ac:chgData name="Luobin Wang" userId="6c45c279-88ff-4946-875d-e73cac6fb611" providerId="ADAL" clId="{12141370-D88C-48A2-8B25-FFB262F4FC46}" dt="2025-09-03T21:13:06.604" v="5143" actId="1076"/>
          <ac:spMkLst>
            <pc:docMk/>
            <pc:sldMk cId="2542177156" sldId="2142533986"/>
            <ac:spMk id="8" creationId="{031614BD-3A1D-34E5-B6B7-E844B4AD1010}"/>
          </ac:spMkLst>
        </pc:spChg>
        <pc:spChg chg="del">
          <ac:chgData name="Luobin Wang" userId="6c45c279-88ff-4946-875d-e73cac6fb611" providerId="ADAL" clId="{12141370-D88C-48A2-8B25-FFB262F4FC46}" dt="2025-09-03T20:55:10.238" v="4857" actId="478"/>
          <ac:spMkLst>
            <pc:docMk/>
            <pc:sldMk cId="2542177156" sldId="2142533986"/>
            <ac:spMk id="12" creationId="{54857A6A-4645-732D-EE64-3CBD9C288961}"/>
          </ac:spMkLst>
        </pc:spChg>
        <pc:spChg chg="add del mod">
          <ac:chgData name="Luobin Wang" userId="6c45c279-88ff-4946-875d-e73cac6fb611" providerId="ADAL" clId="{12141370-D88C-48A2-8B25-FFB262F4FC46}" dt="2025-09-03T21:13:06.604" v="5143" actId="1076"/>
          <ac:spMkLst>
            <pc:docMk/>
            <pc:sldMk cId="2542177156" sldId="2142533986"/>
            <ac:spMk id="13" creationId="{A2F4D962-9DF0-1A02-8A50-C1E388B72937}"/>
          </ac:spMkLst>
        </pc:spChg>
        <pc:spChg chg="del">
          <ac:chgData name="Luobin Wang" userId="6c45c279-88ff-4946-875d-e73cac6fb611" providerId="ADAL" clId="{12141370-D88C-48A2-8B25-FFB262F4FC46}" dt="2025-09-03T20:55:08.544" v="4856" actId="478"/>
          <ac:spMkLst>
            <pc:docMk/>
            <pc:sldMk cId="2542177156" sldId="2142533986"/>
            <ac:spMk id="14" creationId="{A1DA4595-B57B-2726-B8D5-6AEF9F68A121}"/>
          </ac:spMkLst>
        </pc:spChg>
        <pc:spChg chg="add mod">
          <ac:chgData name="Luobin Wang" userId="6c45c279-88ff-4946-875d-e73cac6fb611" providerId="ADAL" clId="{12141370-D88C-48A2-8B25-FFB262F4FC46}" dt="2025-09-03T21:13:06.604" v="5143" actId="1076"/>
          <ac:spMkLst>
            <pc:docMk/>
            <pc:sldMk cId="2542177156" sldId="2142533986"/>
            <ac:spMk id="16" creationId="{224457DB-5419-FC43-490A-CA46646723D6}"/>
          </ac:spMkLst>
        </pc:spChg>
        <pc:spChg chg="add mod">
          <ac:chgData name="Luobin Wang" userId="6c45c279-88ff-4946-875d-e73cac6fb611" providerId="ADAL" clId="{12141370-D88C-48A2-8B25-FFB262F4FC46}" dt="2025-09-03T21:13:06.604" v="5143" actId="1076"/>
          <ac:spMkLst>
            <pc:docMk/>
            <pc:sldMk cId="2542177156" sldId="2142533986"/>
            <ac:spMk id="17" creationId="{ED81077A-6F44-8E5C-A443-337F22AE27D1}"/>
          </ac:spMkLst>
        </pc:spChg>
        <pc:spChg chg="add mod">
          <ac:chgData name="Luobin Wang" userId="6c45c279-88ff-4946-875d-e73cac6fb611" providerId="ADAL" clId="{12141370-D88C-48A2-8B25-FFB262F4FC46}" dt="2025-09-03T21:13:06.604" v="5143" actId="1076"/>
          <ac:spMkLst>
            <pc:docMk/>
            <pc:sldMk cId="2542177156" sldId="2142533986"/>
            <ac:spMk id="18" creationId="{48D97A41-CC6F-8E75-9A97-CD1C3FD6808F}"/>
          </ac:spMkLst>
        </pc:spChg>
        <pc:spChg chg="del">
          <ac:chgData name="Luobin Wang" userId="6c45c279-88ff-4946-875d-e73cac6fb611" providerId="ADAL" clId="{12141370-D88C-48A2-8B25-FFB262F4FC46}" dt="2025-09-03T20:55:03.872" v="4853" actId="478"/>
          <ac:spMkLst>
            <pc:docMk/>
            <pc:sldMk cId="2542177156" sldId="2142533986"/>
            <ac:spMk id="19" creationId="{141364B4-D8FB-A3A9-74DC-E3535670A394}"/>
          </ac:spMkLst>
        </pc:spChg>
        <pc:spChg chg="del mod">
          <ac:chgData name="Luobin Wang" userId="6c45c279-88ff-4946-875d-e73cac6fb611" providerId="ADAL" clId="{12141370-D88C-48A2-8B25-FFB262F4FC46}" dt="2025-09-03T20:55:05.805" v="4854" actId="478"/>
          <ac:spMkLst>
            <pc:docMk/>
            <pc:sldMk cId="2542177156" sldId="2142533986"/>
            <ac:spMk id="20" creationId="{5930E7A3-43BD-4FBC-2725-CC1A69E18691}"/>
          </ac:spMkLst>
        </pc:spChg>
        <pc:spChg chg="del">
          <ac:chgData name="Luobin Wang" userId="6c45c279-88ff-4946-875d-e73cac6fb611" providerId="ADAL" clId="{12141370-D88C-48A2-8B25-FFB262F4FC46}" dt="2025-09-03T20:55:07.102" v="4855" actId="478"/>
          <ac:spMkLst>
            <pc:docMk/>
            <pc:sldMk cId="2542177156" sldId="2142533986"/>
            <ac:spMk id="21" creationId="{C2CDF371-2D8C-AC87-F468-837248CE1C24}"/>
          </ac:spMkLst>
        </pc:spChg>
        <pc:spChg chg="mod">
          <ac:chgData name="Luobin Wang" userId="6c45c279-88ff-4946-875d-e73cac6fb611" providerId="ADAL" clId="{12141370-D88C-48A2-8B25-FFB262F4FC46}" dt="2025-09-04T04:41:11.306" v="5377" actId="20577"/>
          <ac:spMkLst>
            <pc:docMk/>
            <pc:sldMk cId="2542177156" sldId="2142533986"/>
            <ac:spMk id="22" creationId="{50ACC770-3380-C679-138D-88B67DBF18C8}"/>
          </ac:spMkLst>
        </pc:spChg>
        <pc:spChg chg="add mod">
          <ac:chgData name="Luobin Wang" userId="6c45c279-88ff-4946-875d-e73cac6fb611" providerId="ADAL" clId="{12141370-D88C-48A2-8B25-FFB262F4FC46}" dt="2025-09-03T21:13:06.604" v="5143" actId="1076"/>
          <ac:spMkLst>
            <pc:docMk/>
            <pc:sldMk cId="2542177156" sldId="2142533986"/>
            <ac:spMk id="24" creationId="{3EE77ECC-D108-D6E8-361E-1024E0CDCDEA}"/>
          </ac:spMkLst>
        </pc:spChg>
        <pc:picChg chg="del">
          <ac:chgData name="Luobin Wang" userId="6c45c279-88ff-4946-875d-e73cac6fb611" providerId="ADAL" clId="{12141370-D88C-48A2-8B25-FFB262F4FC46}" dt="2025-09-03T20:55:02.015" v="4851" actId="478"/>
          <ac:picMkLst>
            <pc:docMk/>
            <pc:sldMk cId="2542177156" sldId="2142533986"/>
            <ac:picMk id="9" creationId="{7C367A6D-0E3E-208E-6A1B-861C7523855D}"/>
          </ac:picMkLst>
        </pc:picChg>
        <pc:picChg chg="del">
          <ac:chgData name="Luobin Wang" userId="6c45c279-88ff-4946-875d-e73cac6fb611" providerId="ADAL" clId="{12141370-D88C-48A2-8B25-FFB262F4FC46}" dt="2025-09-03T20:55:01.549" v="4850" actId="478"/>
          <ac:picMkLst>
            <pc:docMk/>
            <pc:sldMk cId="2542177156" sldId="2142533986"/>
            <ac:picMk id="10" creationId="{E3276EFE-B960-0E2D-3B9F-B0F10BC9C8E7}"/>
          </ac:picMkLst>
        </pc:picChg>
        <pc:picChg chg="add mod modCrop">
          <ac:chgData name="Luobin Wang" userId="6c45c279-88ff-4946-875d-e73cac6fb611" providerId="ADAL" clId="{12141370-D88C-48A2-8B25-FFB262F4FC46}" dt="2025-09-03T21:13:06.604" v="5143" actId="1076"/>
          <ac:picMkLst>
            <pc:docMk/>
            <pc:sldMk cId="2542177156" sldId="2142533986"/>
            <ac:picMk id="26" creationId="{E81490B4-DFA4-E28B-F5A2-9DF2DA7855E7}"/>
          </ac:picMkLst>
        </pc:picChg>
        <pc:picChg chg="add mod modCrop">
          <ac:chgData name="Luobin Wang" userId="6c45c279-88ff-4946-875d-e73cac6fb611" providerId="ADAL" clId="{12141370-D88C-48A2-8B25-FFB262F4FC46}" dt="2025-09-03T21:11:07.064" v="5068" actId="1076"/>
          <ac:picMkLst>
            <pc:docMk/>
            <pc:sldMk cId="2542177156" sldId="2142533986"/>
            <ac:picMk id="28" creationId="{25D0F68A-9044-2CC3-9AB0-CADE09444C7A}"/>
          </ac:picMkLst>
        </pc:picChg>
        <pc:picChg chg="add mod">
          <ac:chgData name="Luobin Wang" userId="6c45c279-88ff-4946-875d-e73cac6fb611" providerId="ADAL" clId="{12141370-D88C-48A2-8B25-FFB262F4FC46}" dt="2025-09-03T21:13:00.124" v="5142" actId="1076"/>
          <ac:picMkLst>
            <pc:docMk/>
            <pc:sldMk cId="2542177156" sldId="2142533986"/>
            <ac:picMk id="30" creationId="{D88D3D41-EEF2-BD67-CFBF-C591F6341CBA}"/>
          </ac:picMkLst>
        </pc:picChg>
        <pc:picChg chg="add mod">
          <ac:chgData name="Luobin Wang" userId="6c45c279-88ff-4946-875d-e73cac6fb611" providerId="ADAL" clId="{12141370-D88C-48A2-8B25-FFB262F4FC46}" dt="2025-09-03T21:12:57.268" v="5141" actId="1076"/>
          <ac:picMkLst>
            <pc:docMk/>
            <pc:sldMk cId="2542177156" sldId="2142533986"/>
            <ac:picMk id="35" creationId="{AF86B04E-EF2D-80F1-5B04-6AF04B6EB90A}"/>
          </ac:picMkLst>
        </pc:picChg>
        <pc:cxnChg chg="add mod">
          <ac:chgData name="Luobin Wang" userId="6c45c279-88ff-4946-875d-e73cac6fb611" providerId="ADAL" clId="{12141370-D88C-48A2-8B25-FFB262F4FC46}" dt="2025-09-03T21:06:50.739" v="5044" actId="14100"/>
          <ac:cxnSpMkLst>
            <pc:docMk/>
            <pc:sldMk cId="2542177156" sldId="2142533986"/>
            <ac:cxnSpMk id="6" creationId="{7151CC31-EC33-8E47-492B-AC3CCFEBC8D4}"/>
          </ac:cxnSpMkLst>
        </pc:cxnChg>
        <pc:cxnChg chg="add mod">
          <ac:chgData name="Luobin Wang" userId="6c45c279-88ff-4946-875d-e73cac6fb611" providerId="ADAL" clId="{12141370-D88C-48A2-8B25-FFB262F4FC46}" dt="2025-09-03T21:11:59.490" v="5134" actId="14100"/>
          <ac:cxnSpMkLst>
            <pc:docMk/>
            <pc:sldMk cId="2542177156" sldId="2142533986"/>
            <ac:cxnSpMk id="11" creationId="{88E5FD0C-DDCC-0935-64D3-5929E0116CB7}"/>
          </ac:cxnSpMkLst>
        </pc:cxnChg>
        <pc:cxnChg chg="add mod">
          <ac:chgData name="Luobin Wang" userId="6c45c279-88ff-4946-875d-e73cac6fb611" providerId="ADAL" clId="{12141370-D88C-48A2-8B25-FFB262F4FC46}" dt="2025-09-03T21:12:22.718" v="5136" actId="14100"/>
          <ac:cxnSpMkLst>
            <pc:docMk/>
            <pc:sldMk cId="2542177156" sldId="2142533986"/>
            <ac:cxnSpMk id="15" creationId="{2D37C156-98D8-1068-D2F1-F14F4931E261}"/>
          </ac:cxnSpMkLst>
        </pc:cxnChg>
      </pc:sldChg>
      <pc:sldChg chg="add del">
        <pc:chgData name="Luobin Wang" userId="6c45c279-88ff-4946-875d-e73cac6fb611" providerId="ADAL" clId="{12141370-D88C-48A2-8B25-FFB262F4FC46}" dt="2025-09-04T05:32:00.586" v="5562" actId="47"/>
        <pc:sldMkLst>
          <pc:docMk/>
          <pc:sldMk cId="2389055559" sldId="2142533987"/>
        </pc:sldMkLst>
      </pc:sldChg>
      <pc:sldChg chg="addSp delSp modSp add del mod">
        <pc:chgData name="Luobin Wang" userId="6c45c279-88ff-4946-875d-e73cac6fb611" providerId="ADAL" clId="{12141370-D88C-48A2-8B25-FFB262F4FC46}" dt="2025-09-04T05:26:38.518" v="5540" actId="47"/>
        <pc:sldMkLst>
          <pc:docMk/>
          <pc:sldMk cId="2517406734" sldId="2142533987"/>
        </pc:sldMkLst>
        <pc:spChg chg="del">
          <ac:chgData name="Luobin Wang" userId="6c45c279-88ff-4946-875d-e73cac6fb611" providerId="ADAL" clId="{12141370-D88C-48A2-8B25-FFB262F4FC46}" dt="2025-09-04T05:00:30.673" v="5484" actId="478"/>
          <ac:spMkLst>
            <pc:docMk/>
            <pc:sldMk cId="2517406734" sldId="2142533987"/>
            <ac:spMk id="2" creationId="{9229232E-E298-D471-1576-4D1600B47B46}"/>
          </ac:spMkLst>
        </pc:spChg>
        <pc:spChg chg="mod">
          <ac:chgData name="Luobin Wang" userId="6c45c279-88ff-4946-875d-e73cac6fb611" providerId="ADAL" clId="{12141370-D88C-48A2-8B25-FFB262F4FC46}" dt="2025-09-04T05:25:59.486" v="5537" actId="20577"/>
          <ac:spMkLst>
            <pc:docMk/>
            <pc:sldMk cId="2517406734" sldId="2142533987"/>
            <ac:spMk id="3" creationId="{A35C9BF6-9320-ADF5-6384-859382331532}"/>
          </ac:spMkLst>
        </pc:spChg>
        <pc:spChg chg="del">
          <ac:chgData name="Luobin Wang" userId="6c45c279-88ff-4946-875d-e73cac6fb611" providerId="ADAL" clId="{12141370-D88C-48A2-8B25-FFB262F4FC46}" dt="2025-09-04T05:00:30.673" v="5484" actId="478"/>
          <ac:spMkLst>
            <pc:docMk/>
            <pc:sldMk cId="2517406734" sldId="2142533987"/>
            <ac:spMk id="4" creationId="{7E531610-F0D6-8B85-6C76-8295D13E7105}"/>
          </ac:spMkLst>
        </pc:spChg>
        <pc:spChg chg="del">
          <ac:chgData name="Luobin Wang" userId="6c45c279-88ff-4946-875d-e73cac6fb611" providerId="ADAL" clId="{12141370-D88C-48A2-8B25-FFB262F4FC46}" dt="2025-09-04T05:00:30.673" v="5484" actId="478"/>
          <ac:spMkLst>
            <pc:docMk/>
            <pc:sldMk cId="2517406734" sldId="2142533987"/>
            <ac:spMk id="7" creationId="{1ADA0799-FFA1-B83A-7DB1-0EE1D99D7BE3}"/>
          </ac:spMkLst>
        </pc:spChg>
        <pc:spChg chg="del">
          <ac:chgData name="Luobin Wang" userId="6c45c279-88ff-4946-875d-e73cac6fb611" providerId="ADAL" clId="{12141370-D88C-48A2-8B25-FFB262F4FC46}" dt="2025-09-04T05:00:30.673" v="5484" actId="478"/>
          <ac:spMkLst>
            <pc:docMk/>
            <pc:sldMk cId="2517406734" sldId="2142533987"/>
            <ac:spMk id="8" creationId="{44D57D91-5905-763F-F57E-F51541A9B73C}"/>
          </ac:spMkLst>
        </pc:spChg>
        <pc:spChg chg="add del mod">
          <ac:chgData name="Luobin Wang" userId="6c45c279-88ff-4946-875d-e73cac6fb611" providerId="ADAL" clId="{12141370-D88C-48A2-8B25-FFB262F4FC46}" dt="2025-09-04T05:25:50.504" v="5530" actId="478"/>
          <ac:spMkLst>
            <pc:docMk/>
            <pc:sldMk cId="2517406734" sldId="2142533987"/>
            <ac:spMk id="9" creationId="{A370687D-A300-5212-15C4-FF3709E9543D}"/>
          </ac:spMkLst>
        </pc:spChg>
        <pc:spChg chg="add del mod">
          <ac:chgData name="Luobin Wang" userId="6c45c279-88ff-4946-875d-e73cac6fb611" providerId="ADAL" clId="{12141370-D88C-48A2-8B25-FFB262F4FC46}" dt="2025-09-04T05:25:50.504" v="5530" actId="478"/>
          <ac:spMkLst>
            <pc:docMk/>
            <pc:sldMk cId="2517406734" sldId="2142533987"/>
            <ac:spMk id="10" creationId="{FBADBA42-46C3-8EC0-C96E-EE387AA3EC62}"/>
          </ac:spMkLst>
        </pc:spChg>
        <pc:spChg chg="del">
          <ac:chgData name="Luobin Wang" userId="6c45c279-88ff-4946-875d-e73cac6fb611" providerId="ADAL" clId="{12141370-D88C-48A2-8B25-FFB262F4FC46}" dt="2025-09-04T05:00:30.673" v="5484" actId="478"/>
          <ac:spMkLst>
            <pc:docMk/>
            <pc:sldMk cId="2517406734" sldId="2142533987"/>
            <ac:spMk id="13" creationId="{3DA79AE8-C97B-B055-C326-B02812A0A526}"/>
          </ac:spMkLst>
        </pc:spChg>
        <pc:spChg chg="del">
          <ac:chgData name="Luobin Wang" userId="6c45c279-88ff-4946-875d-e73cac6fb611" providerId="ADAL" clId="{12141370-D88C-48A2-8B25-FFB262F4FC46}" dt="2025-09-04T05:00:30.673" v="5484" actId="478"/>
          <ac:spMkLst>
            <pc:docMk/>
            <pc:sldMk cId="2517406734" sldId="2142533987"/>
            <ac:spMk id="16" creationId="{B79C6FC7-851B-DA51-E089-431035C62278}"/>
          </ac:spMkLst>
        </pc:spChg>
        <pc:spChg chg="del">
          <ac:chgData name="Luobin Wang" userId="6c45c279-88ff-4946-875d-e73cac6fb611" providerId="ADAL" clId="{12141370-D88C-48A2-8B25-FFB262F4FC46}" dt="2025-09-04T05:00:30.673" v="5484" actId="478"/>
          <ac:spMkLst>
            <pc:docMk/>
            <pc:sldMk cId="2517406734" sldId="2142533987"/>
            <ac:spMk id="17" creationId="{15D3DD2D-6A64-7D06-AF77-74703483ED04}"/>
          </ac:spMkLst>
        </pc:spChg>
        <pc:spChg chg="del">
          <ac:chgData name="Luobin Wang" userId="6c45c279-88ff-4946-875d-e73cac6fb611" providerId="ADAL" clId="{12141370-D88C-48A2-8B25-FFB262F4FC46}" dt="2025-09-04T05:00:30.673" v="5484" actId="478"/>
          <ac:spMkLst>
            <pc:docMk/>
            <pc:sldMk cId="2517406734" sldId="2142533987"/>
            <ac:spMk id="18" creationId="{79721D9D-463E-94D5-4CFF-0E1A0E57DA9E}"/>
          </ac:spMkLst>
        </pc:spChg>
        <pc:spChg chg="del">
          <ac:chgData name="Luobin Wang" userId="6c45c279-88ff-4946-875d-e73cac6fb611" providerId="ADAL" clId="{12141370-D88C-48A2-8B25-FFB262F4FC46}" dt="2025-09-04T05:00:30.673" v="5484" actId="478"/>
          <ac:spMkLst>
            <pc:docMk/>
            <pc:sldMk cId="2517406734" sldId="2142533987"/>
            <ac:spMk id="24" creationId="{A8F3DB4D-AE4B-8294-3AFC-ECB253DF580A}"/>
          </ac:spMkLst>
        </pc:spChg>
        <pc:picChg chg="add del mod">
          <ac:chgData name="Luobin Wang" userId="6c45c279-88ff-4946-875d-e73cac6fb611" providerId="ADAL" clId="{12141370-D88C-48A2-8B25-FFB262F4FC46}" dt="2025-09-04T05:25:50.504" v="5530" actId="478"/>
          <ac:picMkLst>
            <pc:docMk/>
            <pc:sldMk cId="2517406734" sldId="2142533987"/>
            <ac:picMk id="5" creationId="{8733DF97-F6F2-1095-B4A6-6E8776067C63}"/>
          </ac:picMkLst>
        </pc:picChg>
        <pc:picChg chg="del">
          <ac:chgData name="Luobin Wang" userId="6c45c279-88ff-4946-875d-e73cac6fb611" providerId="ADAL" clId="{12141370-D88C-48A2-8B25-FFB262F4FC46}" dt="2025-09-04T05:00:30.673" v="5484" actId="478"/>
          <ac:picMkLst>
            <pc:docMk/>
            <pc:sldMk cId="2517406734" sldId="2142533987"/>
            <ac:picMk id="26" creationId="{83E3B73B-8F73-D68C-1F25-8CBD6AEF592E}"/>
          </ac:picMkLst>
        </pc:picChg>
      </pc:sldChg>
      <pc:sldChg chg="add ord">
        <pc:chgData name="Luobin Wang" userId="6c45c279-88ff-4946-875d-e73cac6fb611" providerId="ADAL" clId="{12141370-D88C-48A2-8B25-FFB262F4FC46}" dt="2025-09-04T07:59:59.018" v="6580"/>
        <pc:sldMkLst>
          <pc:docMk/>
          <pc:sldMk cId="2644923709" sldId="2142533987"/>
        </pc:sldMkLst>
      </pc:sldChg>
      <pc:sldChg chg="delSp add del mod">
        <pc:chgData name="Luobin Wang" userId="6c45c279-88ff-4946-875d-e73cac6fb611" providerId="ADAL" clId="{12141370-D88C-48A2-8B25-FFB262F4FC46}" dt="2025-09-04T07:53:40.603" v="6122" actId="47"/>
        <pc:sldMkLst>
          <pc:docMk/>
          <pc:sldMk cId="2025752021" sldId="2142533988"/>
        </pc:sldMkLst>
        <pc:picChg chg="del">
          <ac:chgData name="Luobin Wang" userId="6c45c279-88ff-4946-875d-e73cac6fb611" providerId="ADAL" clId="{12141370-D88C-48A2-8B25-FFB262F4FC46}" dt="2025-09-04T07:52:18.892" v="6120" actId="478"/>
          <ac:picMkLst>
            <pc:docMk/>
            <pc:sldMk cId="2025752021" sldId="2142533988"/>
            <ac:picMk id="5" creationId="{86584B06-CCB0-0FCC-E10D-EE528FB0F6D2}"/>
          </ac:picMkLst>
        </pc:picChg>
        <pc:picChg chg="del">
          <ac:chgData name="Luobin Wang" userId="6c45c279-88ff-4946-875d-e73cac6fb611" providerId="ADAL" clId="{12141370-D88C-48A2-8B25-FFB262F4FC46}" dt="2025-09-04T07:52:17.016" v="6119" actId="478"/>
          <ac:picMkLst>
            <pc:docMk/>
            <pc:sldMk cId="2025752021" sldId="2142533988"/>
            <ac:picMk id="7" creationId="{14FA2796-16E9-25B5-F893-80CA09641DA9}"/>
          </ac:picMkLst>
        </pc:picChg>
        <pc:picChg chg="del">
          <ac:chgData name="Luobin Wang" userId="6c45c279-88ff-4946-875d-e73cac6fb611" providerId="ADAL" clId="{12141370-D88C-48A2-8B25-FFB262F4FC46}" dt="2025-09-04T07:52:15.002" v="6118" actId="478"/>
          <ac:picMkLst>
            <pc:docMk/>
            <pc:sldMk cId="2025752021" sldId="2142533988"/>
            <ac:picMk id="13" creationId="{5EB3AB17-8D72-B630-E634-1CFCCFD0B201}"/>
          </ac:picMkLst>
        </pc:picChg>
      </pc:sldChg>
      <pc:sldChg chg="addSp delSp modSp add mod">
        <pc:chgData name="Luobin Wang" userId="6c45c279-88ff-4946-875d-e73cac6fb611" providerId="ADAL" clId="{12141370-D88C-48A2-8B25-FFB262F4FC46}" dt="2025-09-04T17:36:03.467" v="12290" actId="207"/>
        <pc:sldMkLst>
          <pc:docMk/>
          <pc:sldMk cId="2513328997" sldId="2142533989"/>
        </pc:sldMkLst>
        <pc:spChg chg="mod">
          <ac:chgData name="Luobin Wang" userId="6c45c279-88ff-4946-875d-e73cac6fb611" providerId="ADAL" clId="{12141370-D88C-48A2-8B25-FFB262F4FC46}" dt="2025-09-04T07:57:06.950" v="6397" actId="20577"/>
          <ac:spMkLst>
            <pc:docMk/>
            <pc:sldMk cId="2513328997" sldId="2142533989"/>
            <ac:spMk id="2" creationId="{1EC83831-0397-C440-A838-7E0048577927}"/>
          </ac:spMkLst>
        </pc:spChg>
        <pc:spChg chg="add mod">
          <ac:chgData name="Luobin Wang" userId="6c45c279-88ff-4946-875d-e73cac6fb611" providerId="ADAL" clId="{12141370-D88C-48A2-8B25-FFB262F4FC46}" dt="2025-09-04T08:13:55.536" v="7038" actId="20577"/>
          <ac:spMkLst>
            <pc:docMk/>
            <pc:sldMk cId="2513328997" sldId="2142533989"/>
            <ac:spMk id="6" creationId="{EA73B585-5C65-BEEA-5DA0-B519CB015062}"/>
          </ac:spMkLst>
        </pc:spChg>
        <pc:spChg chg="del">
          <ac:chgData name="Luobin Wang" userId="6c45c279-88ff-4946-875d-e73cac6fb611" providerId="ADAL" clId="{12141370-D88C-48A2-8B25-FFB262F4FC46}" dt="2025-09-04T08:04:11.839" v="6732" actId="478"/>
          <ac:spMkLst>
            <pc:docMk/>
            <pc:sldMk cId="2513328997" sldId="2142533989"/>
            <ac:spMk id="7" creationId="{05D647C2-39BD-C71B-5D28-19C700D9451A}"/>
          </ac:spMkLst>
        </pc:spChg>
        <pc:spChg chg="add mod">
          <ac:chgData name="Luobin Wang" userId="6c45c279-88ff-4946-875d-e73cac6fb611" providerId="ADAL" clId="{12141370-D88C-48A2-8B25-FFB262F4FC46}" dt="2025-09-04T08:22:13.939" v="7396" actId="164"/>
          <ac:spMkLst>
            <pc:docMk/>
            <pc:sldMk cId="2513328997" sldId="2142533989"/>
            <ac:spMk id="12" creationId="{BD9C9C24-390E-CDD4-F135-A5A93EFC3102}"/>
          </ac:spMkLst>
        </pc:spChg>
        <pc:spChg chg="del">
          <ac:chgData name="Luobin Wang" userId="6c45c279-88ff-4946-875d-e73cac6fb611" providerId="ADAL" clId="{12141370-D88C-48A2-8B25-FFB262F4FC46}" dt="2025-09-04T08:04:11.839" v="6732" actId="478"/>
          <ac:spMkLst>
            <pc:docMk/>
            <pc:sldMk cId="2513328997" sldId="2142533989"/>
            <ac:spMk id="16" creationId="{8A2DB2E7-9DDF-7866-D363-BA7980414FE3}"/>
          </ac:spMkLst>
        </pc:spChg>
        <pc:spChg chg="add mod">
          <ac:chgData name="Luobin Wang" userId="6c45c279-88ff-4946-875d-e73cac6fb611" providerId="ADAL" clId="{12141370-D88C-48A2-8B25-FFB262F4FC46}" dt="2025-09-04T08:22:51.133" v="7403" actId="1076"/>
          <ac:spMkLst>
            <pc:docMk/>
            <pc:sldMk cId="2513328997" sldId="2142533989"/>
            <ac:spMk id="17" creationId="{BEE56E87-297F-810E-9AF0-72F75452F31B}"/>
          </ac:spMkLst>
        </pc:spChg>
        <pc:spChg chg="mod">
          <ac:chgData name="Luobin Wang" userId="6c45c279-88ff-4946-875d-e73cac6fb611" providerId="ADAL" clId="{12141370-D88C-48A2-8B25-FFB262F4FC46}" dt="2025-09-04T08:23:02.804" v="7404" actId="1076"/>
          <ac:spMkLst>
            <pc:docMk/>
            <pc:sldMk cId="2513328997" sldId="2142533989"/>
            <ac:spMk id="19" creationId="{F2867403-B16E-2C61-B654-E0642A8DC63C}"/>
          </ac:spMkLst>
        </pc:spChg>
        <pc:spChg chg="del">
          <ac:chgData name="Luobin Wang" userId="6c45c279-88ff-4946-875d-e73cac6fb611" providerId="ADAL" clId="{12141370-D88C-48A2-8B25-FFB262F4FC46}" dt="2025-09-04T07:54:01.925" v="6158" actId="478"/>
          <ac:spMkLst>
            <pc:docMk/>
            <pc:sldMk cId="2513328997" sldId="2142533989"/>
            <ac:spMk id="20" creationId="{6E87EBAC-B969-95C5-8DC3-ADCFA82FF6F4}"/>
          </ac:spMkLst>
        </pc:spChg>
        <pc:spChg chg="mod">
          <ac:chgData name="Luobin Wang" userId="6c45c279-88ff-4946-875d-e73cac6fb611" providerId="ADAL" clId="{12141370-D88C-48A2-8B25-FFB262F4FC46}" dt="2025-09-04T08:17:45.373" v="7230" actId="20577"/>
          <ac:spMkLst>
            <pc:docMk/>
            <pc:sldMk cId="2513328997" sldId="2142533989"/>
            <ac:spMk id="21" creationId="{13C69151-FCF9-C733-FFB1-0E7532A114C2}"/>
          </ac:spMkLst>
        </pc:spChg>
        <pc:spChg chg="mod">
          <ac:chgData name="Luobin Wang" userId="6c45c279-88ff-4946-875d-e73cac6fb611" providerId="ADAL" clId="{12141370-D88C-48A2-8B25-FFB262F4FC46}" dt="2025-09-04T17:36:03.467" v="12290" actId="207"/>
          <ac:spMkLst>
            <pc:docMk/>
            <pc:sldMk cId="2513328997" sldId="2142533989"/>
            <ac:spMk id="22" creationId="{3DA128EB-34FD-EAC4-80B4-064203108388}"/>
          </ac:spMkLst>
        </pc:spChg>
        <pc:spChg chg="mod">
          <ac:chgData name="Luobin Wang" userId="6c45c279-88ff-4946-875d-e73cac6fb611" providerId="ADAL" clId="{12141370-D88C-48A2-8B25-FFB262F4FC46}" dt="2025-09-04T17:36:03.467" v="12290" actId="207"/>
          <ac:spMkLst>
            <pc:docMk/>
            <pc:sldMk cId="2513328997" sldId="2142533989"/>
            <ac:spMk id="23" creationId="{9ED9F92C-4994-326A-3276-D176E25F1B81}"/>
          </ac:spMkLst>
        </pc:spChg>
        <pc:spChg chg="mod">
          <ac:chgData name="Luobin Wang" userId="6c45c279-88ff-4946-875d-e73cac6fb611" providerId="ADAL" clId="{12141370-D88C-48A2-8B25-FFB262F4FC46}" dt="2025-09-04T08:13:10.537" v="6983" actId="20577"/>
          <ac:spMkLst>
            <pc:docMk/>
            <pc:sldMk cId="2513328997" sldId="2142533989"/>
            <ac:spMk id="24" creationId="{A405D782-160F-E01A-72B9-1527BC590449}"/>
          </ac:spMkLst>
        </pc:spChg>
        <pc:spChg chg="mod">
          <ac:chgData name="Luobin Wang" userId="6c45c279-88ff-4946-875d-e73cac6fb611" providerId="ADAL" clId="{12141370-D88C-48A2-8B25-FFB262F4FC46}" dt="2025-09-04T08:14:44.235" v="7117" actId="20577"/>
          <ac:spMkLst>
            <pc:docMk/>
            <pc:sldMk cId="2513328997" sldId="2142533989"/>
            <ac:spMk id="25" creationId="{66BF60F0-2D82-FF49-699B-46C0E9A9FDC2}"/>
          </ac:spMkLst>
        </pc:spChg>
        <pc:spChg chg="mod">
          <ac:chgData name="Luobin Wang" userId="6c45c279-88ff-4946-875d-e73cac6fb611" providerId="ADAL" clId="{12141370-D88C-48A2-8B25-FFB262F4FC46}" dt="2025-09-04T17:36:03.467" v="12290" actId="207"/>
          <ac:spMkLst>
            <pc:docMk/>
            <pc:sldMk cId="2513328997" sldId="2142533989"/>
            <ac:spMk id="26" creationId="{2BA89296-8A8F-CC94-68BD-B194CDDF241E}"/>
          </ac:spMkLst>
        </pc:spChg>
        <pc:spChg chg="add mod">
          <ac:chgData name="Luobin Wang" userId="6c45c279-88ff-4946-875d-e73cac6fb611" providerId="ADAL" clId="{12141370-D88C-48A2-8B25-FFB262F4FC46}" dt="2025-09-04T08:21:34.353" v="7393" actId="1076"/>
          <ac:spMkLst>
            <pc:docMk/>
            <pc:sldMk cId="2513328997" sldId="2142533989"/>
            <ac:spMk id="28" creationId="{A9EC2294-D74A-3466-7D12-10F00D3AA802}"/>
          </ac:spMkLst>
        </pc:spChg>
        <pc:spChg chg="add mod">
          <ac:chgData name="Luobin Wang" userId="6c45c279-88ff-4946-875d-e73cac6fb611" providerId="ADAL" clId="{12141370-D88C-48A2-8B25-FFB262F4FC46}" dt="2025-09-04T08:23:12.784" v="7417" actId="1036"/>
          <ac:spMkLst>
            <pc:docMk/>
            <pc:sldMk cId="2513328997" sldId="2142533989"/>
            <ac:spMk id="30" creationId="{3650C887-CF41-4010-3A9D-350F9D7A3C57}"/>
          </ac:spMkLst>
        </pc:spChg>
        <pc:grpChg chg="add mod">
          <ac:chgData name="Luobin Wang" userId="6c45c279-88ff-4946-875d-e73cac6fb611" providerId="ADAL" clId="{12141370-D88C-48A2-8B25-FFB262F4FC46}" dt="2025-09-04T08:23:08.580" v="7405" actId="1076"/>
          <ac:grpSpMkLst>
            <pc:docMk/>
            <pc:sldMk cId="2513328997" sldId="2142533989"/>
            <ac:grpSpMk id="29" creationId="{6F9FF13E-71E8-2C89-D06D-C1A98F06491D}"/>
          </ac:grpSpMkLst>
        </pc:grpChg>
        <pc:graphicFrameChg chg="add mod modGraphic">
          <ac:chgData name="Luobin Wang" userId="6c45c279-88ff-4946-875d-e73cac6fb611" providerId="ADAL" clId="{12141370-D88C-48A2-8B25-FFB262F4FC46}" dt="2025-09-04T08:23:12.784" v="7417" actId="1036"/>
          <ac:graphicFrameMkLst>
            <pc:docMk/>
            <pc:sldMk cId="2513328997" sldId="2142533989"/>
            <ac:graphicFrameMk id="27" creationId="{4EDC61A6-E829-044C-D0C7-B75A80DB4661}"/>
          </ac:graphicFrameMkLst>
        </pc:graphicFrameChg>
        <pc:picChg chg="add mod">
          <ac:chgData name="Luobin Wang" userId="6c45c279-88ff-4946-875d-e73cac6fb611" providerId="ADAL" clId="{12141370-D88C-48A2-8B25-FFB262F4FC46}" dt="2025-09-04T08:13:32.925" v="6988" actId="1076"/>
          <ac:picMkLst>
            <pc:docMk/>
            <pc:sldMk cId="2513328997" sldId="2142533989"/>
            <ac:picMk id="5" creationId="{03844512-B57A-3280-A5B0-6B6FEAA86290}"/>
          </ac:picMkLst>
        </pc:picChg>
        <pc:picChg chg="add del mod">
          <ac:chgData name="Luobin Wang" userId="6c45c279-88ff-4946-875d-e73cac6fb611" providerId="ADAL" clId="{12141370-D88C-48A2-8B25-FFB262F4FC46}" dt="2025-09-04T08:15:52.586" v="7120" actId="478"/>
          <ac:picMkLst>
            <pc:docMk/>
            <pc:sldMk cId="2513328997" sldId="2142533989"/>
            <ac:picMk id="8" creationId="{84674829-C7D5-6A53-723E-AF0C4D3CE85D}"/>
          </ac:picMkLst>
        </pc:picChg>
        <pc:picChg chg="add mod modCrop">
          <ac:chgData name="Luobin Wang" userId="6c45c279-88ff-4946-875d-e73cac6fb611" providerId="ADAL" clId="{12141370-D88C-48A2-8B25-FFB262F4FC46}" dt="2025-09-04T08:22:13.939" v="7396" actId="164"/>
          <ac:picMkLst>
            <pc:docMk/>
            <pc:sldMk cId="2513328997" sldId="2142533989"/>
            <ac:picMk id="11" creationId="{11C46307-0728-4762-962F-69F4482E19C7}"/>
          </ac:picMkLst>
        </pc:picChg>
        <pc:picChg chg="del">
          <ac:chgData name="Luobin Wang" userId="6c45c279-88ff-4946-875d-e73cac6fb611" providerId="ADAL" clId="{12141370-D88C-48A2-8B25-FFB262F4FC46}" dt="2025-09-04T08:04:11.839" v="6732" actId="478"/>
          <ac:picMkLst>
            <pc:docMk/>
            <pc:sldMk cId="2513328997" sldId="2142533989"/>
            <ac:picMk id="15" creationId="{28E578FD-833A-EE71-0C38-5FA41BCBFC84}"/>
          </ac:picMkLst>
        </pc:picChg>
        <pc:picChg chg="del">
          <ac:chgData name="Luobin Wang" userId="6c45c279-88ff-4946-875d-e73cac6fb611" providerId="ADAL" clId="{12141370-D88C-48A2-8B25-FFB262F4FC46}" dt="2025-09-04T08:15:42.912" v="7118" actId="478"/>
          <ac:picMkLst>
            <pc:docMk/>
            <pc:sldMk cId="2513328997" sldId="2142533989"/>
            <ac:picMk id="18" creationId="{6EEB3541-10A8-E466-C555-DA7C2BF7A1B6}"/>
          </ac:picMkLst>
        </pc:picChg>
        <pc:cxnChg chg="del">
          <ac:chgData name="Luobin Wang" userId="6c45c279-88ff-4946-875d-e73cac6fb611" providerId="ADAL" clId="{12141370-D88C-48A2-8B25-FFB262F4FC46}" dt="2025-09-04T08:04:13.750" v="6733" actId="478"/>
          <ac:cxnSpMkLst>
            <pc:docMk/>
            <pc:sldMk cId="2513328997" sldId="2142533989"/>
            <ac:cxnSpMk id="4" creationId="{8CCD71FD-FDBC-66D0-9DEC-5BCA0E8F640A}"/>
          </ac:cxnSpMkLst>
        </pc:cxnChg>
        <pc:cxnChg chg="add mod">
          <ac:chgData name="Luobin Wang" userId="6c45c279-88ff-4946-875d-e73cac6fb611" providerId="ADAL" clId="{12141370-D88C-48A2-8B25-FFB262F4FC46}" dt="2025-09-04T08:22:13.939" v="7396" actId="164"/>
          <ac:cxnSpMkLst>
            <pc:docMk/>
            <pc:sldMk cId="2513328997" sldId="2142533989"/>
            <ac:cxnSpMk id="14" creationId="{75A868D4-90BC-1677-4030-9DB2595E7F1C}"/>
          </ac:cxnSpMkLst>
        </pc:cxnChg>
      </pc:sldChg>
      <pc:sldChg chg="addSp delSp modSp add del mod">
        <pc:chgData name="Luobin Wang" userId="6c45c279-88ff-4946-875d-e73cac6fb611" providerId="ADAL" clId="{12141370-D88C-48A2-8B25-FFB262F4FC46}" dt="2025-09-04T08:26:43.412" v="7541" actId="47"/>
        <pc:sldMkLst>
          <pc:docMk/>
          <pc:sldMk cId="682215611" sldId="2142533990"/>
        </pc:sldMkLst>
        <pc:spChg chg="mod">
          <ac:chgData name="Luobin Wang" userId="6c45c279-88ff-4946-875d-e73cac6fb611" providerId="ADAL" clId="{12141370-D88C-48A2-8B25-FFB262F4FC46}" dt="2025-09-04T08:26:11.155" v="7535" actId="20577"/>
          <ac:spMkLst>
            <pc:docMk/>
            <pc:sldMk cId="682215611" sldId="2142533990"/>
            <ac:spMk id="2" creationId="{E431F538-7138-3314-96DC-2D9D6B688A86}"/>
          </ac:spMkLst>
        </pc:spChg>
        <pc:spChg chg="del">
          <ac:chgData name="Luobin Wang" userId="6c45c279-88ff-4946-875d-e73cac6fb611" providerId="ADAL" clId="{12141370-D88C-48A2-8B25-FFB262F4FC46}" dt="2025-09-04T08:26:27.451" v="7537" actId="478"/>
          <ac:spMkLst>
            <pc:docMk/>
            <pc:sldMk cId="682215611" sldId="2142533990"/>
            <ac:spMk id="6" creationId="{EB64A3C3-4ED0-7876-7F1C-7BD3691AFFF9}"/>
          </ac:spMkLst>
        </pc:spChg>
        <pc:spChg chg="add del mod">
          <ac:chgData name="Luobin Wang" userId="6c45c279-88ff-4946-875d-e73cac6fb611" providerId="ADAL" clId="{12141370-D88C-48A2-8B25-FFB262F4FC46}" dt="2025-09-04T08:26:27.451" v="7537" actId="478"/>
          <ac:spMkLst>
            <pc:docMk/>
            <pc:sldMk cId="682215611" sldId="2142533990"/>
            <ac:spMk id="7" creationId="{B85D903E-5A35-B310-0B59-F433286F7108}"/>
          </ac:spMkLst>
        </pc:spChg>
        <pc:spChg chg="add del mod">
          <ac:chgData name="Luobin Wang" userId="6c45c279-88ff-4946-875d-e73cac6fb611" providerId="ADAL" clId="{12141370-D88C-48A2-8B25-FFB262F4FC46}" dt="2025-09-04T08:26:31.200" v="7538" actId="478"/>
          <ac:spMkLst>
            <pc:docMk/>
            <pc:sldMk cId="682215611" sldId="2142533990"/>
            <ac:spMk id="9" creationId="{2D56A9DB-5183-A14D-D519-481ABC4757AB}"/>
          </ac:spMkLst>
        </pc:spChg>
        <pc:spChg chg="add del mod">
          <ac:chgData name="Luobin Wang" userId="6c45c279-88ff-4946-875d-e73cac6fb611" providerId="ADAL" clId="{12141370-D88C-48A2-8B25-FFB262F4FC46}" dt="2025-09-04T08:26:31.200" v="7538" actId="478"/>
          <ac:spMkLst>
            <pc:docMk/>
            <pc:sldMk cId="682215611" sldId="2142533990"/>
            <ac:spMk id="11" creationId="{859714F7-9173-E184-CAF7-28E3D87EB44A}"/>
          </ac:spMkLst>
        </pc:spChg>
        <pc:spChg chg="add del mod">
          <ac:chgData name="Luobin Wang" userId="6c45c279-88ff-4946-875d-e73cac6fb611" providerId="ADAL" clId="{12141370-D88C-48A2-8B25-FFB262F4FC46}" dt="2025-09-04T08:26:31.200" v="7538" actId="478"/>
          <ac:spMkLst>
            <pc:docMk/>
            <pc:sldMk cId="682215611" sldId="2142533990"/>
            <ac:spMk id="13" creationId="{90BDC7FB-8F19-D24A-AEC5-3FD2A32AA582}"/>
          </ac:spMkLst>
        </pc:spChg>
        <pc:spChg chg="del">
          <ac:chgData name="Luobin Wang" userId="6c45c279-88ff-4946-875d-e73cac6fb611" providerId="ADAL" clId="{12141370-D88C-48A2-8B25-FFB262F4FC46}" dt="2025-09-04T08:26:33.263" v="7539" actId="478"/>
          <ac:spMkLst>
            <pc:docMk/>
            <pc:sldMk cId="682215611" sldId="2142533990"/>
            <ac:spMk id="16" creationId="{3E34896E-6CFF-F516-DE57-408B56155685}"/>
          </ac:spMkLst>
        </pc:spChg>
        <pc:spChg chg="del">
          <ac:chgData name="Luobin Wang" userId="6c45c279-88ff-4946-875d-e73cac6fb611" providerId="ADAL" clId="{12141370-D88C-48A2-8B25-FFB262F4FC46}" dt="2025-09-04T08:26:27.451" v="7537" actId="478"/>
          <ac:spMkLst>
            <pc:docMk/>
            <pc:sldMk cId="682215611" sldId="2142533990"/>
            <ac:spMk id="21" creationId="{6D31E824-CA96-5669-C32C-DF432287B59E}"/>
          </ac:spMkLst>
        </pc:spChg>
        <pc:spChg chg="del">
          <ac:chgData name="Luobin Wang" userId="6c45c279-88ff-4946-875d-e73cac6fb611" providerId="ADAL" clId="{12141370-D88C-48A2-8B25-FFB262F4FC46}" dt="2025-09-04T08:26:27.451" v="7537" actId="478"/>
          <ac:spMkLst>
            <pc:docMk/>
            <pc:sldMk cId="682215611" sldId="2142533990"/>
            <ac:spMk id="22" creationId="{2C47BCD9-3A15-A33D-CF67-E9FB326DB99F}"/>
          </ac:spMkLst>
        </pc:spChg>
        <pc:spChg chg="del">
          <ac:chgData name="Luobin Wang" userId="6c45c279-88ff-4946-875d-e73cac6fb611" providerId="ADAL" clId="{12141370-D88C-48A2-8B25-FFB262F4FC46}" dt="2025-09-04T08:26:19.757" v="7536" actId="478"/>
          <ac:spMkLst>
            <pc:docMk/>
            <pc:sldMk cId="682215611" sldId="2142533990"/>
            <ac:spMk id="25" creationId="{BBF61854-1DFD-AF68-BCD3-F81920271661}"/>
          </ac:spMkLst>
        </pc:spChg>
        <pc:spChg chg="del">
          <ac:chgData name="Luobin Wang" userId="6c45c279-88ff-4946-875d-e73cac6fb611" providerId="ADAL" clId="{12141370-D88C-48A2-8B25-FFB262F4FC46}" dt="2025-09-04T08:26:19.757" v="7536" actId="478"/>
          <ac:spMkLst>
            <pc:docMk/>
            <pc:sldMk cId="682215611" sldId="2142533990"/>
            <ac:spMk id="26" creationId="{9444E194-8423-3CB2-D680-C8BCAE59D3F9}"/>
          </ac:spMkLst>
        </pc:spChg>
        <pc:picChg chg="del">
          <ac:chgData name="Luobin Wang" userId="6c45c279-88ff-4946-875d-e73cac6fb611" providerId="ADAL" clId="{12141370-D88C-48A2-8B25-FFB262F4FC46}" dt="2025-09-04T08:26:19.757" v="7536" actId="478"/>
          <ac:picMkLst>
            <pc:docMk/>
            <pc:sldMk cId="682215611" sldId="2142533990"/>
            <ac:picMk id="3" creationId="{7E8A2325-20B5-1024-5A69-22A2979D50BA}"/>
          </ac:picMkLst>
        </pc:picChg>
        <pc:picChg chg="del">
          <ac:chgData name="Luobin Wang" userId="6c45c279-88ff-4946-875d-e73cac6fb611" providerId="ADAL" clId="{12141370-D88C-48A2-8B25-FFB262F4FC46}" dt="2025-09-04T08:26:27.451" v="7537" actId="478"/>
          <ac:picMkLst>
            <pc:docMk/>
            <pc:sldMk cId="682215611" sldId="2142533990"/>
            <ac:picMk id="5" creationId="{98E8A880-57EB-9D09-FC98-762E4AC90ACA}"/>
          </ac:picMkLst>
        </pc:picChg>
      </pc:sldChg>
      <pc:sldChg chg="delSp modSp add mod">
        <pc:chgData name="Luobin Wang" userId="6c45c279-88ff-4946-875d-e73cac6fb611" providerId="ADAL" clId="{12141370-D88C-48A2-8B25-FFB262F4FC46}" dt="2025-09-04T08:30:29.951" v="7988" actId="20577"/>
        <pc:sldMkLst>
          <pc:docMk/>
          <pc:sldMk cId="3103927795" sldId="2142533991"/>
        </pc:sldMkLst>
        <pc:spChg chg="mod">
          <ac:chgData name="Luobin Wang" userId="6c45c279-88ff-4946-875d-e73cac6fb611" providerId="ADAL" clId="{12141370-D88C-48A2-8B25-FFB262F4FC46}" dt="2025-09-04T08:30:29.951" v="7988" actId="20577"/>
          <ac:spMkLst>
            <pc:docMk/>
            <pc:sldMk cId="3103927795" sldId="2142533991"/>
            <ac:spMk id="2" creationId="{25354CD1-E1E8-F863-3EEB-865327DDF541}"/>
          </ac:spMkLst>
        </pc:spChg>
        <pc:spChg chg="mod">
          <ac:chgData name="Luobin Wang" userId="6c45c279-88ff-4946-875d-e73cac6fb611" providerId="ADAL" clId="{12141370-D88C-48A2-8B25-FFB262F4FC46}" dt="2025-09-04T08:26:59.792" v="7583" actId="20577"/>
          <ac:spMkLst>
            <pc:docMk/>
            <pc:sldMk cId="3103927795" sldId="2142533991"/>
            <ac:spMk id="3" creationId="{7D9C299F-30D0-1DE0-5683-2DA638603D83}"/>
          </ac:spMkLst>
        </pc:spChg>
        <pc:picChg chg="del">
          <ac:chgData name="Luobin Wang" userId="6c45c279-88ff-4946-875d-e73cac6fb611" providerId="ADAL" clId="{12141370-D88C-48A2-8B25-FFB262F4FC46}" dt="2025-09-04T08:27:03.706" v="7584" actId="478"/>
          <ac:picMkLst>
            <pc:docMk/>
            <pc:sldMk cId="3103927795" sldId="2142533991"/>
            <ac:picMk id="5" creationId="{C4091525-DDC3-A946-09B9-650C22258C90}"/>
          </ac:picMkLst>
        </pc:picChg>
        <pc:picChg chg="del">
          <ac:chgData name="Luobin Wang" userId="6c45c279-88ff-4946-875d-e73cac6fb611" providerId="ADAL" clId="{12141370-D88C-48A2-8B25-FFB262F4FC46}" dt="2025-09-04T08:27:03.706" v="7584" actId="478"/>
          <ac:picMkLst>
            <pc:docMk/>
            <pc:sldMk cId="3103927795" sldId="2142533991"/>
            <ac:picMk id="7" creationId="{EA55AD09-9CE2-4B82-5785-F8DE90F2CFA2}"/>
          </ac:picMkLst>
        </pc:picChg>
        <pc:picChg chg="del">
          <ac:chgData name="Luobin Wang" userId="6c45c279-88ff-4946-875d-e73cac6fb611" providerId="ADAL" clId="{12141370-D88C-48A2-8B25-FFB262F4FC46}" dt="2025-09-04T08:27:03.706" v="7584" actId="478"/>
          <ac:picMkLst>
            <pc:docMk/>
            <pc:sldMk cId="3103927795" sldId="2142533991"/>
            <ac:picMk id="13" creationId="{E1A0FDD1-3A31-D2CA-6A2E-683965EC3D24}"/>
          </ac:picMkLst>
        </pc:picChg>
      </pc:sldChg>
      <pc:sldChg chg="addSp delSp modSp add mod delAnim modAnim">
        <pc:chgData name="Luobin Wang" userId="6c45c279-88ff-4946-875d-e73cac6fb611" providerId="ADAL" clId="{12141370-D88C-48A2-8B25-FFB262F4FC46}" dt="2025-09-04T10:23:26.896" v="8257" actId="1036"/>
        <pc:sldMkLst>
          <pc:docMk/>
          <pc:sldMk cId="1006491215" sldId="2142533992"/>
        </pc:sldMkLst>
        <pc:spChg chg="del">
          <ac:chgData name="Luobin Wang" userId="6c45c279-88ff-4946-875d-e73cac6fb611" providerId="ADAL" clId="{12141370-D88C-48A2-8B25-FFB262F4FC46}" dt="2025-09-04T10:18:10.492" v="8027" actId="478"/>
          <ac:spMkLst>
            <pc:docMk/>
            <pc:sldMk cId="1006491215" sldId="2142533992"/>
            <ac:spMk id="2" creationId="{12363C7A-CE2E-4B38-E22B-53ABA51BF365}"/>
          </ac:spMkLst>
        </pc:spChg>
        <pc:spChg chg="mod">
          <ac:chgData name="Luobin Wang" userId="6c45c279-88ff-4946-875d-e73cac6fb611" providerId="ADAL" clId="{12141370-D88C-48A2-8B25-FFB262F4FC46}" dt="2025-09-04T10:18:07.735" v="8026" actId="20577"/>
          <ac:spMkLst>
            <pc:docMk/>
            <pc:sldMk cId="1006491215" sldId="2142533992"/>
            <ac:spMk id="3" creationId="{0A65A3B9-B145-F980-93BD-D2F34AC20EF5}"/>
          </ac:spMkLst>
        </pc:spChg>
        <pc:spChg chg="add mod">
          <ac:chgData name="Luobin Wang" userId="6c45c279-88ff-4946-875d-e73cac6fb611" providerId="ADAL" clId="{12141370-D88C-48A2-8B25-FFB262F4FC46}" dt="2025-09-04T10:23:26.896" v="8257" actId="1036"/>
          <ac:spMkLst>
            <pc:docMk/>
            <pc:sldMk cId="1006491215" sldId="2142533992"/>
            <ac:spMk id="7" creationId="{9352EDB7-50B2-A53C-563D-86C3C51F5494}"/>
          </ac:spMkLst>
        </pc:spChg>
        <pc:spChg chg="add mod">
          <ac:chgData name="Luobin Wang" userId="6c45c279-88ff-4946-875d-e73cac6fb611" providerId="ADAL" clId="{12141370-D88C-48A2-8B25-FFB262F4FC46}" dt="2025-09-04T10:23:26.896" v="8257" actId="1036"/>
          <ac:spMkLst>
            <pc:docMk/>
            <pc:sldMk cId="1006491215" sldId="2142533992"/>
            <ac:spMk id="8" creationId="{D9D534C1-7904-EC75-87F4-21582A0FC765}"/>
          </ac:spMkLst>
        </pc:spChg>
        <pc:spChg chg="add mod">
          <ac:chgData name="Luobin Wang" userId="6c45c279-88ff-4946-875d-e73cac6fb611" providerId="ADAL" clId="{12141370-D88C-48A2-8B25-FFB262F4FC46}" dt="2025-09-04T10:23:26.896" v="8257" actId="1036"/>
          <ac:spMkLst>
            <pc:docMk/>
            <pc:sldMk cId="1006491215" sldId="2142533992"/>
            <ac:spMk id="10" creationId="{051ED4FA-CAD1-C321-D1D0-8CA34CC2940D}"/>
          </ac:spMkLst>
        </pc:spChg>
        <pc:picChg chg="add mod">
          <ac:chgData name="Luobin Wang" userId="6c45c279-88ff-4946-875d-e73cac6fb611" providerId="ADAL" clId="{12141370-D88C-48A2-8B25-FFB262F4FC46}" dt="2025-09-04T10:23:26.896" v="8257" actId="1036"/>
          <ac:picMkLst>
            <pc:docMk/>
            <pc:sldMk cId="1006491215" sldId="2142533992"/>
            <ac:picMk id="4" creationId="{BE6A9AE2-428C-143D-06A2-A16AABF0CDC2}"/>
          </ac:picMkLst>
        </pc:picChg>
        <pc:picChg chg="add del mod">
          <ac:chgData name="Luobin Wang" userId="6c45c279-88ff-4946-875d-e73cac6fb611" providerId="ADAL" clId="{12141370-D88C-48A2-8B25-FFB262F4FC46}" dt="2025-09-04T10:21:03.388" v="8131" actId="478"/>
          <ac:picMkLst>
            <pc:docMk/>
            <pc:sldMk cId="1006491215" sldId="2142533992"/>
            <ac:picMk id="5" creationId="{6714341D-F050-0508-2DFC-D9645DFEF49F}"/>
          </ac:picMkLst>
        </pc:picChg>
        <pc:picChg chg="add mod">
          <ac:chgData name="Luobin Wang" userId="6c45c279-88ff-4946-875d-e73cac6fb611" providerId="ADAL" clId="{12141370-D88C-48A2-8B25-FFB262F4FC46}" dt="2025-09-04T10:23:26.896" v="8257" actId="1036"/>
          <ac:picMkLst>
            <pc:docMk/>
            <pc:sldMk cId="1006491215" sldId="2142533992"/>
            <ac:picMk id="6" creationId="{CCBF3829-FFFE-2AC5-32BD-570FF4D7D3D9}"/>
          </ac:picMkLst>
        </pc:picChg>
        <pc:picChg chg="add mod">
          <ac:chgData name="Luobin Wang" userId="6c45c279-88ff-4946-875d-e73cac6fb611" providerId="ADAL" clId="{12141370-D88C-48A2-8B25-FFB262F4FC46}" dt="2025-09-04T10:23:26.896" v="8257" actId="1036"/>
          <ac:picMkLst>
            <pc:docMk/>
            <pc:sldMk cId="1006491215" sldId="2142533992"/>
            <ac:picMk id="9" creationId="{555EB249-F896-E42C-3DDD-7D72E8A33C7E}"/>
          </ac:picMkLst>
        </pc:picChg>
      </pc:sldChg>
      <pc:sldChg chg="addSp delSp modSp add mod delAnim modAnim">
        <pc:chgData name="Luobin Wang" userId="6c45c279-88ff-4946-875d-e73cac6fb611" providerId="ADAL" clId="{12141370-D88C-48A2-8B25-FFB262F4FC46}" dt="2025-09-04T10:28:40.600" v="8553" actId="20577"/>
        <pc:sldMkLst>
          <pc:docMk/>
          <pc:sldMk cId="2738989088" sldId="2142533993"/>
        </pc:sldMkLst>
        <pc:spChg chg="mod">
          <ac:chgData name="Luobin Wang" userId="6c45c279-88ff-4946-875d-e73cac6fb611" providerId="ADAL" clId="{12141370-D88C-48A2-8B25-FFB262F4FC46}" dt="2025-09-04T10:27:19.761" v="8441" actId="20577"/>
          <ac:spMkLst>
            <pc:docMk/>
            <pc:sldMk cId="2738989088" sldId="2142533993"/>
            <ac:spMk id="7" creationId="{B0EC1E9D-3FD5-3C5A-19E1-5020C1160D8B}"/>
          </ac:spMkLst>
        </pc:spChg>
        <pc:spChg chg="mod">
          <ac:chgData name="Luobin Wang" userId="6c45c279-88ff-4946-875d-e73cac6fb611" providerId="ADAL" clId="{12141370-D88C-48A2-8B25-FFB262F4FC46}" dt="2025-09-04T10:28:15.256" v="8521" actId="20577"/>
          <ac:spMkLst>
            <pc:docMk/>
            <pc:sldMk cId="2738989088" sldId="2142533993"/>
            <ac:spMk id="8" creationId="{2CD116E8-7823-2F4D-7E6C-786E3E5C10C1}"/>
          </ac:spMkLst>
        </pc:spChg>
        <pc:spChg chg="mod">
          <ac:chgData name="Luobin Wang" userId="6c45c279-88ff-4946-875d-e73cac6fb611" providerId="ADAL" clId="{12141370-D88C-48A2-8B25-FFB262F4FC46}" dt="2025-09-04T10:28:40.600" v="8553" actId="20577"/>
          <ac:spMkLst>
            <pc:docMk/>
            <pc:sldMk cId="2738989088" sldId="2142533993"/>
            <ac:spMk id="10" creationId="{CB2D8C39-64A6-44C4-2F46-4D19F0C2CCC0}"/>
          </ac:spMkLst>
        </pc:spChg>
        <pc:picChg chg="add del mod">
          <ac:chgData name="Luobin Wang" userId="6c45c279-88ff-4946-875d-e73cac6fb611" providerId="ADAL" clId="{12141370-D88C-48A2-8B25-FFB262F4FC46}" dt="2025-09-04T10:25:38.235" v="8275" actId="478"/>
          <ac:picMkLst>
            <pc:docMk/>
            <pc:sldMk cId="2738989088" sldId="2142533993"/>
            <ac:picMk id="2" creationId="{6A1BABC8-D61A-DE54-63C7-0B3418565315}"/>
          </ac:picMkLst>
        </pc:picChg>
        <pc:picChg chg="del">
          <ac:chgData name="Luobin Wang" userId="6c45c279-88ff-4946-875d-e73cac6fb611" providerId="ADAL" clId="{12141370-D88C-48A2-8B25-FFB262F4FC46}" dt="2025-09-04T10:23:49.248" v="8259" actId="478"/>
          <ac:picMkLst>
            <pc:docMk/>
            <pc:sldMk cId="2738989088" sldId="2142533993"/>
            <ac:picMk id="4" creationId="{061981ED-4FC8-D44A-38A0-3B187290207C}"/>
          </ac:picMkLst>
        </pc:picChg>
        <pc:picChg chg="add mod">
          <ac:chgData name="Luobin Wang" userId="6c45c279-88ff-4946-875d-e73cac6fb611" providerId="ADAL" clId="{12141370-D88C-48A2-8B25-FFB262F4FC46}" dt="2025-09-04T10:27:29.738" v="8442" actId="1076"/>
          <ac:picMkLst>
            <pc:docMk/>
            <pc:sldMk cId="2738989088" sldId="2142533993"/>
            <ac:picMk id="5" creationId="{947BD926-AE5A-2D29-BFA9-6DE29F059839}"/>
          </ac:picMkLst>
        </pc:picChg>
        <pc:picChg chg="del">
          <ac:chgData name="Luobin Wang" userId="6c45c279-88ff-4946-875d-e73cac6fb611" providerId="ADAL" clId="{12141370-D88C-48A2-8B25-FFB262F4FC46}" dt="2025-09-04T10:23:49.248" v="8259" actId="478"/>
          <ac:picMkLst>
            <pc:docMk/>
            <pc:sldMk cId="2738989088" sldId="2142533993"/>
            <ac:picMk id="6" creationId="{324C3EE3-6323-BDC5-312D-C06308B135D5}"/>
          </ac:picMkLst>
        </pc:picChg>
        <pc:picChg chg="del">
          <ac:chgData name="Luobin Wang" userId="6c45c279-88ff-4946-875d-e73cac6fb611" providerId="ADAL" clId="{12141370-D88C-48A2-8B25-FFB262F4FC46}" dt="2025-09-04T10:24:20.851" v="8267" actId="478"/>
          <ac:picMkLst>
            <pc:docMk/>
            <pc:sldMk cId="2738989088" sldId="2142533993"/>
            <ac:picMk id="9" creationId="{CE42736B-ADD0-3A2E-D0B4-6839534107F1}"/>
          </ac:picMkLst>
        </pc:picChg>
        <pc:picChg chg="add mod ord">
          <ac:chgData name="Luobin Wang" userId="6c45c279-88ff-4946-875d-e73cac6fb611" providerId="ADAL" clId="{12141370-D88C-48A2-8B25-FFB262F4FC46}" dt="2025-09-04T10:24:17.613" v="8266" actId="167"/>
          <ac:picMkLst>
            <pc:docMk/>
            <pc:sldMk cId="2738989088" sldId="2142533993"/>
            <ac:picMk id="11" creationId="{B86EF091-DF70-D0B7-6248-E85786844152}"/>
          </ac:picMkLst>
        </pc:picChg>
        <pc:picChg chg="add mod">
          <ac:chgData name="Luobin Wang" userId="6c45c279-88ff-4946-875d-e73cac6fb611" providerId="ADAL" clId="{12141370-D88C-48A2-8B25-FFB262F4FC46}" dt="2025-09-04T10:26:15.496" v="8278" actId="1076"/>
          <ac:picMkLst>
            <pc:docMk/>
            <pc:sldMk cId="2738989088" sldId="2142533993"/>
            <ac:picMk id="12" creationId="{441DB78D-763A-4CAA-08DC-4784C157BE7A}"/>
          </ac:picMkLst>
        </pc:picChg>
      </pc:sldChg>
      <pc:sldChg chg="addSp delSp modSp add mod">
        <pc:chgData name="Luobin Wang" userId="6c45c279-88ff-4946-875d-e73cac6fb611" providerId="ADAL" clId="{12141370-D88C-48A2-8B25-FFB262F4FC46}" dt="2025-09-04T10:47:49.431" v="9618" actId="1076"/>
        <pc:sldMkLst>
          <pc:docMk/>
          <pc:sldMk cId="1407710712" sldId="2142533994"/>
        </pc:sldMkLst>
        <pc:spChg chg="del">
          <ac:chgData name="Luobin Wang" userId="6c45c279-88ff-4946-875d-e73cac6fb611" providerId="ADAL" clId="{12141370-D88C-48A2-8B25-FFB262F4FC46}" dt="2025-09-04T10:29:16.718" v="8609" actId="478"/>
          <ac:spMkLst>
            <pc:docMk/>
            <pc:sldMk cId="1407710712" sldId="2142533994"/>
            <ac:spMk id="2" creationId="{317A6D0C-3611-1057-DE24-B239A3E0D2BD}"/>
          </ac:spMkLst>
        </pc:spChg>
        <pc:spChg chg="mod">
          <ac:chgData name="Luobin Wang" userId="6c45c279-88ff-4946-875d-e73cac6fb611" providerId="ADAL" clId="{12141370-D88C-48A2-8B25-FFB262F4FC46}" dt="2025-09-04T10:29:12.827" v="8608" actId="5793"/>
          <ac:spMkLst>
            <pc:docMk/>
            <pc:sldMk cId="1407710712" sldId="2142533994"/>
            <ac:spMk id="3" creationId="{84FE68A9-C1FD-2F9D-E29E-87B5EA6A029C}"/>
          </ac:spMkLst>
        </pc:spChg>
        <pc:spChg chg="add mod">
          <ac:chgData name="Luobin Wang" userId="6c45c279-88ff-4946-875d-e73cac6fb611" providerId="ADAL" clId="{12141370-D88C-48A2-8B25-FFB262F4FC46}" dt="2025-09-04T10:47:49.431" v="9618" actId="1076"/>
          <ac:spMkLst>
            <pc:docMk/>
            <pc:sldMk cId="1407710712" sldId="2142533994"/>
            <ac:spMk id="6" creationId="{B42F161D-A2C1-EE14-A19E-494C8D95A98F}"/>
          </ac:spMkLst>
        </pc:spChg>
        <pc:spChg chg="add del mod">
          <ac:chgData name="Luobin Wang" userId="6c45c279-88ff-4946-875d-e73cac6fb611" providerId="ADAL" clId="{12141370-D88C-48A2-8B25-FFB262F4FC46}" dt="2025-09-04T10:44:34.444" v="9307" actId="478"/>
          <ac:spMkLst>
            <pc:docMk/>
            <pc:sldMk cId="1407710712" sldId="2142533994"/>
            <ac:spMk id="7" creationId="{B4C2B6B6-7F12-CA03-A4DD-9E616AFA3AD2}"/>
          </ac:spMkLst>
        </pc:spChg>
        <pc:spChg chg="add del mod">
          <ac:chgData name="Luobin Wang" userId="6c45c279-88ff-4946-875d-e73cac6fb611" providerId="ADAL" clId="{12141370-D88C-48A2-8B25-FFB262F4FC46}" dt="2025-09-04T10:44:37.485" v="9309" actId="478"/>
          <ac:spMkLst>
            <pc:docMk/>
            <pc:sldMk cId="1407710712" sldId="2142533994"/>
            <ac:spMk id="10" creationId="{C6765234-048C-6CF7-76FE-41A4DCE3C9FC}"/>
          </ac:spMkLst>
        </pc:spChg>
        <pc:spChg chg="add mod">
          <ac:chgData name="Luobin Wang" userId="6c45c279-88ff-4946-875d-e73cac6fb611" providerId="ADAL" clId="{12141370-D88C-48A2-8B25-FFB262F4FC46}" dt="2025-09-04T10:44:58.402" v="9312" actId="1076"/>
          <ac:spMkLst>
            <pc:docMk/>
            <pc:sldMk cId="1407710712" sldId="2142533994"/>
            <ac:spMk id="12" creationId="{E3054F44-A76D-477B-53D1-689A09EAEA83}"/>
          </ac:spMkLst>
        </pc:spChg>
        <pc:graphicFrameChg chg="add mod">
          <ac:chgData name="Luobin Wang" userId="6c45c279-88ff-4946-875d-e73cac6fb611" providerId="ADAL" clId="{12141370-D88C-48A2-8B25-FFB262F4FC46}" dt="2025-09-04T10:44:58.402" v="9312" actId="1076"/>
          <ac:graphicFrameMkLst>
            <pc:docMk/>
            <pc:sldMk cId="1407710712" sldId="2142533994"/>
            <ac:graphicFrameMk id="11" creationId="{DA6FC589-61E7-C905-69C3-A2FE920AC9F0}"/>
          </ac:graphicFrameMkLst>
        </pc:graphicFrameChg>
        <pc:picChg chg="add del mod">
          <ac:chgData name="Luobin Wang" userId="6c45c279-88ff-4946-875d-e73cac6fb611" providerId="ADAL" clId="{12141370-D88C-48A2-8B25-FFB262F4FC46}" dt="2025-09-04T10:44:33.359" v="9306" actId="478"/>
          <ac:picMkLst>
            <pc:docMk/>
            <pc:sldMk cId="1407710712" sldId="2142533994"/>
            <ac:picMk id="5" creationId="{F81C4403-854F-AB16-D5DC-0C61895D8DA5}"/>
          </ac:picMkLst>
        </pc:picChg>
        <pc:picChg chg="add del mod">
          <ac:chgData name="Luobin Wang" userId="6c45c279-88ff-4946-875d-e73cac6fb611" providerId="ADAL" clId="{12141370-D88C-48A2-8B25-FFB262F4FC46}" dt="2025-09-04T10:44:35.751" v="9308" actId="478"/>
          <ac:picMkLst>
            <pc:docMk/>
            <pc:sldMk cId="1407710712" sldId="2142533994"/>
            <ac:picMk id="9" creationId="{EAD71665-71AE-A4D0-9110-563D02C66F4F}"/>
          </ac:picMkLst>
        </pc:picChg>
      </pc:sldChg>
      <pc:sldChg chg="addSp modSp add mod ord">
        <pc:chgData name="Luobin Wang" userId="6c45c279-88ff-4946-875d-e73cac6fb611" providerId="ADAL" clId="{12141370-D88C-48A2-8B25-FFB262F4FC46}" dt="2025-09-04T17:08:33.566" v="9750" actId="1076"/>
        <pc:sldMkLst>
          <pc:docMk/>
          <pc:sldMk cId="177940288" sldId="2142533995"/>
        </pc:sldMkLst>
        <pc:spChg chg="add mod">
          <ac:chgData name="Luobin Wang" userId="6c45c279-88ff-4946-875d-e73cac6fb611" providerId="ADAL" clId="{12141370-D88C-48A2-8B25-FFB262F4FC46}" dt="2025-09-04T17:08:33.566" v="9750" actId="1076"/>
          <ac:spMkLst>
            <pc:docMk/>
            <pc:sldMk cId="177940288" sldId="2142533995"/>
            <ac:spMk id="2" creationId="{447566C6-E22D-E0E0-55D6-E5D671C57D6C}"/>
          </ac:spMkLst>
        </pc:spChg>
      </pc:sldChg>
      <pc:sldChg chg="addSp delSp modSp add mod">
        <pc:chgData name="Luobin Wang" userId="6c45c279-88ff-4946-875d-e73cac6fb611" providerId="ADAL" clId="{12141370-D88C-48A2-8B25-FFB262F4FC46}" dt="2025-09-04T10:50:16.064" v="9687" actId="20577"/>
        <pc:sldMkLst>
          <pc:docMk/>
          <pc:sldMk cId="682215611" sldId="2142533996"/>
        </pc:sldMkLst>
        <pc:spChg chg="mod">
          <ac:chgData name="Luobin Wang" userId="6c45c279-88ff-4946-875d-e73cac6fb611" providerId="ADAL" clId="{12141370-D88C-48A2-8B25-FFB262F4FC46}" dt="2025-09-04T10:49:00.670" v="9638" actId="20577"/>
          <ac:spMkLst>
            <pc:docMk/>
            <pc:sldMk cId="682215611" sldId="2142533996"/>
            <ac:spMk id="2" creationId="{E431F538-7138-3314-96DC-2D9D6B688A86}"/>
          </ac:spMkLst>
        </pc:spChg>
        <pc:spChg chg="add del mod">
          <ac:chgData name="Luobin Wang" userId="6c45c279-88ff-4946-875d-e73cac6fb611" providerId="ADAL" clId="{12141370-D88C-48A2-8B25-FFB262F4FC46}" dt="2025-09-04T10:49:10.807" v="9640" actId="478"/>
          <ac:spMkLst>
            <pc:docMk/>
            <pc:sldMk cId="682215611" sldId="2142533996"/>
            <ac:spMk id="7" creationId="{6E46ABB0-6BF2-550C-F28D-4726C7865FE7}"/>
          </ac:spMkLst>
        </pc:spChg>
        <pc:spChg chg="add del mod">
          <ac:chgData name="Luobin Wang" userId="6c45c279-88ff-4946-875d-e73cac6fb611" providerId="ADAL" clId="{12141370-D88C-48A2-8B25-FFB262F4FC46}" dt="2025-09-04T10:49:13.910" v="9641" actId="478"/>
          <ac:spMkLst>
            <pc:docMk/>
            <pc:sldMk cId="682215611" sldId="2142533996"/>
            <ac:spMk id="9" creationId="{4F19A870-595C-C359-57EA-82CA5C495DC5}"/>
          </ac:spMkLst>
        </pc:spChg>
        <pc:spChg chg="del">
          <ac:chgData name="Luobin Wang" userId="6c45c279-88ff-4946-875d-e73cac6fb611" providerId="ADAL" clId="{12141370-D88C-48A2-8B25-FFB262F4FC46}" dt="2025-09-04T10:49:07.189" v="9639" actId="478"/>
          <ac:spMkLst>
            <pc:docMk/>
            <pc:sldMk cId="682215611" sldId="2142533996"/>
            <ac:spMk id="23" creationId="{59C67D6E-7533-F823-82EC-5F9C49275037}"/>
          </ac:spMkLst>
        </pc:spChg>
        <pc:spChg chg="del">
          <ac:chgData name="Luobin Wang" userId="6c45c279-88ff-4946-875d-e73cac6fb611" providerId="ADAL" clId="{12141370-D88C-48A2-8B25-FFB262F4FC46}" dt="2025-09-04T10:49:10.807" v="9640" actId="478"/>
          <ac:spMkLst>
            <pc:docMk/>
            <pc:sldMk cId="682215611" sldId="2142533996"/>
            <ac:spMk id="24" creationId="{5715320B-D6F9-992C-AF46-2E4659FFA7C4}"/>
          </ac:spMkLst>
        </pc:spChg>
        <pc:spChg chg="mod">
          <ac:chgData name="Luobin Wang" userId="6c45c279-88ff-4946-875d-e73cac6fb611" providerId="ADAL" clId="{12141370-D88C-48A2-8B25-FFB262F4FC46}" dt="2025-09-04T10:49:53.728" v="9650" actId="14100"/>
          <ac:spMkLst>
            <pc:docMk/>
            <pc:sldMk cId="682215611" sldId="2142533996"/>
            <ac:spMk id="25" creationId="{BBF61854-1DFD-AF68-BCD3-F81920271661}"/>
          </ac:spMkLst>
        </pc:spChg>
        <pc:spChg chg="mod">
          <ac:chgData name="Luobin Wang" userId="6c45c279-88ff-4946-875d-e73cac6fb611" providerId="ADAL" clId="{12141370-D88C-48A2-8B25-FFB262F4FC46}" dt="2025-09-04T10:50:16.064" v="9687" actId="20577"/>
          <ac:spMkLst>
            <pc:docMk/>
            <pc:sldMk cId="682215611" sldId="2142533996"/>
            <ac:spMk id="26" creationId="{9444E194-8423-3CB2-D680-C8BCAE59D3F9}"/>
          </ac:spMkLst>
        </pc:spChg>
      </pc:sldChg>
    </pc:docChg>
  </pc:docChgLst>
  <pc:docChgLst>
    <pc:chgData name="Luobin  Wang" userId="6c45c279-88ff-4946-875d-e73cac6fb611" providerId="ADAL" clId="{06752E02-212A-4DD1-B65D-0E7AB2E3F1D9}"/>
    <pc:docChg chg="undo custSel addSld delSld modSld">
      <pc:chgData name="Luobin  Wang" userId="6c45c279-88ff-4946-875d-e73cac6fb611" providerId="ADAL" clId="{06752E02-212A-4DD1-B65D-0E7AB2E3F1D9}" dt="2025-07-18T20:23:00.785" v="4065" actId="20577"/>
      <pc:docMkLst>
        <pc:docMk/>
      </pc:docMkLst>
      <pc:sldChg chg="modSp mod">
        <pc:chgData name="Luobin  Wang" userId="6c45c279-88ff-4946-875d-e73cac6fb611" providerId="ADAL" clId="{06752E02-212A-4DD1-B65D-0E7AB2E3F1D9}" dt="2025-07-17T10:01:45.795" v="1" actId="20577"/>
        <pc:sldMkLst>
          <pc:docMk/>
          <pc:sldMk cId="104805335" sldId="2142533690"/>
        </pc:sldMkLst>
      </pc:sldChg>
      <pc:sldChg chg="modSp mod">
        <pc:chgData name="Luobin  Wang" userId="6c45c279-88ff-4946-875d-e73cac6fb611" providerId="ADAL" clId="{06752E02-212A-4DD1-B65D-0E7AB2E3F1D9}" dt="2025-07-17T10:02:24.937" v="52" actId="20577"/>
        <pc:sldMkLst>
          <pc:docMk/>
          <pc:sldMk cId="3802867156" sldId="2142533794"/>
        </pc:sldMkLst>
      </pc:sldChg>
      <pc:sldChg chg="del mod modShow">
        <pc:chgData name="Luobin  Wang" userId="6c45c279-88ff-4946-875d-e73cac6fb611" providerId="ADAL" clId="{06752E02-212A-4DD1-B65D-0E7AB2E3F1D9}" dt="2025-07-17T10:16:14.535" v="328" actId="47"/>
        <pc:sldMkLst>
          <pc:docMk/>
          <pc:sldMk cId="1510189575" sldId="2142533843"/>
        </pc:sldMkLst>
      </pc:sldChg>
      <pc:sldChg chg="del mod modShow">
        <pc:chgData name="Luobin  Wang" userId="6c45c279-88ff-4946-875d-e73cac6fb611" providerId="ADAL" clId="{06752E02-212A-4DD1-B65D-0E7AB2E3F1D9}" dt="2025-07-17T10:16:14.535" v="328" actId="47"/>
        <pc:sldMkLst>
          <pc:docMk/>
          <pc:sldMk cId="4245891377" sldId="2142533844"/>
        </pc:sldMkLst>
      </pc:sldChg>
      <pc:sldChg chg="del mod modShow">
        <pc:chgData name="Luobin  Wang" userId="6c45c279-88ff-4946-875d-e73cac6fb611" providerId="ADAL" clId="{06752E02-212A-4DD1-B65D-0E7AB2E3F1D9}" dt="2025-07-17T10:16:14.535" v="328" actId="47"/>
        <pc:sldMkLst>
          <pc:docMk/>
          <pc:sldMk cId="1950805867" sldId="2142533845"/>
        </pc:sldMkLst>
      </pc:sldChg>
      <pc:sldChg chg="del mod modShow">
        <pc:chgData name="Luobin  Wang" userId="6c45c279-88ff-4946-875d-e73cac6fb611" providerId="ADAL" clId="{06752E02-212A-4DD1-B65D-0E7AB2E3F1D9}" dt="2025-07-17T10:16:14.535" v="328" actId="47"/>
        <pc:sldMkLst>
          <pc:docMk/>
          <pc:sldMk cId="708662536" sldId="2142533846"/>
        </pc:sldMkLst>
      </pc:sldChg>
      <pc:sldChg chg="del mod modShow">
        <pc:chgData name="Luobin  Wang" userId="6c45c279-88ff-4946-875d-e73cac6fb611" providerId="ADAL" clId="{06752E02-212A-4DD1-B65D-0E7AB2E3F1D9}" dt="2025-07-17T11:05:06.133" v="2566" actId="47"/>
        <pc:sldMkLst>
          <pc:docMk/>
          <pc:sldMk cId="196802471" sldId="2142533847"/>
        </pc:sldMkLst>
      </pc:sldChg>
      <pc:sldChg chg="del mod modShow">
        <pc:chgData name="Luobin  Wang" userId="6c45c279-88ff-4946-875d-e73cac6fb611" providerId="ADAL" clId="{06752E02-212A-4DD1-B65D-0E7AB2E3F1D9}" dt="2025-07-17T10:16:14.535" v="328" actId="47"/>
        <pc:sldMkLst>
          <pc:docMk/>
          <pc:sldMk cId="3278985812" sldId="2142533848"/>
        </pc:sldMkLst>
      </pc:sldChg>
      <pc:sldChg chg="del">
        <pc:chgData name="Luobin  Wang" userId="6c45c279-88ff-4946-875d-e73cac6fb611" providerId="ADAL" clId="{06752E02-212A-4DD1-B65D-0E7AB2E3F1D9}" dt="2025-07-17T10:16:17.948" v="329" actId="47"/>
        <pc:sldMkLst>
          <pc:docMk/>
          <pc:sldMk cId="2353912149" sldId="2142533849"/>
        </pc:sldMkLst>
      </pc:sldChg>
      <pc:sldChg chg="del mod modShow">
        <pc:chgData name="Luobin  Wang" userId="6c45c279-88ff-4946-875d-e73cac6fb611" providerId="ADAL" clId="{06752E02-212A-4DD1-B65D-0E7AB2E3F1D9}" dt="2025-07-17T11:05:06.133" v="2566" actId="47"/>
        <pc:sldMkLst>
          <pc:docMk/>
          <pc:sldMk cId="277706264" sldId="2142533850"/>
        </pc:sldMkLst>
      </pc:sldChg>
      <pc:sldChg chg="addSp delSp modSp add mod modShow">
        <pc:chgData name="Luobin  Wang" userId="6c45c279-88ff-4946-875d-e73cac6fb611" providerId="ADAL" clId="{06752E02-212A-4DD1-B65D-0E7AB2E3F1D9}" dt="2025-07-17T20:49:08.811" v="3443" actId="20577"/>
        <pc:sldMkLst>
          <pc:docMk/>
          <pc:sldMk cId="2191872349" sldId="2142533851"/>
        </pc:sldMkLst>
      </pc:sldChg>
      <pc:sldChg chg="addSp delSp modSp add mod modShow">
        <pc:chgData name="Luobin  Wang" userId="6c45c279-88ff-4946-875d-e73cac6fb611" providerId="ADAL" clId="{06752E02-212A-4DD1-B65D-0E7AB2E3F1D9}" dt="2025-07-17T18:12:36.351" v="2969" actId="14100"/>
        <pc:sldMkLst>
          <pc:docMk/>
          <pc:sldMk cId="2555657461" sldId="2142533852"/>
        </pc:sldMkLst>
      </pc:sldChg>
      <pc:sldChg chg="addSp delSp modSp add mod">
        <pc:chgData name="Luobin  Wang" userId="6c45c279-88ff-4946-875d-e73cac6fb611" providerId="ADAL" clId="{06752E02-212A-4DD1-B65D-0E7AB2E3F1D9}" dt="2025-07-18T20:23:00.785" v="4065" actId="20577"/>
        <pc:sldMkLst>
          <pc:docMk/>
          <pc:sldMk cId="404838577" sldId="2142533853"/>
        </pc:sldMkLst>
      </pc:sldChg>
      <pc:sldChg chg="addSp delSp modSp add mod">
        <pc:chgData name="Luobin  Wang" userId="6c45c279-88ff-4946-875d-e73cac6fb611" providerId="ADAL" clId="{06752E02-212A-4DD1-B65D-0E7AB2E3F1D9}" dt="2025-07-18T20:11:53.151" v="3579" actId="20577"/>
        <pc:sldMkLst>
          <pc:docMk/>
          <pc:sldMk cId="1134401742" sldId="2142533854"/>
        </pc:sldMkLst>
      </pc:sldChg>
      <pc:sldChg chg="addSp delSp modSp add mod">
        <pc:chgData name="Luobin  Wang" userId="6c45c279-88ff-4946-875d-e73cac6fb611" providerId="ADAL" clId="{06752E02-212A-4DD1-B65D-0E7AB2E3F1D9}" dt="2025-07-18T20:15:59.408" v="3940" actId="20577"/>
        <pc:sldMkLst>
          <pc:docMk/>
          <pc:sldMk cId="353997403" sldId="2142533855"/>
        </pc:sldMkLst>
      </pc:sldChg>
      <pc:sldChg chg="addSp delSp modSp add mod">
        <pc:chgData name="Luobin  Wang" userId="6c45c279-88ff-4946-875d-e73cac6fb611" providerId="ADAL" clId="{06752E02-212A-4DD1-B65D-0E7AB2E3F1D9}" dt="2025-07-17T18:34:34.513" v="3438" actId="1076"/>
        <pc:sldMkLst>
          <pc:docMk/>
          <pc:sldMk cId="2173917796" sldId="2142533856"/>
        </pc:sldMkLst>
      </pc:sldChg>
    </pc:docChg>
  </pc:docChgLst>
  <pc:docChgLst>
    <pc:chgData name="Luobin Wang" userId="6c45c279-88ff-4946-875d-e73cac6fb611" providerId="ADAL" clId="{47D459FA-E4D8-4E59-A033-DC639D595886}"/>
    <pc:docChg chg="undo custSel addSld delSld modSld">
      <pc:chgData name="Luobin Wang" userId="6c45c279-88ff-4946-875d-e73cac6fb611" providerId="ADAL" clId="{47D459FA-E4D8-4E59-A033-DC639D595886}" dt="2025-08-07T23:00:08.119" v="2793" actId="20577"/>
      <pc:docMkLst>
        <pc:docMk/>
      </pc:docMkLst>
      <pc:sldChg chg="modSp mod">
        <pc:chgData name="Luobin Wang" userId="6c45c279-88ff-4946-875d-e73cac6fb611" providerId="ADAL" clId="{47D459FA-E4D8-4E59-A033-DC639D595886}" dt="2025-08-07T20:58:02.220" v="1" actId="20577"/>
        <pc:sldMkLst>
          <pc:docMk/>
          <pc:sldMk cId="104805335" sldId="2142533690"/>
        </pc:sldMkLst>
      </pc:sldChg>
      <pc:sldChg chg="modSp mod">
        <pc:chgData name="Luobin Wang" userId="6c45c279-88ff-4946-875d-e73cac6fb611" providerId="ADAL" clId="{47D459FA-E4D8-4E59-A033-DC639D595886}" dt="2025-08-07T20:59:11.816" v="98" actId="20577"/>
        <pc:sldMkLst>
          <pc:docMk/>
          <pc:sldMk cId="3802867156" sldId="2142533794"/>
        </pc:sldMkLst>
      </pc:sldChg>
      <pc:sldChg chg="addSp delSp modSp mod">
        <pc:chgData name="Luobin Wang" userId="6c45c279-88ff-4946-875d-e73cac6fb611" providerId="ADAL" clId="{47D459FA-E4D8-4E59-A033-DC639D595886}" dt="2025-08-07T22:11:27.700" v="1096" actId="20577"/>
        <pc:sldMkLst>
          <pc:docMk/>
          <pc:sldMk cId="2173917796" sldId="2142533856"/>
        </pc:sldMkLst>
      </pc:sldChg>
      <pc:sldChg chg="modSp mod">
        <pc:chgData name="Luobin Wang" userId="6c45c279-88ff-4946-875d-e73cac6fb611" providerId="ADAL" clId="{47D459FA-E4D8-4E59-A033-DC639D595886}" dt="2025-08-07T20:59:40.917" v="99" actId="207"/>
        <pc:sldMkLst>
          <pc:docMk/>
          <pc:sldMk cId="1027574304" sldId="2142533857"/>
        </pc:sldMkLst>
      </pc:sldChg>
      <pc:sldChg chg="del">
        <pc:chgData name="Luobin Wang" userId="6c45c279-88ff-4946-875d-e73cac6fb611" providerId="ADAL" clId="{47D459FA-E4D8-4E59-A033-DC639D595886}" dt="2025-08-07T21:00:38.431" v="101" actId="47"/>
        <pc:sldMkLst>
          <pc:docMk/>
          <pc:sldMk cId="2125359376" sldId="2142533858"/>
        </pc:sldMkLst>
      </pc:sldChg>
      <pc:sldChg chg="addSp delSp modSp add mod">
        <pc:chgData name="Luobin Wang" userId="6c45c279-88ff-4946-875d-e73cac6fb611" providerId="ADAL" clId="{47D459FA-E4D8-4E59-A033-DC639D595886}" dt="2025-08-07T22:12:20.467" v="1132" actId="255"/>
        <pc:sldMkLst>
          <pc:docMk/>
          <pc:sldMk cId="2634442840" sldId="2142533858"/>
        </pc:sldMkLst>
      </pc:sldChg>
      <pc:sldChg chg="addSp delSp modSp add mod">
        <pc:chgData name="Luobin Wang" userId="6c45c279-88ff-4946-875d-e73cac6fb611" providerId="ADAL" clId="{47D459FA-E4D8-4E59-A033-DC639D595886}" dt="2025-08-07T22:24:27.467" v="1925" actId="20577"/>
        <pc:sldMkLst>
          <pc:docMk/>
          <pc:sldMk cId="3186437408" sldId="2142533859"/>
        </pc:sldMkLst>
      </pc:sldChg>
      <pc:sldChg chg="del">
        <pc:chgData name="Luobin Wang" userId="6c45c279-88ff-4946-875d-e73cac6fb611" providerId="ADAL" clId="{47D459FA-E4D8-4E59-A033-DC639D595886}" dt="2025-08-07T21:00:38.431" v="101" actId="47"/>
        <pc:sldMkLst>
          <pc:docMk/>
          <pc:sldMk cId="4208599386" sldId="2142533859"/>
        </pc:sldMkLst>
      </pc:sldChg>
      <pc:sldChg chg="addSp delSp modSp add mod">
        <pc:chgData name="Luobin Wang" userId="6c45c279-88ff-4946-875d-e73cac6fb611" providerId="ADAL" clId="{47D459FA-E4D8-4E59-A033-DC639D595886}" dt="2025-08-07T22:40:36.999" v="2305" actId="113"/>
        <pc:sldMkLst>
          <pc:docMk/>
          <pc:sldMk cId="685959139" sldId="2142533860"/>
        </pc:sldMkLst>
      </pc:sldChg>
      <pc:sldChg chg="addSp delSp modSp add mod">
        <pc:chgData name="Luobin Wang" userId="6c45c279-88ff-4946-875d-e73cac6fb611" providerId="ADAL" clId="{47D459FA-E4D8-4E59-A033-DC639D595886}" dt="2025-08-07T23:00:08.119" v="2793" actId="20577"/>
        <pc:sldMkLst>
          <pc:docMk/>
          <pc:sldMk cId="3702795495" sldId="2142533861"/>
        </pc:sldMkLst>
      </pc:sldChg>
    </pc:docChg>
  </pc:docChgLst>
  <pc:docChgLst>
    <pc:chgData name="Luobin Wang" userId="6c45c279-88ff-4946-875d-e73cac6fb611" providerId="ADAL" clId="{A8DBB898-900D-49AD-93A6-0819CDE4EAE9}"/>
    <pc:docChg chg="undo custSel addSld delSld modSld sldOrd">
      <pc:chgData name="Luobin Wang" userId="6c45c279-88ff-4946-875d-e73cac6fb611" providerId="ADAL" clId="{A8DBB898-900D-49AD-93A6-0819CDE4EAE9}" dt="2025-08-22T21:36:23.137" v="3175" actId="20577"/>
      <pc:docMkLst>
        <pc:docMk/>
      </pc:docMkLst>
      <pc:sldChg chg="add del">
        <pc:chgData name="Luobin Wang" userId="6c45c279-88ff-4946-875d-e73cac6fb611" providerId="ADAL" clId="{A8DBB898-900D-49AD-93A6-0819CDE4EAE9}" dt="2025-08-21T18:15:52.595" v="24" actId="47"/>
        <pc:sldMkLst>
          <pc:docMk/>
          <pc:sldMk cId="104805335" sldId="2142533690"/>
        </pc:sldMkLst>
      </pc:sldChg>
      <pc:sldChg chg="add del">
        <pc:chgData name="Luobin Wang" userId="6c45c279-88ff-4946-875d-e73cac6fb611" providerId="ADAL" clId="{A8DBB898-900D-49AD-93A6-0819CDE4EAE9}" dt="2025-08-21T18:35:11.714" v="30" actId="47"/>
        <pc:sldMkLst>
          <pc:docMk/>
          <pc:sldMk cId="2093438328" sldId="2142533781"/>
        </pc:sldMkLst>
      </pc:sldChg>
      <pc:sldChg chg="add del">
        <pc:chgData name="Luobin Wang" userId="6c45c279-88ff-4946-875d-e73cac6fb611" providerId="ADAL" clId="{A8DBB898-900D-49AD-93A6-0819CDE4EAE9}" dt="2025-08-21T18:34:53.344" v="26" actId="47"/>
        <pc:sldMkLst>
          <pc:docMk/>
          <pc:sldMk cId="3802867156" sldId="2142533794"/>
        </pc:sldMkLst>
      </pc:sldChg>
      <pc:sldChg chg="addSp modSp add mod">
        <pc:chgData name="Luobin Wang" userId="6c45c279-88ff-4946-875d-e73cac6fb611" providerId="ADAL" clId="{A8DBB898-900D-49AD-93A6-0819CDE4EAE9}" dt="2025-08-21T22:57:03.258" v="2932" actId="20577"/>
        <pc:sldMkLst>
          <pc:docMk/>
          <pc:sldMk cId="1699511307" sldId="2142533845"/>
        </pc:sldMkLst>
      </pc:sldChg>
      <pc:sldChg chg="add del">
        <pc:chgData name="Luobin Wang" userId="6c45c279-88ff-4946-875d-e73cac6fb611" providerId="ADAL" clId="{A8DBB898-900D-49AD-93A6-0819CDE4EAE9}" dt="2025-08-21T18:35:09.647" v="29" actId="47"/>
        <pc:sldMkLst>
          <pc:docMk/>
          <pc:sldMk cId="1027574304" sldId="2142533857"/>
        </pc:sldMkLst>
      </pc:sldChg>
      <pc:sldChg chg="add del">
        <pc:chgData name="Luobin Wang" userId="6c45c279-88ff-4946-875d-e73cac6fb611" providerId="ADAL" clId="{A8DBB898-900D-49AD-93A6-0819CDE4EAE9}" dt="2025-08-21T18:35:09.647" v="29" actId="47"/>
        <pc:sldMkLst>
          <pc:docMk/>
          <pc:sldMk cId="3186437408" sldId="2142533859"/>
        </pc:sldMkLst>
      </pc:sldChg>
      <pc:sldChg chg="add del">
        <pc:chgData name="Luobin Wang" userId="6c45c279-88ff-4946-875d-e73cac6fb611" providerId="ADAL" clId="{A8DBB898-900D-49AD-93A6-0819CDE4EAE9}" dt="2025-08-21T18:35:09.647" v="29" actId="47"/>
        <pc:sldMkLst>
          <pc:docMk/>
          <pc:sldMk cId="1285442764" sldId="2142533860"/>
        </pc:sldMkLst>
      </pc:sldChg>
      <pc:sldChg chg="addSp delSp modSp add del mod">
        <pc:chgData name="Luobin Wang" userId="6c45c279-88ff-4946-875d-e73cac6fb611" providerId="ADAL" clId="{A8DBB898-900D-49AD-93A6-0819CDE4EAE9}" dt="2025-08-21T18:15:48.593" v="23" actId="478"/>
        <pc:sldMkLst>
          <pc:docMk/>
          <pc:sldMk cId="3295199867" sldId="2142533922"/>
        </pc:sldMkLst>
        <pc:spChg chg="mod">
          <ac:chgData name="Luobin Wang" userId="6c45c279-88ff-4946-875d-e73cac6fb611" providerId="ADAL" clId="{A8DBB898-900D-49AD-93A6-0819CDE4EAE9}" dt="2025-08-21T18:15:36.848" v="10" actId="20577"/>
          <ac:spMkLst>
            <pc:docMk/>
            <pc:sldMk cId="3295199867" sldId="2142533922"/>
            <ac:spMk id="2" creationId="{F01B9CF3-6937-CFA2-9E76-E6F6CEE3A74F}"/>
          </ac:spMkLst>
        </pc:spChg>
      </pc:sldChg>
      <pc:sldChg chg="modSp add mod">
        <pc:chgData name="Luobin Wang" userId="6c45c279-88ff-4946-875d-e73cac6fb611" providerId="ADAL" clId="{A8DBB898-900D-49AD-93A6-0819CDE4EAE9}" dt="2025-08-21T22:57:28.332" v="2963" actId="20577"/>
        <pc:sldMkLst>
          <pc:docMk/>
          <pc:sldMk cId="1631011678" sldId="2142533924"/>
        </pc:sldMkLst>
        <pc:spChg chg="mod">
          <ac:chgData name="Luobin Wang" userId="6c45c279-88ff-4946-875d-e73cac6fb611" providerId="ADAL" clId="{A8DBB898-900D-49AD-93A6-0819CDE4EAE9}" dt="2025-08-21T22:57:28.332" v="2963" actId="20577"/>
          <ac:spMkLst>
            <pc:docMk/>
            <pc:sldMk cId="1631011678" sldId="2142533924"/>
            <ac:spMk id="2" creationId="{4C05158E-A46C-5B7F-ED6F-30910323843B}"/>
          </ac:spMkLst>
        </pc:spChg>
      </pc:sldChg>
      <pc:sldChg chg="add del">
        <pc:chgData name="Luobin Wang" userId="6c45c279-88ff-4946-875d-e73cac6fb611" providerId="ADAL" clId="{A8DBB898-900D-49AD-93A6-0819CDE4EAE9}" dt="2025-08-21T18:35:21.950" v="32"/>
        <pc:sldMkLst>
          <pc:docMk/>
          <pc:sldMk cId="2192980679" sldId="2142533925"/>
        </pc:sldMkLst>
      </pc:sldChg>
      <pc:sldChg chg="add">
        <pc:chgData name="Luobin Wang" userId="6c45c279-88ff-4946-875d-e73cac6fb611" providerId="ADAL" clId="{A8DBB898-900D-49AD-93A6-0819CDE4EAE9}" dt="2025-08-21T18:35:26.683" v="33"/>
        <pc:sldMkLst>
          <pc:docMk/>
          <pc:sldMk cId="1907746929" sldId="2142533927"/>
        </pc:sldMkLst>
      </pc:sldChg>
      <pc:sldChg chg="addSp delSp modSp add mod">
        <pc:chgData name="Luobin Wang" userId="6c45c279-88ff-4946-875d-e73cac6fb611" providerId="ADAL" clId="{A8DBB898-900D-49AD-93A6-0819CDE4EAE9}" dt="2025-08-21T20:43:11.507" v="1328" actId="15"/>
        <pc:sldMkLst>
          <pc:docMk/>
          <pc:sldMk cId="3114925598" sldId="2142533928"/>
        </pc:sldMkLst>
        <pc:spChg chg="mod">
          <ac:chgData name="Luobin Wang" userId="6c45c279-88ff-4946-875d-e73cac6fb611" providerId="ADAL" clId="{A8DBB898-900D-49AD-93A6-0819CDE4EAE9}" dt="2025-08-21T19:40:46.059" v="321" actId="20577"/>
          <ac:spMkLst>
            <pc:docMk/>
            <pc:sldMk cId="3114925598" sldId="2142533928"/>
            <ac:spMk id="3" creationId="{1EE7735B-59D3-E2EC-3953-2BA7ADB56322}"/>
          </ac:spMkLst>
        </pc:spChg>
      </pc:sldChg>
      <pc:sldChg chg="addSp delSp modSp add mod ord modAnim">
        <pc:chgData name="Luobin Wang" userId="6c45c279-88ff-4946-875d-e73cac6fb611" providerId="ADAL" clId="{A8DBB898-900D-49AD-93A6-0819CDE4EAE9}" dt="2025-08-21T22:59:54.004" v="3075" actId="1076"/>
        <pc:sldMkLst>
          <pc:docMk/>
          <pc:sldMk cId="1029807984" sldId="2142533929"/>
        </pc:sldMkLst>
      </pc:sldChg>
      <pc:sldChg chg="addSp modSp add mod">
        <pc:chgData name="Luobin Wang" userId="6c45c279-88ff-4946-875d-e73cac6fb611" providerId="ADAL" clId="{A8DBB898-900D-49AD-93A6-0819CDE4EAE9}" dt="2025-08-22T01:45:49.952" v="3131" actId="20577"/>
        <pc:sldMkLst>
          <pc:docMk/>
          <pc:sldMk cId="999614666" sldId="2142533930"/>
        </pc:sldMkLst>
      </pc:sldChg>
      <pc:sldChg chg="addSp modSp add mod">
        <pc:chgData name="Luobin Wang" userId="6c45c279-88ff-4946-875d-e73cac6fb611" providerId="ADAL" clId="{A8DBB898-900D-49AD-93A6-0819CDE4EAE9}" dt="2025-08-22T21:36:23.137" v="3175" actId="20577"/>
        <pc:sldMkLst>
          <pc:docMk/>
          <pc:sldMk cId="88011868" sldId="2142533931"/>
        </pc:sldMkLst>
      </pc:sldChg>
      <pc:sldChg chg="addSp delSp modSp add mod delAnim modAnim">
        <pc:chgData name="Luobin Wang" userId="6c45c279-88ff-4946-875d-e73cac6fb611" providerId="ADAL" clId="{A8DBB898-900D-49AD-93A6-0819CDE4EAE9}" dt="2025-08-21T22:58:29.915" v="3042" actId="20577"/>
        <pc:sldMkLst>
          <pc:docMk/>
          <pc:sldMk cId="1710604484" sldId="2142533932"/>
        </pc:sldMkLst>
      </pc:sldChg>
      <pc:sldChg chg="addSp delSp modSp add mod delAnim">
        <pc:chgData name="Luobin Wang" userId="6c45c279-88ff-4946-875d-e73cac6fb611" providerId="ADAL" clId="{A8DBB898-900D-49AD-93A6-0819CDE4EAE9}" dt="2025-08-21T22:50:34.106" v="2801" actId="20577"/>
        <pc:sldMkLst>
          <pc:docMk/>
          <pc:sldMk cId="4098674627" sldId="2142533933"/>
        </pc:sldMkLst>
      </pc:sldChg>
      <pc:sldChg chg="modSp add mod">
        <pc:chgData name="Luobin Wang" userId="6c45c279-88ff-4946-875d-e73cac6fb611" providerId="ADAL" clId="{A8DBB898-900D-49AD-93A6-0819CDE4EAE9}" dt="2025-08-21T22:59:35.881" v="3072" actId="20577"/>
        <pc:sldMkLst>
          <pc:docMk/>
          <pc:sldMk cId="1027229598" sldId="2142533934"/>
        </pc:sldMkLst>
      </pc:sldChg>
    </pc:docChg>
  </pc:docChgLst>
  <pc:docChgLst>
    <pc:chgData name="Luobin Wang" userId="6c45c279-88ff-4946-875d-e73cac6fb611" providerId="ADAL" clId="{CC207178-6280-45FC-849D-36267D976FBF}"/>
    <pc:docChg chg="undo custSel addSld delSld modSld sldOrd">
      <pc:chgData name="Luobin Wang" userId="6c45c279-88ff-4946-875d-e73cac6fb611" providerId="ADAL" clId="{CC207178-6280-45FC-849D-36267D976FBF}" dt="2025-08-14T22:48:00.798" v="751" actId="1076"/>
      <pc:docMkLst>
        <pc:docMk/>
      </pc:docMkLst>
      <pc:sldChg chg="modSp mod">
        <pc:chgData name="Luobin Wang" userId="6c45c279-88ff-4946-875d-e73cac6fb611" providerId="ADAL" clId="{CC207178-6280-45FC-849D-36267D976FBF}" dt="2025-08-14T22:05:42.647" v="1" actId="20577"/>
        <pc:sldMkLst>
          <pc:docMk/>
          <pc:sldMk cId="104805335" sldId="2142533690"/>
        </pc:sldMkLst>
      </pc:sldChg>
      <pc:sldChg chg="modSp mod">
        <pc:chgData name="Luobin Wang" userId="6c45c279-88ff-4946-875d-e73cac6fb611" providerId="ADAL" clId="{CC207178-6280-45FC-849D-36267D976FBF}" dt="2025-08-14T22:06:26.343" v="36" actId="20577"/>
        <pc:sldMkLst>
          <pc:docMk/>
          <pc:sldMk cId="3802867156" sldId="2142533794"/>
        </pc:sldMkLst>
      </pc:sldChg>
      <pc:sldChg chg="del">
        <pc:chgData name="Luobin Wang" userId="6c45c279-88ff-4946-875d-e73cac6fb611" providerId="ADAL" clId="{CC207178-6280-45FC-849D-36267D976FBF}" dt="2025-08-14T22:05:49.177" v="2" actId="47"/>
        <pc:sldMkLst>
          <pc:docMk/>
          <pc:sldMk cId="2173917796" sldId="2142533856"/>
        </pc:sldMkLst>
      </pc:sldChg>
      <pc:sldChg chg="addSp delSp modSp mod">
        <pc:chgData name="Luobin Wang" userId="6c45c279-88ff-4946-875d-e73cac6fb611" providerId="ADAL" clId="{CC207178-6280-45FC-849D-36267D976FBF}" dt="2025-08-14T22:28:19.353" v="704" actId="207"/>
        <pc:sldMkLst>
          <pc:docMk/>
          <pc:sldMk cId="1027574304" sldId="2142533857"/>
        </pc:sldMkLst>
      </pc:sldChg>
      <pc:sldChg chg="new del">
        <pc:chgData name="Luobin Wang" userId="6c45c279-88ff-4946-875d-e73cac6fb611" providerId="ADAL" clId="{CC207178-6280-45FC-849D-36267D976FBF}" dt="2025-08-14T22:11:48.207" v="40" actId="680"/>
        <pc:sldMkLst>
          <pc:docMk/>
          <pc:sldMk cId="1923743213" sldId="2142533858"/>
        </pc:sldMkLst>
      </pc:sldChg>
      <pc:sldChg chg="del">
        <pc:chgData name="Luobin Wang" userId="6c45c279-88ff-4946-875d-e73cac6fb611" providerId="ADAL" clId="{CC207178-6280-45FC-849D-36267D976FBF}" dt="2025-08-14T22:05:51.403" v="3" actId="47"/>
        <pc:sldMkLst>
          <pc:docMk/>
          <pc:sldMk cId="2634442840" sldId="2142533858"/>
        </pc:sldMkLst>
      </pc:sldChg>
      <pc:sldChg chg="new del">
        <pc:chgData name="Luobin Wang" userId="6c45c279-88ff-4946-875d-e73cac6fb611" providerId="ADAL" clId="{CC207178-6280-45FC-849D-36267D976FBF}" dt="2025-08-14T22:11:42.891" v="38" actId="680"/>
        <pc:sldMkLst>
          <pc:docMk/>
          <pc:sldMk cId="2781778473" sldId="2142533858"/>
        </pc:sldMkLst>
      </pc:sldChg>
      <pc:sldChg chg="addSp delSp modSp add del mod ord">
        <pc:chgData name="Luobin Wang" userId="6c45c279-88ff-4946-875d-e73cac6fb611" providerId="ADAL" clId="{CC207178-6280-45FC-849D-36267D976FBF}" dt="2025-08-14T22:27:07.941" v="695" actId="1076"/>
        <pc:sldMkLst>
          <pc:docMk/>
          <pc:sldMk cId="3186437408" sldId="2142533859"/>
        </pc:sldMkLst>
      </pc:sldChg>
      <pc:sldChg chg="del">
        <pc:chgData name="Luobin Wang" userId="6c45c279-88ff-4946-875d-e73cac6fb611" providerId="ADAL" clId="{CC207178-6280-45FC-849D-36267D976FBF}" dt="2025-08-14T22:06:02.403" v="5" actId="47"/>
        <pc:sldMkLst>
          <pc:docMk/>
          <pc:sldMk cId="685959139" sldId="2142533860"/>
        </pc:sldMkLst>
      </pc:sldChg>
      <pc:sldChg chg="addSp delSp modSp new mod">
        <pc:chgData name="Luobin Wang" userId="6c45c279-88ff-4946-875d-e73cac6fb611" providerId="ADAL" clId="{CC207178-6280-45FC-849D-36267D976FBF}" dt="2025-08-14T22:48:00.798" v="751" actId="1076"/>
        <pc:sldMkLst>
          <pc:docMk/>
          <pc:sldMk cId="1285442764" sldId="2142533860"/>
        </pc:sldMkLst>
      </pc:sldChg>
      <pc:sldChg chg="addSp delSp modSp add del mod">
        <pc:chgData name="Luobin Wang" userId="6c45c279-88ff-4946-875d-e73cac6fb611" providerId="ADAL" clId="{CC207178-6280-45FC-849D-36267D976FBF}" dt="2025-08-14T22:28:23.891" v="705" actId="47"/>
        <pc:sldMkLst>
          <pc:docMk/>
          <pc:sldMk cId="2220947472" sldId="2142533860"/>
        </pc:sldMkLst>
      </pc:sldChg>
      <pc:sldChg chg="new del">
        <pc:chgData name="Luobin Wang" userId="6c45c279-88ff-4946-875d-e73cac6fb611" providerId="ADAL" clId="{CC207178-6280-45FC-849D-36267D976FBF}" dt="2025-08-14T22:22:24.401" v="306" actId="680"/>
        <pc:sldMkLst>
          <pc:docMk/>
          <pc:sldMk cId="3402284557" sldId="2142533860"/>
        </pc:sldMkLst>
      </pc:sldChg>
      <pc:sldChg chg="del">
        <pc:chgData name="Luobin Wang" userId="6c45c279-88ff-4946-875d-e73cac6fb611" providerId="ADAL" clId="{CC207178-6280-45FC-849D-36267D976FBF}" dt="2025-08-14T22:06:03.466" v="6" actId="47"/>
        <pc:sldMkLst>
          <pc:docMk/>
          <pc:sldMk cId="3702795495" sldId="2142533861"/>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Driving Score</c:v>
                </c:pt>
              </c:strCache>
            </c:strRef>
          </c:tx>
          <c:spPr>
            <a:ln w="28575" cap="rnd">
              <a:solidFill>
                <a:schemeClr val="accent1"/>
              </a:solidFill>
              <a:round/>
            </a:ln>
            <a:effectLst/>
          </c:spPr>
          <c:marker>
            <c:symbol val="none"/>
          </c:marker>
          <c:dLbls>
            <c:delete val="1"/>
          </c:dLbls>
          <c:cat>
            <c:numRef>
              <c:f>Sheet1!$A$2:$A$6</c:f>
              <c:numCache>
                <c:formatCode>General</c:formatCode>
                <c:ptCount val="5"/>
                <c:pt idx="0">
                  <c:v>4</c:v>
                </c:pt>
                <c:pt idx="1">
                  <c:v>8</c:v>
                </c:pt>
                <c:pt idx="2">
                  <c:v>16</c:v>
                </c:pt>
                <c:pt idx="3">
                  <c:v>32</c:v>
                </c:pt>
                <c:pt idx="4">
                  <c:v>64</c:v>
                </c:pt>
              </c:numCache>
            </c:numRef>
          </c:cat>
          <c:val>
            <c:numRef>
              <c:f>Sheet1!$B$2:$B$6</c:f>
              <c:numCache>
                <c:formatCode>General</c:formatCode>
                <c:ptCount val="5"/>
                <c:pt idx="0">
                  <c:v>81.56</c:v>
                </c:pt>
                <c:pt idx="1">
                  <c:v>84.14</c:v>
                </c:pt>
                <c:pt idx="2">
                  <c:v>82.56</c:v>
                </c:pt>
                <c:pt idx="3">
                  <c:v>77.23</c:v>
                </c:pt>
                <c:pt idx="4">
                  <c:v>76.75</c:v>
                </c:pt>
              </c:numCache>
            </c:numRef>
          </c:val>
          <c:smooth val="0"/>
          <c:extLst>
            <c:ext xmlns:c16="http://schemas.microsoft.com/office/drawing/2014/chart" uri="{C3380CC4-5D6E-409C-BE32-E72D297353CC}">
              <c16:uniqueId val="{00000000-84E2-401F-9E53-08B48E0C2C8C}"/>
            </c:ext>
          </c:extLst>
        </c:ser>
        <c:dLbls>
          <c:dLblPos val="ctr"/>
          <c:showLegendKey val="0"/>
          <c:showVal val="1"/>
          <c:showCatName val="0"/>
          <c:showSerName val="0"/>
          <c:showPercent val="0"/>
          <c:showBubbleSize val="0"/>
        </c:dLbls>
        <c:smooth val="0"/>
        <c:axId val="2008224591"/>
        <c:axId val="2008213551"/>
      </c:lineChart>
      <c:catAx>
        <c:axId val="20082245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08213551"/>
        <c:crosses val="autoZero"/>
        <c:auto val="1"/>
        <c:lblAlgn val="ctr"/>
        <c:lblOffset val="100"/>
        <c:noMultiLvlLbl val="0"/>
      </c:catAx>
      <c:valAx>
        <c:axId val="20082135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0822459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Driving Score</c:v>
                </c:pt>
              </c:strCache>
            </c:strRef>
          </c:tx>
          <c:spPr>
            <a:ln w="28575" cap="rnd">
              <a:solidFill>
                <a:schemeClr val="accent1"/>
              </a:solidFill>
              <a:round/>
            </a:ln>
            <a:effectLst/>
          </c:spPr>
          <c:marker>
            <c:symbol val="none"/>
          </c:marker>
          <c:dLbls>
            <c:delete val="1"/>
          </c:dLbls>
          <c:cat>
            <c:numRef>
              <c:f>Sheet1!$A$2:$A$6</c:f>
              <c:numCache>
                <c:formatCode>General</c:formatCode>
                <c:ptCount val="5"/>
                <c:pt idx="0">
                  <c:v>4</c:v>
                </c:pt>
                <c:pt idx="1">
                  <c:v>8</c:v>
                </c:pt>
                <c:pt idx="2">
                  <c:v>16</c:v>
                </c:pt>
                <c:pt idx="3">
                  <c:v>32</c:v>
                </c:pt>
                <c:pt idx="4">
                  <c:v>64</c:v>
                </c:pt>
              </c:numCache>
            </c:numRef>
          </c:cat>
          <c:val>
            <c:numRef>
              <c:f>Sheet1!$B$2:$B$6</c:f>
              <c:numCache>
                <c:formatCode>General</c:formatCode>
                <c:ptCount val="5"/>
                <c:pt idx="0">
                  <c:v>81.56</c:v>
                </c:pt>
                <c:pt idx="1">
                  <c:v>84.14</c:v>
                </c:pt>
                <c:pt idx="2">
                  <c:v>82.56</c:v>
                </c:pt>
                <c:pt idx="3">
                  <c:v>77.23</c:v>
                </c:pt>
                <c:pt idx="4">
                  <c:v>76.75</c:v>
                </c:pt>
              </c:numCache>
            </c:numRef>
          </c:val>
          <c:smooth val="0"/>
          <c:extLst>
            <c:ext xmlns:c16="http://schemas.microsoft.com/office/drawing/2014/chart" uri="{C3380CC4-5D6E-409C-BE32-E72D297353CC}">
              <c16:uniqueId val="{00000000-84E2-401F-9E53-08B48E0C2C8C}"/>
            </c:ext>
          </c:extLst>
        </c:ser>
        <c:dLbls>
          <c:dLblPos val="ctr"/>
          <c:showLegendKey val="0"/>
          <c:showVal val="1"/>
          <c:showCatName val="0"/>
          <c:showSerName val="0"/>
          <c:showPercent val="0"/>
          <c:showBubbleSize val="0"/>
        </c:dLbls>
        <c:smooth val="0"/>
        <c:axId val="2008224591"/>
        <c:axId val="2008213551"/>
      </c:lineChart>
      <c:catAx>
        <c:axId val="20082245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08213551"/>
        <c:crosses val="autoZero"/>
        <c:auto val="1"/>
        <c:lblAlgn val="ctr"/>
        <c:lblOffset val="100"/>
        <c:noMultiLvlLbl val="0"/>
      </c:catAx>
      <c:valAx>
        <c:axId val="20082135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0822459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Sheet1!$C$1</c:f>
              <c:strCache>
                <c:ptCount val="1"/>
                <c:pt idx="0">
                  <c:v>Ours (chunk_size=4)</c:v>
                </c:pt>
              </c:strCache>
            </c:strRef>
          </c:tx>
          <c:spPr>
            <a:ln w="2222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Sheet1!$A$3:$A$6</c:f>
              <c:numCache>
                <c:formatCode>General</c:formatCode>
                <c:ptCount val="4"/>
                <c:pt idx="0">
                  <c:v>8</c:v>
                </c:pt>
                <c:pt idx="1">
                  <c:v>16</c:v>
                </c:pt>
                <c:pt idx="2">
                  <c:v>32</c:v>
                </c:pt>
                <c:pt idx="3">
                  <c:v>64</c:v>
                </c:pt>
              </c:numCache>
            </c:numRef>
          </c:cat>
          <c:val>
            <c:numRef>
              <c:f>Sheet1!$C$3:$C$6</c:f>
              <c:numCache>
                <c:formatCode>General</c:formatCode>
                <c:ptCount val="4"/>
                <c:pt idx="0">
                  <c:v>76.180000000000007</c:v>
                </c:pt>
                <c:pt idx="1">
                  <c:v>77.63</c:v>
                </c:pt>
                <c:pt idx="2">
                  <c:v>79.34</c:v>
                </c:pt>
                <c:pt idx="3">
                  <c:v>84.38</c:v>
                </c:pt>
              </c:numCache>
            </c:numRef>
          </c:val>
          <c:smooth val="0"/>
          <c:extLst>
            <c:ext xmlns:c16="http://schemas.microsoft.com/office/drawing/2014/chart" uri="{C3380CC4-5D6E-409C-BE32-E72D297353CC}">
              <c16:uniqueId val="{00000000-4CEB-4DC6-932E-B5FE89B3B670}"/>
            </c:ext>
          </c:extLst>
        </c:ser>
        <c:dLbls>
          <c:dLblPos val="ctr"/>
          <c:showLegendKey val="0"/>
          <c:showVal val="1"/>
          <c:showCatName val="0"/>
          <c:showSerName val="0"/>
          <c:showPercent val="0"/>
          <c:showBubbleSize val="0"/>
        </c:dLbls>
        <c:smooth val="0"/>
        <c:axId val="2008224591"/>
        <c:axId val="2008213551"/>
      </c:lineChart>
      <c:catAx>
        <c:axId val="2008224591"/>
        <c:scaling>
          <c:orientation val="minMax"/>
        </c:scaling>
        <c:delete val="0"/>
        <c:axPos val="b"/>
        <c:majorGridlines>
          <c:spPr>
            <a:ln w="9525" cap="flat" cmpd="sng" algn="ctr">
              <a:solidFill>
                <a:schemeClr val="dk1">
                  <a:lumMod val="15000"/>
                  <a:lumOff val="85000"/>
                  <a:alpha val="54000"/>
                </a:schemeClr>
              </a:solidFill>
              <a:round/>
            </a:ln>
            <a:effectLst/>
          </c:spPr>
        </c:majorGridlines>
        <c:minorGridlines>
          <c:spPr>
            <a:ln w="9525" cap="flat" cmpd="sng" algn="ctr">
              <a:solidFill>
                <a:schemeClr val="dk1">
                  <a:lumMod val="15000"/>
                  <a:lumOff val="85000"/>
                  <a:alpha val="51000"/>
                </a:schemeClr>
              </a:solidFill>
              <a:round/>
            </a:ln>
            <a:effectLst/>
          </c:spPr>
        </c:min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2008213551"/>
        <c:crosses val="autoZero"/>
        <c:auto val="1"/>
        <c:lblAlgn val="ctr"/>
        <c:lblOffset val="100"/>
        <c:noMultiLvlLbl val="0"/>
      </c:catAx>
      <c:valAx>
        <c:axId val="2008213551"/>
        <c:scaling>
          <c:orientation val="minMax"/>
        </c:scaling>
        <c:delete val="0"/>
        <c:axPos val="l"/>
        <c:majorGridlines>
          <c:spPr>
            <a:ln w="9525" cap="flat" cmpd="sng" algn="ctr">
              <a:solidFill>
                <a:schemeClr val="dk1">
                  <a:lumMod val="15000"/>
                  <a:lumOff val="85000"/>
                  <a:alpha val="54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2008224591"/>
        <c:crosses val="autoZero"/>
        <c:crossBetween val="between"/>
      </c:valAx>
      <c:spPr>
        <a:pattFill prst="ltDnDiag">
          <a:fgClr>
            <a:schemeClr val="dk1">
              <a:lumMod val="15000"/>
              <a:lumOff val="85000"/>
            </a:schemeClr>
          </a:fgClr>
          <a:bgClr>
            <a:schemeClr val="lt1"/>
          </a:bgClr>
        </a:pattFill>
        <a:ln>
          <a:noFill/>
        </a:ln>
        <a:effectLst/>
      </c:spPr>
    </c:plotArea>
    <c:legend>
      <c:legendPos val="b"/>
      <c:layout>
        <c:manualLayout>
          <c:xMode val="edge"/>
          <c:yMode val="edge"/>
          <c:x val="8.1524793036925826E-4"/>
          <c:y val="0.7195135235963438"/>
          <c:w val="0.98965883483046013"/>
          <c:h val="0.2789697442745773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32">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alpha val="54000"/>
          </a:schemeClr>
        </a:solidFill>
        <a:round/>
      </a:ln>
    </cs:spPr>
  </cs:gridlineMajor>
  <cs:gridlineMinor>
    <cs:lnRef idx="0"/>
    <cs:fillRef idx="0"/>
    <cs:effectRef idx="0"/>
    <cs:fontRef idx="minor">
      <a:schemeClr val="dk1"/>
    </cs:fontRef>
    <cs:spPr>
      <a:ln w="9525" cap="flat" cmpd="sng" algn="ctr">
        <a:solidFill>
          <a:schemeClr val="dk1">
            <a:lumMod val="15000"/>
            <a:lumOff val="85000"/>
            <a:alpha val="51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57161BF-B23B-4394-A96E-F4360C62819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Aptos" panose="020B0004020202020204" pitchFamily="34" charset="0"/>
            </a:endParaRPr>
          </a:p>
        </p:txBody>
      </p:sp>
      <p:sp>
        <p:nvSpPr>
          <p:cNvPr id="3" name="Date Placeholder 2">
            <a:extLst>
              <a:ext uri="{FF2B5EF4-FFF2-40B4-BE49-F238E27FC236}">
                <a16:creationId xmlns:a16="http://schemas.microsoft.com/office/drawing/2014/main" id="{32EFA4A7-9429-4DF7-ABF5-D9E5B2540EA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BAD32F0-874C-4AAC-9514-AAD3E6FF80D6}" type="datetimeFigureOut">
              <a:rPr lang="en-US" smtClean="0">
                <a:latin typeface="Aptos" panose="020B0004020202020204" pitchFamily="34" charset="0"/>
              </a:rPr>
              <a:t>9/2/2025</a:t>
            </a:fld>
            <a:endParaRPr lang="en-US">
              <a:latin typeface="Aptos" panose="020B0004020202020204" pitchFamily="34" charset="0"/>
            </a:endParaRPr>
          </a:p>
        </p:txBody>
      </p:sp>
      <p:sp>
        <p:nvSpPr>
          <p:cNvPr id="4" name="Footer Placeholder 3">
            <a:extLst>
              <a:ext uri="{FF2B5EF4-FFF2-40B4-BE49-F238E27FC236}">
                <a16:creationId xmlns:a16="http://schemas.microsoft.com/office/drawing/2014/main" id="{7FFAA4EB-3327-4214-8C66-D022262D928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Aptos" panose="020B0004020202020204" pitchFamily="34" charset="0"/>
            </a:endParaRPr>
          </a:p>
        </p:txBody>
      </p:sp>
      <p:sp>
        <p:nvSpPr>
          <p:cNvPr id="5" name="Slide Number Placeholder 4">
            <a:extLst>
              <a:ext uri="{FF2B5EF4-FFF2-40B4-BE49-F238E27FC236}">
                <a16:creationId xmlns:a16="http://schemas.microsoft.com/office/drawing/2014/main" id="{C59F6045-FEC1-483F-916F-4A70D359C0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F42476-7A7B-40F5-8A25-2A09BD3C8867}" type="slidenum">
              <a:rPr lang="en-US" smtClean="0">
                <a:latin typeface="Aptos" panose="020B0004020202020204" pitchFamily="34" charset="0"/>
              </a:rPr>
              <a:t>‹#›</a:t>
            </a:fld>
            <a:endParaRPr lang="en-US">
              <a:latin typeface="Aptos" panose="020B0004020202020204" pitchFamily="34" charset="0"/>
            </a:endParaRPr>
          </a:p>
        </p:txBody>
      </p:sp>
    </p:spTree>
    <p:extLst>
      <p:ext uri="{BB962C8B-B14F-4D97-AF65-F5344CB8AC3E}">
        <p14:creationId xmlns:p14="http://schemas.microsoft.com/office/powerpoint/2010/main" val="2503967356"/>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ptos" panose="020B0004020202020204" pitchFamily="34" charset="0"/>
              </a:defRPr>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ptos" panose="020B0004020202020204" pitchFamily="34" charset="0"/>
              </a:defRPr>
            </a:lvl1pPr>
          </a:lstStyle>
          <a:p>
            <a:fld id="{626D1935-2548-4788-81DD-641A298E824F}" type="datetimeFigureOut">
              <a:rPr lang="de-DE" smtClean="0"/>
              <a:pPr/>
              <a:t>02.09.2025</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ptos" panose="020B0004020202020204" pitchFamily="34" charset="0"/>
              </a:defRPr>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ptos" panose="020B0004020202020204" pitchFamily="34" charset="0"/>
              </a:defRPr>
            </a:lvl1pPr>
          </a:lstStyle>
          <a:p>
            <a:fld id="{BC75E7E4-6857-4F03-A780-9887AA86825E}" type="slidenum">
              <a:rPr lang="de-DE" smtClean="0"/>
              <a:pPr/>
              <a:t>‹#›</a:t>
            </a:fld>
            <a:endParaRPr lang="de-DE"/>
          </a:p>
        </p:txBody>
      </p:sp>
    </p:spTree>
    <p:extLst>
      <p:ext uri="{BB962C8B-B14F-4D97-AF65-F5344CB8AC3E}">
        <p14:creationId xmlns:p14="http://schemas.microsoft.com/office/powerpoint/2010/main" val="1576483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ptos" panose="020B0004020202020204" pitchFamily="34" charset="0"/>
        <a:ea typeface="+mn-ea"/>
        <a:cs typeface="+mn-cs"/>
      </a:defRPr>
    </a:lvl1pPr>
    <a:lvl2pPr marL="457200" algn="l" defTabSz="914400" rtl="0" eaLnBrk="1" latinLnBrk="0" hangingPunct="1">
      <a:defRPr sz="1200" b="0" i="0" kern="1200">
        <a:solidFill>
          <a:schemeClr val="tx1"/>
        </a:solidFill>
        <a:latin typeface="Aptos" panose="020B0004020202020204" pitchFamily="34" charset="0"/>
        <a:ea typeface="+mn-ea"/>
        <a:cs typeface="+mn-cs"/>
      </a:defRPr>
    </a:lvl2pPr>
    <a:lvl3pPr marL="914400" algn="l" defTabSz="914400" rtl="0" eaLnBrk="1" latinLnBrk="0" hangingPunct="1">
      <a:defRPr sz="1200" b="0" i="0" kern="1200">
        <a:solidFill>
          <a:schemeClr val="tx1"/>
        </a:solidFill>
        <a:latin typeface="Aptos" panose="020B0004020202020204" pitchFamily="34" charset="0"/>
        <a:ea typeface="+mn-ea"/>
        <a:cs typeface="+mn-cs"/>
      </a:defRPr>
    </a:lvl3pPr>
    <a:lvl4pPr marL="1371600" algn="l" defTabSz="914400" rtl="0" eaLnBrk="1" latinLnBrk="0" hangingPunct="1">
      <a:defRPr sz="1200" b="0" i="0" kern="1200">
        <a:solidFill>
          <a:schemeClr val="tx1"/>
        </a:solidFill>
        <a:latin typeface="Aptos" panose="020B0004020202020204" pitchFamily="34" charset="0"/>
        <a:ea typeface="+mn-ea"/>
        <a:cs typeface="+mn-cs"/>
      </a:defRPr>
    </a:lvl4pPr>
    <a:lvl5pPr marL="1828800" algn="l" defTabSz="914400" rtl="0" eaLnBrk="1" latinLnBrk="0" hangingPunct="1">
      <a:defRPr sz="1200" b="0" i="0" kern="1200">
        <a:solidFill>
          <a:schemeClr val="tx1"/>
        </a:solidFill>
        <a:latin typeface="Aptos" panose="020B00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9AAC2-A8A4-EF4E-B59A-2DDAC3C8A6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52D477-B99C-E329-AD76-E5D81C7A68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460F31-AFF8-1FA7-94FB-635F06A2D38C}"/>
              </a:ext>
            </a:extLst>
          </p:cNvPr>
          <p:cNvSpPr>
            <a:spLocks noGrp="1"/>
          </p:cNvSpPr>
          <p:nvPr>
            <p:ph type="body" idx="1"/>
          </p:nvPr>
        </p:nvSpPr>
        <p:spPr/>
        <p:txBody>
          <a:bodyPr/>
          <a:lstStyle/>
          <a:p>
            <a:r>
              <a:rPr lang="en-US" dirty="0"/>
              <a:t>There are two main approaches to learn a planner. One is that we need to construct a very good simulator that has minimal sim2real gap then we can adopt RL to learn a policy. In such simulator, we have full observability of all agent states. On the other hand, we can build fleets and collect dataset from the real-world. Then we apply imitation learning to imitate the expert policy from this dataset. In this work, we focus on learning from real-world dataset using diffusion-based planners. It turns out to be a pretty hard but promising direction. Let’s start. When human drives, we usually only focus on several agents that will affect our driving. We don’t exactly know how our brain selects whom to pay attention to, but whenever a critical agent appears, we can react efficiently. Such attention mechanism is built on top of the fact our eyes can observe them. Being able to include agents that can potentially interact with the ego agents is crucial for a planner. However, resent works found that when we include more agents in the future predictions, the planner performance tend to drop. There are two reasons here. One is the complexity of the agent interactions become exponentially complex when number of agents grow. This suggests us to have a larger model. The second reason is a root problem in real world collected dataset. Due to the sensor noise and the reachability limits, we do not have complete trajectories of other agents most of the time. If a car drives out of the detection boundary, we will lose its track. The rate of missing states is around 25 percent for the entire scenario and around 50 percent close to the end of a sequence of collected sample. Last but not least, when we execute driving policy, we often needs to specify some constraints such as collision avoidance or speed limits. These constraints are implicit in the dataset and it is hard to optimize the model for those constraints with imitation learning. </a:t>
            </a:r>
          </a:p>
        </p:txBody>
      </p:sp>
      <p:sp>
        <p:nvSpPr>
          <p:cNvPr id="4" name="Slide Number Placeholder 3">
            <a:extLst>
              <a:ext uri="{FF2B5EF4-FFF2-40B4-BE49-F238E27FC236}">
                <a16:creationId xmlns:a16="http://schemas.microsoft.com/office/drawing/2014/main" id="{A0F0EF4D-EF76-3813-4AD4-7A6E9A2AC22E}"/>
              </a:ext>
            </a:extLst>
          </p:cNvPr>
          <p:cNvSpPr>
            <a:spLocks noGrp="1"/>
          </p:cNvSpPr>
          <p:nvPr>
            <p:ph type="sldNum" sz="quarter" idx="5"/>
          </p:nvPr>
        </p:nvSpPr>
        <p:spPr/>
        <p:txBody>
          <a:bodyPr/>
          <a:lstStyle/>
          <a:p>
            <a:fld id="{BC75E7E4-6857-4F03-A780-9887AA86825E}" type="slidenum">
              <a:rPr lang="de-DE" smtClean="0"/>
              <a:t>3</a:t>
            </a:fld>
            <a:endParaRPr lang="de-DE"/>
          </a:p>
        </p:txBody>
      </p:sp>
    </p:spTree>
    <p:extLst>
      <p:ext uri="{BB962C8B-B14F-4D97-AF65-F5344CB8AC3E}">
        <p14:creationId xmlns:p14="http://schemas.microsoft.com/office/powerpoint/2010/main" val="2050639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69191-E319-A992-8953-02610D3485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DCDCD3-A810-04BE-5AF3-F8CD5733F751}"/>
              </a:ext>
            </a:extLst>
          </p:cNvPr>
          <p:cNvSpPr>
            <a:spLocks noGrp="1" noRot="1" noChangeAspect="1"/>
          </p:cNvSpPr>
          <p:nvPr>
            <p:ph type="sldImg"/>
          </p:nvPr>
        </p:nvSpPr>
        <p:spPr>
          <a:xfrm>
            <a:off x="946150" y="555625"/>
            <a:ext cx="4964113" cy="2792413"/>
          </a:xfrm>
        </p:spPr>
      </p:sp>
      <p:sp>
        <p:nvSpPr>
          <p:cNvPr id="3" name="Notes Placeholder 2">
            <a:extLst>
              <a:ext uri="{FF2B5EF4-FFF2-40B4-BE49-F238E27FC236}">
                <a16:creationId xmlns:a16="http://schemas.microsoft.com/office/drawing/2014/main" id="{09B5AB5B-63CE-0D7A-581F-7A260E7D2E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537F956-8742-A93D-AC6E-05D76246398A}"/>
              </a:ext>
            </a:extLst>
          </p:cNvPr>
          <p:cNvSpPr>
            <a:spLocks noGrp="1"/>
          </p:cNvSpPr>
          <p:nvPr>
            <p:ph type="sldNum" sz="quarter" idx="10"/>
          </p:nvPr>
        </p:nvSpPr>
        <p:spPr/>
        <p:txBody>
          <a:bodyPr/>
          <a:lstStyle/>
          <a:p>
            <a:pPr marL="0" marR="0" lvl="0" indent="0" algn="r" defTabSz="914400" rtl="0" eaLnBrk="1" fontAlgn="auto" latinLnBrk="0" hangingPunct="1">
              <a:lnSpc>
                <a:spcPct val="93000"/>
              </a:lnSpc>
              <a:spcBef>
                <a:spcPts val="0"/>
              </a:spcBef>
              <a:spcAft>
                <a:spcPts val="0"/>
              </a:spcAft>
              <a:buClrTx/>
              <a:buSzTx/>
              <a:buFontTx/>
              <a:buNone/>
              <a:tabLst/>
              <a:defRPr/>
            </a:pPr>
            <a:fld id="{785BB0B3-964C-4CDE-9D3D-0BF955B8C425}" type="slidenum">
              <a:rPr kumimoji="0" lang="en-US" sz="1200" b="0" i="0" u="none" strike="noStrike" kern="1200" cap="none" spc="0" normalizeH="0" baseline="0" noProof="0" smtClean="0">
                <a:ln>
                  <a:noFill/>
                </a:ln>
                <a:solidFill>
                  <a:srgbClr val="0E2C3A"/>
                </a:solidFill>
                <a:effectLst/>
                <a:uLnTx/>
                <a:uFillTx/>
                <a:latin typeface="Microsoft Sans Serif"/>
                <a:ea typeface="+mn-ea"/>
                <a:cs typeface="+mn-cs"/>
              </a:rPr>
              <a:pPr marL="0" marR="0" lvl="0" indent="0" algn="r" defTabSz="914400" rtl="0" eaLnBrk="1" fontAlgn="auto" latinLnBrk="0" hangingPunct="1">
                <a:lnSpc>
                  <a:spcPct val="93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srgbClr val="0E2C3A"/>
              </a:solidFill>
              <a:effectLst/>
              <a:uLnTx/>
              <a:uFillTx/>
              <a:latin typeface="Microsoft Sans Serif"/>
              <a:ea typeface="+mn-ea"/>
              <a:cs typeface="+mn-cs"/>
            </a:endParaRPr>
          </a:p>
        </p:txBody>
      </p:sp>
    </p:spTree>
    <p:extLst>
      <p:ext uri="{BB962C8B-B14F-4D97-AF65-F5344CB8AC3E}">
        <p14:creationId xmlns:p14="http://schemas.microsoft.com/office/powerpoint/2010/main" val="1376122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675F9-8911-B231-B0E7-765D3C5115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0A7BB5-143C-2AF1-CAA0-FD5B4D9F3C2F}"/>
              </a:ext>
            </a:extLst>
          </p:cNvPr>
          <p:cNvSpPr>
            <a:spLocks noGrp="1" noRot="1" noChangeAspect="1"/>
          </p:cNvSpPr>
          <p:nvPr>
            <p:ph type="sldImg"/>
          </p:nvPr>
        </p:nvSpPr>
        <p:spPr>
          <a:xfrm>
            <a:off x="946150" y="555625"/>
            <a:ext cx="4964113" cy="2792413"/>
          </a:xfrm>
        </p:spPr>
      </p:sp>
      <p:sp>
        <p:nvSpPr>
          <p:cNvPr id="3" name="Notes Placeholder 2">
            <a:extLst>
              <a:ext uri="{FF2B5EF4-FFF2-40B4-BE49-F238E27FC236}">
                <a16:creationId xmlns:a16="http://schemas.microsoft.com/office/drawing/2014/main" id="{1C3AEC68-D604-6A00-3D39-D999EDD5505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B59FB28-8EFF-F4A5-2535-488EC24AD612}"/>
              </a:ext>
            </a:extLst>
          </p:cNvPr>
          <p:cNvSpPr>
            <a:spLocks noGrp="1"/>
          </p:cNvSpPr>
          <p:nvPr>
            <p:ph type="sldNum" sz="quarter" idx="10"/>
          </p:nvPr>
        </p:nvSpPr>
        <p:spPr/>
        <p:txBody>
          <a:bodyPr/>
          <a:lstStyle/>
          <a:p>
            <a:pPr marL="0" marR="0" lvl="0" indent="0" algn="r" defTabSz="914400" rtl="0" eaLnBrk="1" fontAlgn="auto" latinLnBrk="0" hangingPunct="1">
              <a:lnSpc>
                <a:spcPct val="93000"/>
              </a:lnSpc>
              <a:spcBef>
                <a:spcPts val="0"/>
              </a:spcBef>
              <a:spcAft>
                <a:spcPts val="0"/>
              </a:spcAft>
              <a:buClrTx/>
              <a:buSzTx/>
              <a:buFontTx/>
              <a:buNone/>
              <a:tabLst/>
              <a:defRPr/>
            </a:pPr>
            <a:fld id="{785BB0B3-964C-4CDE-9D3D-0BF955B8C425}" type="slidenum">
              <a:rPr kumimoji="0" lang="en-US" sz="1200" b="0" i="0" u="none" strike="noStrike" kern="1200" cap="none" spc="0" normalizeH="0" baseline="0" noProof="0" smtClean="0">
                <a:ln>
                  <a:noFill/>
                </a:ln>
                <a:solidFill>
                  <a:srgbClr val="0E2C3A"/>
                </a:solidFill>
                <a:effectLst/>
                <a:uLnTx/>
                <a:uFillTx/>
                <a:latin typeface="Microsoft Sans Serif"/>
                <a:ea typeface="+mn-ea"/>
                <a:cs typeface="+mn-cs"/>
              </a:rPr>
              <a:pPr marL="0" marR="0" lvl="0" indent="0" algn="r" defTabSz="914400" rtl="0" eaLnBrk="1" fontAlgn="auto" latinLnBrk="0" hangingPunct="1">
                <a:lnSpc>
                  <a:spcPct val="93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srgbClr val="0E2C3A"/>
              </a:solidFill>
              <a:effectLst/>
              <a:uLnTx/>
              <a:uFillTx/>
              <a:latin typeface="Microsoft Sans Serif"/>
              <a:ea typeface="+mn-ea"/>
              <a:cs typeface="+mn-cs"/>
            </a:endParaRPr>
          </a:p>
        </p:txBody>
      </p:sp>
    </p:spTree>
    <p:extLst>
      <p:ext uri="{BB962C8B-B14F-4D97-AF65-F5344CB8AC3E}">
        <p14:creationId xmlns:p14="http://schemas.microsoft.com/office/powerpoint/2010/main" val="380866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8BC94-EABE-25B7-E43D-C3CEEBF2C6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3ED3E8-68DD-915F-A607-FD11953B6261}"/>
              </a:ext>
            </a:extLst>
          </p:cNvPr>
          <p:cNvSpPr>
            <a:spLocks noGrp="1" noRot="1" noChangeAspect="1"/>
          </p:cNvSpPr>
          <p:nvPr>
            <p:ph type="sldImg"/>
          </p:nvPr>
        </p:nvSpPr>
        <p:spPr>
          <a:xfrm>
            <a:off x="946150" y="555625"/>
            <a:ext cx="4964113" cy="2792413"/>
          </a:xfrm>
        </p:spPr>
      </p:sp>
      <p:sp>
        <p:nvSpPr>
          <p:cNvPr id="3" name="Notes Placeholder 2">
            <a:extLst>
              <a:ext uri="{FF2B5EF4-FFF2-40B4-BE49-F238E27FC236}">
                <a16:creationId xmlns:a16="http://schemas.microsoft.com/office/drawing/2014/main" id="{F6ED6EBC-B916-D240-2B7C-CE07B1F1C2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464675-2484-A13A-F9A3-0009744AAD71}"/>
              </a:ext>
            </a:extLst>
          </p:cNvPr>
          <p:cNvSpPr>
            <a:spLocks noGrp="1"/>
          </p:cNvSpPr>
          <p:nvPr>
            <p:ph type="sldNum" sz="quarter" idx="10"/>
          </p:nvPr>
        </p:nvSpPr>
        <p:spPr/>
        <p:txBody>
          <a:bodyPr/>
          <a:lstStyle/>
          <a:p>
            <a:pPr marL="0" marR="0" lvl="0" indent="0" algn="r" defTabSz="914400" rtl="0" eaLnBrk="1" fontAlgn="auto" latinLnBrk="0" hangingPunct="1">
              <a:lnSpc>
                <a:spcPct val="93000"/>
              </a:lnSpc>
              <a:spcBef>
                <a:spcPts val="0"/>
              </a:spcBef>
              <a:spcAft>
                <a:spcPts val="0"/>
              </a:spcAft>
              <a:buClrTx/>
              <a:buSzTx/>
              <a:buFontTx/>
              <a:buNone/>
              <a:tabLst/>
              <a:defRPr/>
            </a:pPr>
            <a:fld id="{785BB0B3-964C-4CDE-9D3D-0BF955B8C425}" type="slidenum">
              <a:rPr kumimoji="0" lang="en-US" sz="1200" b="0" i="0" u="none" strike="noStrike" kern="1200" cap="none" spc="0" normalizeH="0" baseline="0" noProof="0" smtClean="0">
                <a:ln>
                  <a:noFill/>
                </a:ln>
                <a:solidFill>
                  <a:srgbClr val="0E2C3A"/>
                </a:solidFill>
                <a:effectLst/>
                <a:uLnTx/>
                <a:uFillTx/>
                <a:latin typeface="Microsoft Sans Serif"/>
                <a:ea typeface="+mn-ea"/>
                <a:cs typeface="+mn-cs"/>
              </a:rPr>
              <a:pPr marL="0" marR="0" lvl="0" indent="0" algn="r" defTabSz="914400" rtl="0" eaLnBrk="1" fontAlgn="auto" latinLnBrk="0" hangingPunct="1">
                <a:lnSpc>
                  <a:spcPct val="93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srgbClr val="0E2C3A"/>
              </a:solidFill>
              <a:effectLst/>
              <a:uLnTx/>
              <a:uFillTx/>
              <a:latin typeface="Microsoft Sans Serif"/>
              <a:ea typeface="+mn-ea"/>
              <a:cs typeface="+mn-cs"/>
            </a:endParaRPr>
          </a:p>
        </p:txBody>
      </p:sp>
    </p:spTree>
    <p:extLst>
      <p:ext uri="{BB962C8B-B14F-4D97-AF65-F5344CB8AC3E}">
        <p14:creationId xmlns:p14="http://schemas.microsoft.com/office/powerpoint/2010/main" val="29818532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2CFD6-FAD5-2782-FB07-26CECF7295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A26757-742A-4FA1-E42C-B206360893D3}"/>
              </a:ext>
            </a:extLst>
          </p:cNvPr>
          <p:cNvSpPr>
            <a:spLocks noGrp="1" noRot="1" noChangeAspect="1"/>
          </p:cNvSpPr>
          <p:nvPr>
            <p:ph type="sldImg"/>
          </p:nvPr>
        </p:nvSpPr>
        <p:spPr>
          <a:xfrm>
            <a:off x="946150" y="555625"/>
            <a:ext cx="4964113" cy="2792413"/>
          </a:xfrm>
        </p:spPr>
      </p:sp>
      <p:sp>
        <p:nvSpPr>
          <p:cNvPr id="3" name="Notes Placeholder 2">
            <a:extLst>
              <a:ext uri="{FF2B5EF4-FFF2-40B4-BE49-F238E27FC236}">
                <a16:creationId xmlns:a16="http://schemas.microsoft.com/office/drawing/2014/main" id="{5B7B0701-0DCD-F127-EDAB-16CD2B858F9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2AF8E96-A3F7-CBC2-AB13-5225575BBBEE}"/>
              </a:ext>
            </a:extLst>
          </p:cNvPr>
          <p:cNvSpPr>
            <a:spLocks noGrp="1"/>
          </p:cNvSpPr>
          <p:nvPr>
            <p:ph type="sldNum" sz="quarter" idx="10"/>
          </p:nvPr>
        </p:nvSpPr>
        <p:spPr/>
        <p:txBody>
          <a:bodyPr/>
          <a:lstStyle/>
          <a:p>
            <a:pPr marL="0" marR="0" lvl="0" indent="0" algn="r" defTabSz="914400" rtl="0" eaLnBrk="1" fontAlgn="auto" latinLnBrk="0" hangingPunct="1">
              <a:lnSpc>
                <a:spcPct val="93000"/>
              </a:lnSpc>
              <a:spcBef>
                <a:spcPts val="0"/>
              </a:spcBef>
              <a:spcAft>
                <a:spcPts val="0"/>
              </a:spcAft>
              <a:buClrTx/>
              <a:buSzTx/>
              <a:buFontTx/>
              <a:buNone/>
              <a:tabLst/>
              <a:defRPr/>
            </a:pPr>
            <a:fld id="{785BB0B3-964C-4CDE-9D3D-0BF955B8C425}" type="slidenum">
              <a:rPr kumimoji="0" lang="en-US" sz="1200" b="0" i="0" u="none" strike="noStrike" kern="1200" cap="none" spc="0" normalizeH="0" baseline="0" noProof="0" smtClean="0">
                <a:ln>
                  <a:noFill/>
                </a:ln>
                <a:solidFill>
                  <a:srgbClr val="0E2C3A"/>
                </a:solidFill>
                <a:effectLst/>
                <a:uLnTx/>
                <a:uFillTx/>
                <a:latin typeface="Microsoft Sans Serif"/>
                <a:ea typeface="+mn-ea"/>
                <a:cs typeface="+mn-cs"/>
              </a:rPr>
              <a:pPr marL="0" marR="0" lvl="0" indent="0" algn="r" defTabSz="914400" rtl="0" eaLnBrk="1" fontAlgn="auto" latinLnBrk="0" hangingPunct="1">
                <a:lnSpc>
                  <a:spcPct val="93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srgbClr val="0E2C3A"/>
              </a:solidFill>
              <a:effectLst/>
              <a:uLnTx/>
              <a:uFillTx/>
              <a:latin typeface="Microsoft Sans Serif"/>
              <a:ea typeface="+mn-ea"/>
              <a:cs typeface="+mn-cs"/>
            </a:endParaRPr>
          </a:p>
        </p:txBody>
      </p:sp>
    </p:spTree>
    <p:extLst>
      <p:ext uri="{BB962C8B-B14F-4D97-AF65-F5344CB8AC3E}">
        <p14:creationId xmlns:p14="http://schemas.microsoft.com/office/powerpoint/2010/main" val="1548192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00A7D-FD98-198F-7EAA-3AFE2622E2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B6E734-F0F5-39F1-2D08-2DF52944E955}"/>
              </a:ext>
            </a:extLst>
          </p:cNvPr>
          <p:cNvSpPr>
            <a:spLocks noGrp="1" noRot="1" noChangeAspect="1"/>
          </p:cNvSpPr>
          <p:nvPr>
            <p:ph type="sldImg"/>
          </p:nvPr>
        </p:nvSpPr>
        <p:spPr>
          <a:xfrm>
            <a:off x="946150" y="555625"/>
            <a:ext cx="4964113" cy="2792413"/>
          </a:xfrm>
        </p:spPr>
      </p:sp>
      <p:sp>
        <p:nvSpPr>
          <p:cNvPr id="3" name="Notes Placeholder 2">
            <a:extLst>
              <a:ext uri="{FF2B5EF4-FFF2-40B4-BE49-F238E27FC236}">
                <a16:creationId xmlns:a16="http://schemas.microsoft.com/office/drawing/2014/main" id="{3CF8F749-0DC5-7752-B510-5DF3AEF9EA1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309D1A8-CB32-E4F4-8DA1-D0ED2911C5C8}"/>
              </a:ext>
            </a:extLst>
          </p:cNvPr>
          <p:cNvSpPr>
            <a:spLocks noGrp="1"/>
          </p:cNvSpPr>
          <p:nvPr>
            <p:ph type="sldNum" sz="quarter" idx="10"/>
          </p:nvPr>
        </p:nvSpPr>
        <p:spPr/>
        <p:txBody>
          <a:bodyPr/>
          <a:lstStyle/>
          <a:p>
            <a:pPr marL="0" marR="0" lvl="0" indent="0" algn="r" defTabSz="914400" rtl="0" eaLnBrk="1" fontAlgn="auto" latinLnBrk="0" hangingPunct="1">
              <a:lnSpc>
                <a:spcPct val="93000"/>
              </a:lnSpc>
              <a:spcBef>
                <a:spcPts val="0"/>
              </a:spcBef>
              <a:spcAft>
                <a:spcPts val="0"/>
              </a:spcAft>
              <a:buClrTx/>
              <a:buSzTx/>
              <a:buFontTx/>
              <a:buNone/>
              <a:tabLst/>
              <a:defRPr/>
            </a:pPr>
            <a:fld id="{785BB0B3-964C-4CDE-9D3D-0BF955B8C425}" type="slidenum">
              <a:rPr kumimoji="0" lang="en-US" sz="1200" b="0" i="0" u="none" strike="noStrike" kern="1200" cap="none" spc="0" normalizeH="0" baseline="0" noProof="0" smtClean="0">
                <a:ln>
                  <a:noFill/>
                </a:ln>
                <a:solidFill>
                  <a:srgbClr val="0E2C3A"/>
                </a:solidFill>
                <a:effectLst/>
                <a:uLnTx/>
                <a:uFillTx/>
                <a:latin typeface="Microsoft Sans Serif"/>
                <a:ea typeface="+mn-ea"/>
                <a:cs typeface="+mn-cs"/>
              </a:rPr>
              <a:pPr marL="0" marR="0" lvl="0" indent="0" algn="r" defTabSz="914400" rtl="0" eaLnBrk="1" fontAlgn="auto" latinLnBrk="0" hangingPunct="1">
                <a:lnSpc>
                  <a:spcPct val="93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srgbClr val="0E2C3A"/>
              </a:solidFill>
              <a:effectLst/>
              <a:uLnTx/>
              <a:uFillTx/>
              <a:latin typeface="Microsoft Sans Serif"/>
              <a:ea typeface="+mn-ea"/>
              <a:cs typeface="+mn-cs"/>
            </a:endParaRPr>
          </a:p>
        </p:txBody>
      </p:sp>
    </p:spTree>
    <p:extLst>
      <p:ext uri="{BB962C8B-B14F-4D97-AF65-F5344CB8AC3E}">
        <p14:creationId xmlns:p14="http://schemas.microsoft.com/office/powerpoint/2010/main" val="17602660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34AD7-0EEF-F7CB-3720-87E3B30E54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1BF6FE-A741-1407-2620-8ABD4FA640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CE81F2-7929-8DCB-9B6B-D27FFECD968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9D28E52-1BCA-55F3-3D79-CF311BEF7451}"/>
              </a:ext>
            </a:extLst>
          </p:cNvPr>
          <p:cNvSpPr>
            <a:spLocks noGrp="1"/>
          </p:cNvSpPr>
          <p:nvPr>
            <p:ph type="sldNum" sz="quarter" idx="5"/>
          </p:nvPr>
        </p:nvSpPr>
        <p:spPr/>
        <p:txBody>
          <a:bodyPr/>
          <a:lstStyle/>
          <a:p>
            <a:fld id="{BC75E7E4-6857-4F03-A780-9887AA86825E}" type="slidenum">
              <a:rPr lang="de-DE" smtClean="0"/>
              <a:t>17</a:t>
            </a:fld>
            <a:endParaRPr lang="de-DE"/>
          </a:p>
        </p:txBody>
      </p:sp>
    </p:spTree>
    <p:extLst>
      <p:ext uri="{BB962C8B-B14F-4D97-AF65-F5344CB8AC3E}">
        <p14:creationId xmlns:p14="http://schemas.microsoft.com/office/powerpoint/2010/main" val="4101906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BD454-F013-4878-6DD1-CEE0AD7F72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37137C-88FD-DEC4-A437-E4A7BF8D2F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A341E7-4043-0484-BF98-D2B25F80F0EE}"/>
              </a:ext>
            </a:extLst>
          </p:cNvPr>
          <p:cNvSpPr>
            <a:spLocks noGrp="1"/>
          </p:cNvSpPr>
          <p:nvPr>
            <p:ph type="body" idx="1"/>
          </p:nvPr>
        </p:nvSpPr>
        <p:spPr/>
        <p:txBody>
          <a:bodyPr/>
          <a:lstStyle/>
          <a:p>
            <a:r>
              <a:rPr lang="en-US" dirty="0"/>
              <a:t>Let’s quickly go over the high-level ideas of diffusion model before we jump to using diffusion model as a planner. Diffusion model is very similar to gradient based optimization. In gradient based optimization, we start from a random sample and compute its gradient based on some local measurement (left figure). Diffusion model also does the same. It predicts the gradient that leads to the optimal configuration in the distribution space. (Figure)</a:t>
            </a:r>
          </a:p>
        </p:txBody>
      </p:sp>
      <p:sp>
        <p:nvSpPr>
          <p:cNvPr id="4" name="Slide Number Placeholder 3">
            <a:extLst>
              <a:ext uri="{FF2B5EF4-FFF2-40B4-BE49-F238E27FC236}">
                <a16:creationId xmlns:a16="http://schemas.microsoft.com/office/drawing/2014/main" id="{9E709EE5-00C6-7C00-6809-223A9FAED0D0}"/>
              </a:ext>
            </a:extLst>
          </p:cNvPr>
          <p:cNvSpPr>
            <a:spLocks noGrp="1"/>
          </p:cNvSpPr>
          <p:nvPr>
            <p:ph type="sldNum" sz="quarter" idx="5"/>
          </p:nvPr>
        </p:nvSpPr>
        <p:spPr/>
        <p:txBody>
          <a:bodyPr/>
          <a:lstStyle/>
          <a:p>
            <a:fld id="{BC75E7E4-6857-4F03-A780-9887AA86825E}" type="slidenum">
              <a:rPr lang="de-DE" smtClean="0"/>
              <a:t>4</a:t>
            </a:fld>
            <a:endParaRPr lang="de-DE"/>
          </a:p>
        </p:txBody>
      </p:sp>
    </p:spTree>
    <p:extLst>
      <p:ext uri="{BB962C8B-B14F-4D97-AF65-F5344CB8AC3E}">
        <p14:creationId xmlns:p14="http://schemas.microsoft.com/office/powerpoint/2010/main" val="1204650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281AB4-6E9B-3965-A3F8-A7C44799D9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AF9BDD-1252-A767-9207-88A37E68A7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A9C1D9-5D12-C1C3-2322-7DFA55E25FF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2FE18EF-EDE1-4F89-0F74-65C1781BBF7E}"/>
              </a:ext>
            </a:extLst>
          </p:cNvPr>
          <p:cNvSpPr>
            <a:spLocks noGrp="1"/>
          </p:cNvSpPr>
          <p:nvPr>
            <p:ph type="sldNum" sz="quarter" idx="5"/>
          </p:nvPr>
        </p:nvSpPr>
        <p:spPr/>
        <p:txBody>
          <a:bodyPr/>
          <a:lstStyle/>
          <a:p>
            <a:fld id="{BC75E7E4-6857-4F03-A780-9887AA86825E}" type="slidenum">
              <a:rPr lang="de-DE" smtClean="0"/>
              <a:t>5</a:t>
            </a:fld>
            <a:endParaRPr lang="de-DE"/>
          </a:p>
        </p:txBody>
      </p:sp>
    </p:spTree>
    <p:extLst>
      <p:ext uri="{BB962C8B-B14F-4D97-AF65-F5344CB8AC3E}">
        <p14:creationId xmlns:p14="http://schemas.microsoft.com/office/powerpoint/2010/main" val="2871045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C51FED-21BF-90AE-331B-52208794DE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3D949C-2ADF-70EE-EFE1-7D28676276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482FB8-89A9-BA5C-F68F-9D00194DCE7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AFE08CD-9DF1-4726-C55D-EFEDD414D255}"/>
              </a:ext>
            </a:extLst>
          </p:cNvPr>
          <p:cNvSpPr>
            <a:spLocks noGrp="1"/>
          </p:cNvSpPr>
          <p:nvPr>
            <p:ph type="sldNum" sz="quarter" idx="5"/>
          </p:nvPr>
        </p:nvSpPr>
        <p:spPr/>
        <p:txBody>
          <a:bodyPr/>
          <a:lstStyle/>
          <a:p>
            <a:fld id="{BC75E7E4-6857-4F03-A780-9887AA86825E}" type="slidenum">
              <a:rPr lang="de-DE" smtClean="0"/>
              <a:t>6</a:t>
            </a:fld>
            <a:endParaRPr lang="de-DE"/>
          </a:p>
        </p:txBody>
      </p:sp>
    </p:spTree>
    <p:extLst>
      <p:ext uri="{BB962C8B-B14F-4D97-AF65-F5344CB8AC3E}">
        <p14:creationId xmlns:p14="http://schemas.microsoft.com/office/powerpoint/2010/main" val="1049468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734C9-CC17-0D05-585E-B3B6B8CDC8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6A2593-9CFB-3A6A-5C67-57A1851A5271}"/>
              </a:ext>
            </a:extLst>
          </p:cNvPr>
          <p:cNvSpPr>
            <a:spLocks noGrp="1" noRot="1" noChangeAspect="1"/>
          </p:cNvSpPr>
          <p:nvPr>
            <p:ph type="sldImg"/>
          </p:nvPr>
        </p:nvSpPr>
        <p:spPr>
          <a:xfrm>
            <a:off x="946150" y="555625"/>
            <a:ext cx="4964113" cy="2792413"/>
          </a:xfrm>
        </p:spPr>
      </p:sp>
      <p:sp>
        <p:nvSpPr>
          <p:cNvPr id="3" name="Notes Placeholder 2">
            <a:extLst>
              <a:ext uri="{FF2B5EF4-FFF2-40B4-BE49-F238E27FC236}">
                <a16:creationId xmlns:a16="http://schemas.microsoft.com/office/drawing/2014/main" id="{68CEE973-2EA9-4E0C-F7AF-C444D13B623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2DD423F-A4A4-133F-0C46-0570326801D9}"/>
              </a:ext>
            </a:extLst>
          </p:cNvPr>
          <p:cNvSpPr>
            <a:spLocks noGrp="1"/>
          </p:cNvSpPr>
          <p:nvPr>
            <p:ph type="sldNum" sz="quarter" idx="10"/>
          </p:nvPr>
        </p:nvSpPr>
        <p:spPr/>
        <p:txBody>
          <a:bodyPr/>
          <a:lstStyle/>
          <a:p>
            <a:pPr marL="0" marR="0" lvl="0" indent="0" algn="r" defTabSz="914400" rtl="0" eaLnBrk="1" fontAlgn="auto" latinLnBrk="0" hangingPunct="1">
              <a:lnSpc>
                <a:spcPct val="93000"/>
              </a:lnSpc>
              <a:spcBef>
                <a:spcPts val="0"/>
              </a:spcBef>
              <a:spcAft>
                <a:spcPts val="0"/>
              </a:spcAft>
              <a:buClrTx/>
              <a:buSzTx/>
              <a:buFontTx/>
              <a:buNone/>
              <a:tabLst/>
              <a:defRPr/>
            </a:pPr>
            <a:fld id="{785BB0B3-964C-4CDE-9D3D-0BF955B8C425}" type="slidenum">
              <a:rPr kumimoji="0" lang="en-US" sz="1200" b="0" i="0" u="none" strike="noStrike" kern="1200" cap="none" spc="0" normalizeH="0" baseline="0" noProof="0" smtClean="0">
                <a:ln>
                  <a:noFill/>
                </a:ln>
                <a:solidFill>
                  <a:srgbClr val="0E2C3A"/>
                </a:solidFill>
                <a:effectLst/>
                <a:uLnTx/>
                <a:uFillTx/>
                <a:latin typeface="Microsoft Sans Serif"/>
                <a:ea typeface="+mn-ea"/>
                <a:cs typeface="+mn-cs"/>
              </a:rPr>
              <a:pPr marL="0" marR="0" lvl="0" indent="0" algn="r" defTabSz="914400" rtl="0" eaLnBrk="1" fontAlgn="auto" latinLnBrk="0" hangingPunct="1">
                <a:lnSpc>
                  <a:spcPct val="93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srgbClr val="0E2C3A"/>
              </a:solidFill>
              <a:effectLst/>
              <a:uLnTx/>
              <a:uFillTx/>
              <a:latin typeface="Microsoft Sans Serif"/>
              <a:ea typeface="+mn-ea"/>
              <a:cs typeface="+mn-cs"/>
            </a:endParaRPr>
          </a:p>
        </p:txBody>
      </p:sp>
    </p:spTree>
    <p:extLst>
      <p:ext uri="{BB962C8B-B14F-4D97-AF65-F5344CB8AC3E}">
        <p14:creationId xmlns:p14="http://schemas.microsoft.com/office/powerpoint/2010/main" val="2625905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00A62-4902-175A-14C5-B5780CFAE4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52538E-7AB3-1506-7E16-B335E26ABF60}"/>
              </a:ext>
            </a:extLst>
          </p:cNvPr>
          <p:cNvSpPr>
            <a:spLocks noGrp="1" noRot="1" noChangeAspect="1"/>
          </p:cNvSpPr>
          <p:nvPr>
            <p:ph type="sldImg"/>
          </p:nvPr>
        </p:nvSpPr>
        <p:spPr>
          <a:xfrm>
            <a:off x="946150" y="555625"/>
            <a:ext cx="4964113" cy="2792413"/>
          </a:xfrm>
        </p:spPr>
      </p:sp>
      <p:sp>
        <p:nvSpPr>
          <p:cNvPr id="3" name="Notes Placeholder 2">
            <a:extLst>
              <a:ext uri="{FF2B5EF4-FFF2-40B4-BE49-F238E27FC236}">
                <a16:creationId xmlns:a16="http://schemas.microsoft.com/office/drawing/2014/main" id="{21BEAABC-0AFB-AAB4-6DC5-9078D077116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7B8262-73D8-C951-408E-A06E9777FB7C}"/>
              </a:ext>
            </a:extLst>
          </p:cNvPr>
          <p:cNvSpPr>
            <a:spLocks noGrp="1"/>
          </p:cNvSpPr>
          <p:nvPr>
            <p:ph type="sldNum" sz="quarter" idx="10"/>
          </p:nvPr>
        </p:nvSpPr>
        <p:spPr/>
        <p:txBody>
          <a:bodyPr/>
          <a:lstStyle/>
          <a:p>
            <a:pPr marL="0" marR="0" lvl="0" indent="0" algn="r" defTabSz="914400" rtl="0" eaLnBrk="1" fontAlgn="auto" latinLnBrk="0" hangingPunct="1">
              <a:lnSpc>
                <a:spcPct val="93000"/>
              </a:lnSpc>
              <a:spcBef>
                <a:spcPts val="0"/>
              </a:spcBef>
              <a:spcAft>
                <a:spcPts val="0"/>
              </a:spcAft>
              <a:buClrTx/>
              <a:buSzTx/>
              <a:buFontTx/>
              <a:buNone/>
              <a:tabLst/>
              <a:defRPr/>
            </a:pPr>
            <a:fld id="{785BB0B3-964C-4CDE-9D3D-0BF955B8C425}" type="slidenum">
              <a:rPr kumimoji="0" lang="en-US" sz="1200" b="0" i="0" u="none" strike="noStrike" kern="1200" cap="none" spc="0" normalizeH="0" baseline="0" noProof="0" smtClean="0">
                <a:ln>
                  <a:noFill/>
                </a:ln>
                <a:solidFill>
                  <a:srgbClr val="0E2C3A"/>
                </a:solidFill>
                <a:effectLst/>
                <a:uLnTx/>
                <a:uFillTx/>
                <a:latin typeface="Microsoft Sans Serif"/>
                <a:ea typeface="+mn-ea"/>
                <a:cs typeface="+mn-cs"/>
              </a:rPr>
              <a:pPr marL="0" marR="0" lvl="0" indent="0" algn="r" defTabSz="914400" rtl="0" eaLnBrk="1" fontAlgn="auto" latinLnBrk="0" hangingPunct="1">
                <a:lnSpc>
                  <a:spcPct val="93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srgbClr val="0E2C3A"/>
              </a:solidFill>
              <a:effectLst/>
              <a:uLnTx/>
              <a:uFillTx/>
              <a:latin typeface="Microsoft Sans Serif"/>
              <a:ea typeface="+mn-ea"/>
              <a:cs typeface="+mn-cs"/>
            </a:endParaRPr>
          </a:p>
        </p:txBody>
      </p:sp>
    </p:spTree>
    <p:extLst>
      <p:ext uri="{BB962C8B-B14F-4D97-AF65-F5344CB8AC3E}">
        <p14:creationId xmlns:p14="http://schemas.microsoft.com/office/powerpoint/2010/main" val="2495800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7FD0C-C254-70BB-2801-6907F7C1C5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EBFCA3-8157-A01B-7E87-1A0FEF513E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11748E-459A-1A4F-02AB-27DE3C4F13B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CE2D27B-C78C-C159-10A6-3FAFB4EC4491}"/>
              </a:ext>
            </a:extLst>
          </p:cNvPr>
          <p:cNvSpPr>
            <a:spLocks noGrp="1"/>
          </p:cNvSpPr>
          <p:nvPr>
            <p:ph type="sldNum" sz="quarter" idx="5"/>
          </p:nvPr>
        </p:nvSpPr>
        <p:spPr/>
        <p:txBody>
          <a:bodyPr/>
          <a:lstStyle/>
          <a:p>
            <a:fld id="{BC75E7E4-6857-4F03-A780-9887AA86825E}" type="slidenum">
              <a:rPr lang="de-DE" smtClean="0"/>
              <a:t>9</a:t>
            </a:fld>
            <a:endParaRPr lang="de-DE"/>
          </a:p>
        </p:txBody>
      </p:sp>
    </p:spTree>
    <p:extLst>
      <p:ext uri="{BB962C8B-B14F-4D97-AF65-F5344CB8AC3E}">
        <p14:creationId xmlns:p14="http://schemas.microsoft.com/office/powerpoint/2010/main" val="458366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3493F1-BA81-964B-F93D-EA7ACFA8DB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E18618-88AE-EB2E-3FEF-48B76AEB8E69}"/>
              </a:ext>
            </a:extLst>
          </p:cNvPr>
          <p:cNvSpPr>
            <a:spLocks noGrp="1" noRot="1" noChangeAspect="1"/>
          </p:cNvSpPr>
          <p:nvPr>
            <p:ph type="sldImg"/>
          </p:nvPr>
        </p:nvSpPr>
        <p:spPr>
          <a:xfrm>
            <a:off x="946150" y="555625"/>
            <a:ext cx="4964113" cy="2792413"/>
          </a:xfrm>
        </p:spPr>
      </p:sp>
      <p:sp>
        <p:nvSpPr>
          <p:cNvPr id="3" name="Notes Placeholder 2">
            <a:extLst>
              <a:ext uri="{FF2B5EF4-FFF2-40B4-BE49-F238E27FC236}">
                <a16:creationId xmlns:a16="http://schemas.microsoft.com/office/drawing/2014/main" id="{6F30644B-6321-5C21-3B6C-A7DAB9E3DF9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99A825F-61E8-7E73-C4DD-D76C40B6B1EB}"/>
              </a:ext>
            </a:extLst>
          </p:cNvPr>
          <p:cNvSpPr>
            <a:spLocks noGrp="1"/>
          </p:cNvSpPr>
          <p:nvPr>
            <p:ph type="sldNum" sz="quarter" idx="10"/>
          </p:nvPr>
        </p:nvSpPr>
        <p:spPr/>
        <p:txBody>
          <a:bodyPr/>
          <a:lstStyle/>
          <a:p>
            <a:pPr marL="0" marR="0" lvl="0" indent="0" algn="r" defTabSz="914400" rtl="0" eaLnBrk="1" fontAlgn="auto" latinLnBrk="0" hangingPunct="1">
              <a:lnSpc>
                <a:spcPct val="93000"/>
              </a:lnSpc>
              <a:spcBef>
                <a:spcPts val="0"/>
              </a:spcBef>
              <a:spcAft>
                <a:spcPts val="0"/>
              </a:spcAft>
              <a:buClrTx/>
              <a:buSzTx/>
              <a:buFontTx/>
              <a:buNone/>
              <a:tabLst/>
              <a:defRPr/>
            </a:pPr>
            <a:fld id="{785BB0B3-964C-4CDE-9D3D-0BF955B8C425}" type="slidenum">
              <a:rPr kumimoji="0" lang="en-US" sz="1200" b="0" i="0" u="none" strike="noStrike" kern="1200" cap="none" spc="0" normalizeH="0" baseline="0" noProof="0" smtClean="0">
                <a:ln>
                  <a:noFill/>
                </a:ln>
                <a:solidFill>
                  <a:srgbClr val="0E2C3A"/>
                </a:solidFill>
                <a:effectLst/>
                <a:uLnTx/>
                <a:uFillTx/>
                <a:latin typeface="Microsoft Sans Serif"/>
                <a:ea typeface="+mn-ea"/>
                <a:cs typeface="+mn-cs"/>
              </a:rPr>
              <a:pPr marL="0" marR="0" lvl="0" indent="0" algn="r" defTabSz="914400" rtl="0" eaLnBrk="1" fontAlgn="auto" latinLnBrk="0" hangingPunct="1">
                <a:lnSpc>
                  <a:spcPct val="93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srgbClr val="0E2C3A"/>
              </a:solidFill>
              <a:effectLst/>
              <a:uLnTx/>
              <a:uFillTx/>
              <a:latin typeface="Microsoft Sans Serif"/>
              <a:ea typeface="+mn-ea"/>
              <a:cs typeface="+mn-cs"/>
            </a:endParaRPr>
          </a:p>
        </p:txBody>
      </p:sp>
    </p:spTree>
    <p:extLst>
      <p:ext uri="{BB962C8B-B14F-4D97-AF65-F5344CB8AC3E}">
        <p14:creationId xmlns:p14="http://schemas.microsoft.com/office/powerpoint/2010/main" val="3663884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6B09E3-A7D5-B9DE-C283-F6E6B12C35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5AD9AB-3319-D636-0570-D23E725DA9BB}"/>
              </a:ext>
            </a:extLst>
          </p:cNvPr>
          <p:cNvSpPr>
            <a:spLocks noGrp="1" noRot="1" noChangeAspect="1"/>
          </p:cNvSpPr>
          <p:nvPr>
            <p:ph type="sldImg"/>
          </p:nvPr>
        </p:nvSpPr>
        <p:spPr>
          <a:xfrm>
            <a:off x="946150" y="555625"/>
            <a:ext cx="4964113" cy="2792413"/>
          </a:xfrm>
        </p:spPr>
      </p:sp>
      <p:sp>
        <p:nvSpPr>
          <p:cNvPr id="3" name="Notes Placeholder 2">
            <a:extLst>
              <a:ext uri="{FF2B5EF4-FFF2-40B4-BE49-F238E27FC236}">
                <a16:creationId xmlns:a16="http://schemas.microsoft.com/office/drawing/2014/main" id="{42DFFAF1-AD46-60B3-6F1E-3E9BD0415E9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F8E21E1-2172-4002-7D67-C3FB7CDCB275}"/>
              </a:ext>
            </a:extLst>
          </p:cNvPr>
          <p:cNvSpPr>
            <a:spLocks noGrp="1"/>
          </p:cNvSpPr>
          <p:nvPr>
            <p:ph type="sldNum" sz="quarter" idx="10"/>
          </p:nvPr>
        </p:nvSpPr>
        <p:spPr/>
        <p:txBody>
          <a:bodyPr/>
          <a:lstStyle/>
          <a:p>
            <a:pPr marL="0" marR="0" lvl="0" indent="0" algn="r" defTabSz="914400" rtl="0" eaLnBrk="1" fontAlgn="auto" latinLnBrk="0" hangingPunct="1">
              <a:lnSpc>
                <a:spcPct val="93000"/>
              </a:lnSpc>
              <a:spcBef>
                <a:spcPts val="0"/>
              </a:spcBef>
              <a:spcAft>
                <a:spcPts val="0"/>
              </a:spcAft>
              <a:buClrTx/>
              <a:buSzTx/>
              <a:buFontTx/>
              <a:buNone/>
              <a:tabLst/>
              <a:defRPr/>
            </a:pPr>
            <a:fld id="{785BB0B3-964C-4CDE-9D3D-0BF955B8C425}" type="slidenum">
              <a:rPr kumimoji="0" lang="en-US" sz="1200" b="0" i="0" u="none" strike="noStrike" kern="1200" cap="none" spc="0" normalizeH="0" baseline="0" noProof="0" smtClean="0">
                <a:ln>
                  <a:noFill/>
                </a:ln>
                <a:solidFill>
                  <a:srgbClr val="0E2C3A"/>
                </a:solidFill>
                <a:effectLst/>
                <a:uLnTx/>
                <a:uFillTx/>
                <a:latin typeface="Microsoft Sans Serif"/>
                <a:ea typeface="+mn-ea"/>
                <a:cs typeface="+mn-cs"/>
              </a:rPr>
              <a:pPr marL="0" marR="0" lvl="0" indent="0" algn="r" defTabSz="914400" rtl="0" eaLnBrk="1" fontAlgn="auto" latinLnBrk="0" hangingPunct="1">
                <a:lnSpc>
                  <a:spcPct val="93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srgbClr val="0E2C3A"/>
              </a:solidFill>
              <a:effectLst/>
              <a:uLnTx/>
              <a:uFillTx/>
              <a:latin typeface="Microsoft Sans Serif"/>
              <a:ea typeface="+mn-ea"/>
              <a:cs typeface="+mn-cs"/>
            </a:endParaRPr>
          </a:p>
        </p:txBody>
      </p:sp>
    </p:spTree>
    <p:extLst>
      <p:ext uri="{BB962C8B-B14F-4D97-AF65-F5344CB8AC3E}">
        <p14:creationId xmlns:p14="http://schemas.microsoft.com/office/powerpoint/2010/main" val="264289623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pn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2.svg"/><Relationship Id="rId4" Type="http://schemas.openxmlformats.org/officeDocument/2006/relationships/image" Target="../media/image18.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svg"/><Relationship Id="rId7" Type="http://schemas.openxmlformats.org/officeDocument/2006/relationships/image" Target="../media/image51.png"/><Relationship Id="rId2" Type="http://schemas.openxmlformats.org/officeDocument/2006/relationships/image" Target="../media/image23.png"/><Relationship Id="rId1" Type="http://schemas.openxmlformats.org/officeDocument/2006/relationships/slideMaster" Target="../slideMasters/slideMaster2.xml"/><Relationship Id="rId6" Type="http://schemas.openxmlformats.org/officeDocument/2006/relationships/image" Target="../media/image50.png"/><Relationship Id="rId5" Type="http://schemas.openxmlformats.org/officeDocument/2006/relationships/image" Target="../media/image49.svg"/><Relationship Id="rId10" Type="http://schemas.openxmlformats.org/officeDocument/2006/relationships/image" Target="../media/image31.png"/><Relationship Id="rId4" Type="http://schemas.openxmlformats.org/officeDocument/2006/relationships/image" Target="../media/image48.png"/><Relationship Id="rId9" Type="http://schemas.openxmlformats.org/officeDocument/2006/relationships/image" Target="../media/image53.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27.png"/><Relationship Id="rId11" Type="http://schemas.microsoft.com/office/2007/relationships/hdphoto" Target="../media/hdphoto2.wdp"/><Relationship Id="rId5" Type="http://schemas.openxmlformats.org/officeDocument/2006/relationships/image" Target="../media/image26.svg"/><Relationship Id="rId10" Type="http://schemas.openxmlformats.org/officeDocument/2006/relationships/image" Target="../media/image29.png"/><Relationship Id="rId4" Type="http://schemas.openxmlformats.org/officeDocument/2006/relationships/image" Target="../media/image25.png"/><Relationship Id="rId9" Type="http://schemas.openxmlformats.org/officeDocument/2006/relationships/image" Target="../media/image11.sv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27.png"/><Relationship Id="rId11" Type="http://schemas.microsoft.com/office/2007/relationships/hdphoto" Target="../media/hdphoto2.wdp"/><Relationship Id="rId5" Type="http://schemas.openxmlformats.org/officeDocument/2006/relationships/image" Target="../media/image26.svg"/><Relationship Id="rId10" Type="http://schemas.openxmlformats.org/officeDocument/2006/relationships/image" Target="../media/image29.png"/><Relationship Id="rId4" Type="http://schemas.openxmlformats.org/officeDocument/2006/relationships/image" Target="../media/image25.png"/><Relationship Id="rId9" Type="http://schemas.openxmlformats.org/officeDocument/2006/relationships/image" Target="../media/image5.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_Dark Blue">
    <p:bg>
      <p:bgPr>
        <a:solidFill>
          <a:schemeClr val="accent2"/>
        </a:solidFill>
        <a:effectLst/>
      </p:bgPr>
    </p:bg>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F85A682B-163D-4AA4-9385-052F4D99BE2E}"/>
              </a:ext>
            </a:extLst>
          </p:cNvPr>
          <p:cNvSpPr>
            <a:spLocks noChangeAspect="1" noEditPoints="1"/>
          </p:cNvSpPr>
          <p:nvPr userDrawn="1"/>
        </p:nvSpPr>
        <p:spPr bwMode="black">
          <a:xfrm>
            <a:off x="515937" y="460180"/>
            <a:ext cx="1817861" cy="333196"/>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16" name="Title 2">
            <a:extLst>
              <a:ext uri="{FF2B5EF4-FFF2-40B4-BE49-F238E27FC236}">
                <a16:creationId xmlns:a16="http://schemas.microsoft.com/office/drawing/2014/main" id="{62C0E76A-32B9-4D4D-B734-7A849718BDEC}"/>
              </a:ext>
            </a:extLst>
          </p:cNvPr>
          <p:cNvSpPr>
            <a:spLocks noGrp="1"/>
          </p:cNvSpPr>
          <p:nvPr>
            <p:ph type="title" hasCustomPrompt="1"/>
          </p:nvPr>
        </p:nvSpPr>
        <p:spPr bwMode="gray">
          <a:xfrm>
            <a:off x="515938" y="1586753"/>
            <a:ext cx="5185615" cy="2202610"/>
          </a:xfrm>
        </p:spPr>
        <p:txBody>
          <a:bodyPr wrap="square" anchor="b">
            <a:noAutofit/>
          </a:bodyPr>
          <a:lstStyle>
            <a:lvl1pPr marL="0" algn="l" defTabSz="914400" rtl="0" eaLnBrk="1" latinLnBrk="0" hangingPunct="1">
              <a:lnSpc>
                <a:spcPct val="80000"/>
              </a:lnSpc>
              <a:defRPr lang="en-US" sz="4800" kern="1200" spc="0" dirty="0">
                <a:solidFill>
                  <a:schemeClr val="tx1"/>
                </a:solidFill>
                <a:latin typeface="Aptos" panose="020B0004020202020204" pitchFamily="34" charset="0"/>
                <a:ea typeface="Alfabet" pitchFamily="2" charset="0"/>
                <a:cs typeface="Microsoft Sans Serif" panose="020B0604020202020204" pitchFamily="34" charset="0"/>
              </a:defRPr>
            </a:lvl1pPr>
          </a:lstStyle>
          <a:p>
            <a:r>
              <a:rPr lang="en-US" sz="4800" spc="-110">
                <a:solidFill>
                  <a:srgbClr val="FFFFFE"/>
                </a:solidFill>
                <a:ea typeface="Alfabet" pitchFamily="2" charset="0"/>
                <a:cs typeface="Microsoft Sans Serif" panose="020B0604020202020204" pitchFamily="34" charset="0"/>
              </a:rPr>
              <a:t>Presentation </a:t>
            </a:r>
            <a:br>
              <a:rPr lang="en-US" sz="4800" spc="-110">
                <a:solidFill>
                  <a:srgbClr val="FFFFFE"/>
                </a:solidFill>
                <a:ea typeface="Alfabet" pitchFamily="2" charset="0"/>
                <a:cs typeface="Microsoft Sans Serif" panose="020B0604020202020204" pitchFamily="34" charset="0"/>
              </a:rPr>
            </a:br>
            <a:r>
              <a:rPr lang="en-US" sz="4800" spc="-110">
                <a:solidFill>
                  <a:srgbClr val="FFFFFE"/>
                </a:solidFill>
                <a:ea typeface="Alfabet" pitchFamily="2" charset="0"/>
                <a:cs typeface="Microsoft Sans Serif" panose="020B0604020202020204" pitchFamily="34" charset="0"/>
              </a:rPr>
              <a:t>title goes here</a:t>
            </a:r>
            <a:br>
              <a:rPr lang="en-US" sz="4800" spc="-110">
                <a:solidFill>
                  <a:srgbClr val="FFFFFE"/>
                </a:solidFill>
                <a:ea typeface="Alfabet" pitchFamily="2" charset="0"/>
                <a:cs typeface="Microsoft Sans Serif" panose="020B0604020202020204" pitchFamily="34" charset="0"/>
              </a:rPr>
            </a:br>
            <a:r>
              <a:rPr lang="en-US" sz="4800" spc="-110">
                <a:solidFill>
                  <a:srgbClr val="FFFFFE"/>
                </a:solidFill>
                <a:ea typeface="Alfabet" pitchFamily="2" charset="0"/>
                <a:cs typeface="Microsoft Sans Serif" panose="020B0604020202020204" pitchFamily="34" charset="0"/>
              </a:rPr>
              <a:t>4 lines</a:t>
            </a:r>
            <a:br>
              <a:rPr lang="en-US" sz="4800" spc="-110">
                <a:solidFill>
                  <a:srgbClr val="FFFFFE"/>
                </a:solidFill>
                <a:ea typeface="Alfabet" pitchFamily="2" charset="0"/>
                <a:cs typeface="Microsoft Sans Serif" panose="020B0604020202020204" pitchFamily="34" charset="0"/>
              </a:rPr>
            </a:br>
            <a:r>
              <a:rPr lang="en-US" sz="4800" spc="-110">
                <a:solidFill>
                  <a:srgbClr val="FFFFFE"/>
                </a:solidFill>
                <a:ea typeface="Alfabet" pitchFamily="2" charset="0"/>
                <a:cs typeface="Microsoft Sans Serif" panose="020B0604020202020204" pitchFamily="34" charset="0"/>
              </a:rPr>
              <a:t>maximum</a:t>
            </a:r>
            <a:endParaRPr lang="en-US"/>
          </a:p>
        </p:txBody>
      </p:sp>
      <p:sp>
        <p:nvSpPr>
          <p:cNvPr id="12" name="Text Placeholder 22">
            <a:extLst>
              <a:ext uri="{FF2B5EF4-FFF2-40B4-BE49-F238E27FC236}">
                <a16:creationId xmlns:a16="http://schemas.microsoft.com/office/drawing/2014/main" id="{44604CD0-227D-BEAE-79E8-1BAFEC1EA9E4}"/>
              </a:ext>
            </a:extLst>
          </p:cNvPr>
          <p:cNvSpPr>
            <a:spLocks noGrp="1"/>
          </p:cNvSpPr>
          <p:nvPr>
            <p:ph type="body" sz="quarter" idx="13" hasCustomPrompt="1"/>
          </p:nvPr>
        </p:nvSpPr>
        <p:spPr>
          <a:xfrm>
            <a:off x="515939" y="4539039"/>
            <a:ext cx="5185614" cy="263149"/>
          </a:xfrm>
        </p:spPr>
        <p:txBody>
          <a:bodyPr wrap="square" anchor="t">
            <a:noAutofit/>
          </a:bodyPr>
          <a:lstStyle>
            <a:lvl1pPr marL="0" indent="0">
              <a:buNone/>
              <a:defRPr sz="1800" spc="0">
                <a:solidFill>
                  <a:schemeClr val="tx1"/>
                </a:solidFill>
              </a:defRPr>
            </a:lvl1pPr>
          </a:lstStyle>
          <a:p>
            <a:pPr lvl="0"/>
            <a:r>
              <a:rPr lang="en-US"/>
              <a:t>Speaker title, Employing entity</a:t>
            </a:r>
          </a:p>
        </p:txBody>
      </p:sp>
      <p:pic>
        <p:nvPicPr>
          <p:cNvPr id="8" name="Picture 2">
            <a:extLst>
              <a:ext uri="{FF2B5EF4-FFF2-40B4-BE49-F238E27FC236}">
                <a16:creationId xmlns:a16="http://schemas.microsoft.com/office/drawing/2014/main" id="{6601EB22-A8D1-0743-7BB0-822BDDB5C9C7}"/>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r="83264"/>
          <a:stretch/>
        </p:blipFill>
        <p:spPr bwMode="auto">
          <a:xfrm>
            <a:off x="10296108" y="4802188"/>
            <a:ext cx="938292" cy="1029289"/>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7">
            <a:extLst>
              <a:ext uri="{FF2B5EF4-FFF2-40B4-BE49-F238E27FC236}">
                <a16:creationId xmlns:a16="http://schemas.microsoft.com/office/drawing/2014/main" id="{A0B80601-89FF-5E35-853D-D75C06D14573}"/>
              </a:ext>
            </a:extLst>
          </p:cNvPr>
          <p:cNvSpPr>
            <a:spLocks noGrp="1"/>
          </p:cNvSpPr>
          <p:nvPr>
            <p:ph type="body" sz="quarter" idx="10" hasCustomPrompt="1"/>
          </p:nvPr>
        </p:nvSpPr>
        <p:spPr bwMode="gray">
          <a:xfrm>
            <a:off x="515937" y="4080516"/>
            <a:ext cx="5186783" cy="450485"/>
          </a:xfrm>
          <a:prstGeom prst="rect">
            <a:avLst/>
          </a:prstGeom>
        </p:spPr>
        <p:txBody>
          <a:bodyPr>
            <a:noAutofit/>
          </a:bodyPr>
          <a:lstStyle>
            <a:lvl1pPr marL="0" indent="0" algn="l" defTabSz="914400" rtl="0" eaLnBrk="1" latinLnBrk="0" hangingPunct="1">
              <a:lnSpc>
                <a:spcPct val="96000"/>
              </a:lnSpc>
              <a:spcBef>
                <a:spcPts val="0"/>
              </a:spcBef>
              <a:spcAft>
                <a:spcPts val="600"/>
              </a:spcAft>
              <a:buFont typeface="Microsoft Sans Serif" panose="020B0604020202020204" pitchFamily="34" charset="0"/>
              <a:buChar char="​"/>
              <a:defRPr lang="en-US" sz="2800" kern="1200" spc="-50" baseline="0" dirty="0">
                <a:solidFill>
                  <a:schemeClr val="tx1"/>
                </a:solidFill>
                <a:latin typeface="+mj-lt"/>
                <a:ea typeface="Alfabet" pitchFamily="2" charset="0"/>
                <a:cs typeface="Microsoft Sans Serif" panose="020B0604020202020204" pitchFamily="34" charset="0"/>
              </a:defRPr>
            </a:lvl1pPr>
            <a:lvl2pPr marL="0" indent="0" algn="l" defTabSz="914400" rtl="0" eaLnBrk="1" latinLnBrk="0" hangingPunct="1">
              <a:lnSpc>
                <a:spcPct val="96000"/>
              </a:lnSpc>
              <a:spcBef>
                <a:spcPts val="0"/>
              </a:spcBef>
              <a:buFont typeface="Microsoft Sans Serif" panose="020B0604020202020204" pitchFamily="34" charset="0"/>
              <a:buNone/>
              <a:defRPr lang="en-US" sz="2000" kern="1200" dirty="0">
                <a:solidFill>
                  <a:schemeClr val="tx1"/>
                </a:solidFill>
                <a:latin typeface="Aptos" panose="020B0004020202020204" pitchFamily="34" charset="0"/>
                <a:ea typeface="Alfabet" pitchFamily="2" charset="0"/>
                <a:cs typeface="Microsoft Sans Serif" panose="020B0604020202020204" pitchFamily="34" charset="0"/>
              </a:defRPr>
            </a:lvl2pPr>
            <a:lvl3pPr marL="0" indent="0">
              <a:lnSpc>
                <a:spcPct val="98000"/>
              </a:lnSpc>
              <a:spcBef>
                <a:spcPts val="0"/>
              </a:spcBef>
              <a:buFont typeface="Microsoft Sans Serif" panose="020B0604020202020204" pitchFamily="34" charset="0"/>
              <a:buChar char="​"/>
              <a:defRPr sz="1800">
                <a:solidFill>
                  <a:schemeClr val="bg1"/>
                </a:solidFill>
              </a:defRPr>
            </a:lvl3pPr>
            <a:lvl4pPr marL="0" indent="0">
              <a:lnSpc>
                <a:spcPct val="98000"/>
              </a:lnSpc>
              <a:spcBef>
                <a:spcPts val="0"/>
              </a:spcBef>
              <a:buFont typeface="Microsoft Sans Serif" panose="020B0604020202020204" pitchFamily="34" charset="0"/>
              <a:buChar char="​"/>
              <a:defRPr sz="1800" baseline="0">
                <a:solidFill>
                  <a:schemeClr val="bg1"/>
                </a:solidFill>
              </a:defRPr>
            </a:lvl4pPr>
            <a:lvl5pPr>
              <a:lnSpc>
                <a:spcPct val="98000"/>
              </a:lnSpc>
              <a:spcBef>
                <a:spcPts val="0"/>
              </a:spcBef>
              <a:defRPr sz="1800">
                <a:solidFill>
                  <a:schemeClr val="bg1"/>
                </a:solidFill>
              </a:defRPr>
            </a:lvl5pPr>
            <a:lvl6pPr>
              <a:lnSpc>
                <a:spcPct val="98000"/>
              </a:lnSpc>
              <a:spcBef>
                <a:spcPts val="0"/>
              </a:spcBef>
              <a:defRPr sz="1800">
                <a:solidFill>
                  <a:schemeClr val="bg1"/>
                </a:solidFill>
              </a:defRPr>
            </a:lvl6pPr>
            <a:lvl7pPr>
              <a:lnSpc>
                <a:spcPct val="98000"/>
              </a:lnSpc>
              <a:spcBef>
                <a:spcPts val="0"/>
              </a:spcBef>
              <a:defRPr sz="1800" baseline="0">
                <a:solidFill>
                  <a:schemeClr val="bg1"/>
                </a:solidFill>
              </a:defRPr>
            </a:lvl7pPr>
            <a:lvl8pPr>
              <a:lnSpc>
                <a:spcPct val="98000"/>
              </a:lnSpc>
              <a:spcBef>
                <a:spcPts val="0"/>
              </a:spcBef>
              <a:defRPr sz="1800" baseline="0">
                <a:solidFill>
                  <a:schemeClr val="bg1"/>
                </a:solidFill>
              </a:defRPr>
            </a:lvl8pPr>
            <a:lvl9pPr>
              <a:lnSpc>
                <a:spcPct val="98000"/>
              </a:lnSpc>
              <a:spcBef>
                <a:spcPts val="0"/>
              </a:spcBef>
              <a:defRPr sz="1800" baseline="0">
                <a:solidFill>
                  <a:schemeClr val="bg1"/>
                </a:solidFill>
              </a:defRPr>
            </a:lvl9pPr>
          </a:lstStyle>
          <a:p>
            <a:pPr lvl="0"/>
            <a:r>
              <a:rPr lang="en-US"/>
              <a:t>Speaker name</a:t>
            </a:r>
          </a:p>
        </p:txBody>
      </p:sp>
      <p:sp>
        <p:nvSpPr>
          <p:cNvPr id="4" name="TextBox 3">
            <a:extLst>
              <a:ext uri="{FF2B5EF4-FFF2-40B4-BE49-F238E27FC236}">
                <a16:creationId xmlns:a16="http://schemas.microsoft.com/office/drawing/2014/main" id="{762F7825-67D8-BEB0-EF71-6CA04CEAC158}"/>
              </a:ext>
            </a:extLst>
          </p:cNvPr>
          <p:cNvSpPr txBox="1"/>
          <p:nvPr userDrawn="1"/>
        </p:nvSpPr>
        <p:spPr>
          <a:xfrm>
            <a:off x="515938" y="6396526"/>
            <a:ext cx="4765549"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l"/>
            <a:r>
              <a:rPr lang="en-US">
                <a:solidFill>
                  <a:schemeClr val="accent6">
                    <a:lumMod val="90000"/>
                  </a:schemeClr>
                </a:solidFill>
              </a:rPr>
              <a:t>Confidential – Qualcomm Technologies, Inc. and/or its affiliated companies – May Contain Trade Secrets</a:t>
            </a:r>
          </a:p>
        </p:txBody>
      </p:sp>
      <p:sp>
        <p:nvSpPr>
          <p:cNvPr id="5" name="TextBox 4">
            <a:extLst>
              <a:ext uri="{FF2B5EF4-FFF2-40B4-BE49-F238E27FC236}">
                <a16:creationId xmlns:a16="http://schemas.microsoft.com/office/drawing/2014/main" id="{14D08477-758A-76A7-39C3-518BAEFAD224}"/>
              </a:ext>
            </a:extLst>
          </p:cNvPr>
          <p:cNvSpPr txBox="1"/>
          <p:nvPr userDrawn="1"/>
        </p:nvSpPr>
        <p:spPr>
          <a:xfrm>
            <a:off x="515938" y="6096960"/>
            <a:ext cx="5247709" cy="233910"/>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marL="0" lvl="0" indent="0" algn="l" defTabSz="685800" rtl="0" eaLnBrk="1" latinLnBrk="0" hangingPunct="1">
              <a:lnSpc>
                <a:spcPct val="95000"/>
              </a:lnSpc>
              <a:spcBef>
                <a:spcPts val="1200"/>
              </a:spcBef>
              <a:buClr>
                <a:srgbClr val="3253DC"/>
              </a:buClr>
              <a:buFont typeface="Arial" panose="020B0604020202020204" pitchFamily="34" charset="0"/>
              <a:buNone/>
              <a:tabLst/>
            </a:pPr>
            <a:r>
              <a:rPr lang="en-CA" sz="800" kern="1200" baseline="0">
                <a:solidFill>
                  <a:schemeClr val="accent6">
                    <a:lumMod val="90000"/>
                  </a:schemeClr>
                </a:solidFill>
                <a:latin typeface="+mn-lt"/>
                <a:ea typeface="+mn-ea"/>
                <a:cs typeface="+mn-cs"/>
              </a:rPr>
              <a:t>Snapdragon and Qualcomm branded products are products of Qualcomm Technologies, Inc. and/or its subsidiaries. Qualcomm patented technologies are licensed by Qualcomm Incorporated.</a:t>
            </a:r>
            <a:endParaRPr lang="en-US" sz="800" kern="1200" baseline="0">
              <a:solidFill>
                <a:schemeClr val="accent6">
                  <a:lumMod val="90000"/>
                </a:schemeClr>
              </a:solidFill>
              <a:latin typeface="+mn-lt"/>
              <a:ea typeface="+mn-ea"/>
              <a:cs typeface="+mn-cs"/>
            </a:endParaRPr>
          </a:p>
        </p:txBody>
      </p:sp>
      <p:pic>
        <p:nvPicPr>
          <p:cNvPr id="6" name="Graphic 5">
            <a:extLst>
              <a:ext uri="{FF2B5EF4-FFF2-40B4-BE49-F238E27FC236}">
                <a16:creationId xmlns:a16="http://schemas.microsoft.com/office/drawing/2014/main" id="{D8063254-F261-DFD9-4AB5-B77C4B3645C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 t="32310" r="22445" b="38"/>
          <a:stretch/>
        </p:blipFill>
        <p:spPr>
          <a:xfrm rot="9900000" flipH="1">
            <a:off x="4889643" y="240133"/>
            <a:ext cx="8392749" cy="7320983"/>
          </a:xfrm>
          <a:custGeom>
            <a:avLst/>
            <a:gdLst>
              <a:gd name="connsiteX0" fmla="*/ 8392749 w 8392749"/>
              <a:gd name="connsiteY0" fmla="*/ 7320983 h 7320983"/>
              <a:gd name="connsiteX1" fmla="*/ 6431098 w 8392749"/>
              <a:gd name="connsiteY1" fmla="*/ 0 h 7320983"/>
              <a:gd name="connsiteX2" fmla="*/ 0 w 8392749"/>
              <a:gd name="connsiteY2" fmla="*/ 1723207 h 7320983"/>
              <a:gd name="connsiteX3" fmla="*/ 0 w 8392749"/>
              <a:gd name="connsiteY3" fmla="*/ 7320983 h 7320983"/>
            </a:gdLst>
            <a:ahLst/>
            <a:cxnLst>
              <a:cxn ang="0">
                <a:pos x="connsiteX0" y="connsiteY0"/>
              </a:cxn>
              <a:cxn ang="0">
                <a:pos x="connsiteX1" y="connsiteY1"/>
              </a:cxn>
              <a:cxn ang="0">
                <a:pos x="connsiteX2" y="connsiteY2"/>
              </a:cxn>
              <a:cxn ang="0">
                <a:pos x="connsiteX3" y="connsiteY3"/>
              </a:cxn>
            </a:cxnLst>
            <a:rect l="l" t="t" r="r" b="b"/>
            <a:pathLst>
              <a:path w="8392749" h="7320983">
                <a:moveTo>
                  <a:pt x="8392749" y="7320983"/>
                </a:moveTo>
                <a:lnTo>
                  <a:pt x="6431098" y="0"/>
                </a:lnTo>
                <a:lnTo>
                  <a:pt x="0" y="1723207"/>
                </a:lnTo>
                <a:lnTo>
                  <a:pt x="0" y="7320983"/>
                </a:lnTo>
                <a:close/>
              </a:path>
            </a:pathLst>
          </a:custGeom>
        </p:spPr>
      </p:pic>
      <p:sp>
        <p:nvSpPr>
          <p:cNvPr id="7" name="Text Placeholder 22">
            <a:extLst>
              <a:ext uri="{FF2B5EF4-FFF2-40B4-BE49-F238E27FC236}">
                <a16:creationId xmlns:a16="http://schemas.microsoft.com/office/drawing/2014/main" id="{EA2F875C-812A-1F4A-9FFE-FB9951540F7D}"/>
              </a:ext>
            </a:extLst>
          </p:cNvPr>
          <p:cNvSpPr>
            <a:spLocks noGrp="1"/>
          </p:cNvSpPr>
          <p:nvPr>
            <p:ph type="body" sz="quarter" idx="14" hasCustomPrompt="1"/>
          </p:nvPr>
        </p:nvSpPr>
        <p:spPr>
          <a:xfrm>
            <a:off x="515939" y="5763332"/>
            <a:ext cx="5185614" cy="263149"/>
          </a:xfrm>
        </p:spPr>
        <p:txBody>
          <a:bodyPr wrap="square" anchor="t">
            <a:noAutofit/>
          </a:bodyPr>
          <a:lstStyle>
            <a:lvl1pPr marL="0" indent="0">
              <a:buNone/>
              <a:defRPr sz="1600" spc="0">
                <a:solidFill>
                  <a:schemeClr val="tx1"/>
                </a:solidFill>
              </a:defRPr>
            </a:lvl1pPr>
          </a:lstStyle>
          <a:p>
            <a:pPr lvl="0"/>
            <a:r>
              <a:rPr lang="en-US"/>
              <a:t>@</a:t>
            </a:r>
            <a:r>
              <a:rPr lang="en-US" err="1"/>
              <a:t>qualcomm</a:t>
            </a:r>
            <a:endParaRPr lang="en-US"/>
          </a:p>
        </p:txBody>
      </p:sp>
    </p:spTree>
    <p:extLst>
      <p:ext uri="{BB962C8B-B14F-4D97-AF65-F5344CB8AC3E}">
        <p14:creationId xmlns:p14="http://schemas.microsoft.com/office/powerpoint/2010/main" val="2452633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6" userDrawn="1">
          <p15:clr>
            <a:srgbClr val="FBAE40"/>
          </p15:clr>
        </p15:guide>
        <p15:guide id="3" orient="horz" pos="2387" userDrawn="1">
          <p15:clr>
            <a:srgbClr val="FBAE40"/>
          </p15:clr>
        </p15:guide>
        <p15:guide id="4" orient="horz" pos="2568" userDrawn="1">
          <p15:clr>
            <a:srgbClr val="FBAE40"/>
          </p15:clr>
        </p15:guide>
        <p15:guide id="5" orient="horz" pos="3022" userDrawn="1">
          <p15:clr>
            <a:srgbClr val="FBAE40"/>
          </p15:clr>
        </p15:guide>
        <p15:guide id="6" pos="3591" userDrawn="1">
          <p15:clr>
            <a:srgbClr val="FBAE40"/>
          </p15:clr>
        </p15:guide>
        <p15:guide id="7" orient="horz" pos="3793"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_Dark Blue">
    <p:bg>
      <p:bgPr>
        <a:solidFill>
          <a:schemeClr val="accent2"/>
        </a:solidFill>
        <a:effectLst/>
      </p:bgPr>
    </p:bg>
    <p:spTree>
      <p:nvGrpSpPr>
        <p:cNvPr id="1" name=""/>
        <p:cNvGrpSpPr/>
        <p:nvPr/>
      </p:nvGrpSpPr>
      <p:grpSpPr>
        <a:xfrm>
          <a:off x="0" y="0"/>
          <a:ext cx="0" cy="0"/>
          <a:chOff x="0" y="0"/>
          <a:chExt cx="0" cy="0"/>
        </a:xfrm>
      </p:grpSpPr>
      <p:sp>
        <p:nvSpPr>
          <p:cNvPr id="5" name="Text Placeholder 22">
            <a:extLst>
              <a:ext uri="{FF2B5EF4-FFF2-40B4-BE49-F238E27FC236}">
                <a16:creationId xmlns:a16="http://schemas.microsoft.com/office/drawing/2014/main" id="{E54A92A4-1E48-2B1B-909B-2357B21DF6F4}"/>
              </a:ext>
            </a:extLst>
          </p:cNvPr>
          <p:cNvSpPr>
            <a:spLocks noGrp="1"/>
          </p:cNvSpPr>
          <p:nvPr>
            <p:ph type="body" sz="quarter" idx="13" hasCustomPrompt="1"/>
          </p:nvPr>
        </p:nvSpPr>
        <p:spPr>
          <a:xfrm>
            <a:off x="5843588" y="989318"/>
            <a:ext cx="5832474" cy="4984761"/>
          </a:xfrm>
        </p:spPr>
        <p:txBody>
          <a:bodyPr wrap="square" anchor="ctr">
            <a:noAutofit/>
          </a:bodyPr>
          <a:lstStyle>
            <a:lvl1pPr marL="0" indent="0">
              <a:spcBef>
                <a:spcPts val="2000"/>
              </a:spcBef>
              <a:spcAft>
                <a:spcPts val="0"/>
              </a:spcAft>
              <a:buNone/>
              <a:defRPr sz="2800"/>
            </a:lvl1pPr>
          </a:lstStyle>
          <a:p>
            <a:pPr lvl="0"/>
            <a:r>
              <a:rPr lang="en-US"/>
              <a:t>First section</a:t>
            </a:r>
          </a:p>
          <a:p>
            <a:pPr lvl="0"/>
            <a:r>
              <a:rPr lang="en-US"/>
              <a:t>Second section</a:t>
            </a:r>
          </a:p>
          <a:p>
            <a:pPr lvl="0"/>
            <a:r>
              <a:rPr lang="en-US"/>
              <a:t>Third section</a:t>
            </a:r>
          </a:p>
          <a:p>
            <a:pPr lvl="0"/>
            <a:r>
              <a:rPr lang="en-US"/>
              <a:t>Fourth section</a:t>
            </a:r>
          </a:p>
          <a:p>
            <a:pPr lvl="0"/>
            <a:r>
              <a:rPr lang="en-US"/>
              <a:t>Fifth section</a:t>
            </a:r>
          </a:p>
          <a:p>
            <a:pPr lvl="0"/>
            <a:r>
              <a:rPr lang="en-US"/>
              <a:t>Sixth section</a:t>
            </a:r>
          </a:p>
        </p:txBody>
      </p:sp>
      <p:pic>
        <p:nvPicPr>
          <p:cNvPr id="4" name="Graphic 3">
            <a:extLst>
              <a:ext uri="{FF2B5EF4-FFF2-40B4-BE49-F238E27FC236}">
                <a16:creationId xmlns:a16="http://schemas.microsoft.com/office/drawing/2014/main" id="{87ECCFB4-6FEB-4786-7945-36916365351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2212" t="-1336" r="-341" b="1336"/>
          <a:stretch/>
        </p:blipFill>
        <p:spPr>
          <a:xfrm rot="721101">
            <a:off x="-455175" y="695050"/>
            <a:ext cx="4931282" cy="5595610"/>
          </a:xfrm>
          <a:custGeom>
            <a:avLst/>
            <a:gdLst>
              <a:gd name="connsiteX0" fmla="*/ 0 w 6469437"/>
              <a:gd name="connsiteY0" fmla="*/ 1125849 h 7340983"/>
              <a:gd name="connsiteX1" fmla="*/ 5288374 w 6469437"/>
              <a:gd name="connsiteY1" fmla="*/ 0 h 7340983"/>
              <a:gd name="connsiteX2" fmla="*/ 6469437 w 6469437"/>
              <a:gd name="connsiteY2" fmla="*/ 5547730 h 7340983"/>
              <a:gd name="connsiteX3" fmla="*/ 6469437 w 6469437"/>
              <a:gd name="connsiteY3" fmla="*/ 6245383 h 7340983"/>
              <a:gd name="connsiteX4" fmla="*/ 1323149 w 6469437"/>
              <a:gd name="connsiteY4" fmla="*/ 7340983 h 7340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9437" h="7340983">
                <a:moveTo>
                  <a:pt x="0" y="1125849"/>
                </a:moveTo>
                <a:lnTo>
                  <a:pt x="5288374" y="0"/>
                </a:lnTo>
                <a:lnTo>
                  <a:pt x="6469437" y="5547730"/>
                </a:lnTo>
                <a:lnTo>
                  <a:pt x="6469437" y="6245383"/>
                </a:lnTo>
                <a:lnTo>
                  <a:pt x="1323149" y="7340983"/>
                </a:lnTo>
                <a:close/>
              </a:path>
            </a:pathLst>
          </a:custGeom>
        </p:spPr>
      </p:pic>
      <p:sp>
        <p:nvSpPr>
          <p:cNvPr id="3" name="TextBox 2">
            <a:extLst>
              <a:ext uri="{FF2B5EF4-FFF2-40B4-BE49-F238E27FC236}">
                <a16:creationId xmlns:a16="http://schemas.microsoft.com/office/drawing/2014/main" id="{DCF333EE-339A-2B10-12F5-EDCD3B9BB705}"/>
              </a:ext>
            </a:extLst>
          </p:cNvPr>
          <p:cNvSpPr txBox="1"/>
          <p:nvPr userDrawn="1"/>
        </p:nvSpPr>
        <p:spPr>
          <a:xfrm>
            <a:off x="876179" y="3150676"/>
            <a:ext cx="1687749" cy="661720"/>
          </a:xfrm>
          <a:prstGeom prst="rect">
            <a:avLst/>
          </a:prstGeom>
          <a:noFill/>
        </p:spPr>
        <p:txBody>
          <a:bodyPr wrap="square">
            <a:spAutoFit/>
          </a:bodyPr>
          <a:lstStyle/>
          <a:p>
            <a:r>
              <a:rPr kumimoji="0" lang="en-US" sz="3700" b="0" i="0" u="none" strike="noStrike" kern="2000" cap="none" spc="-50" normalizeH="0" baseline="0" noProof="0">
                <a:ln>
                  <a:noFill/>
                </a:ln>
                <a:solidFill>
                  <a:srgbClr val="FFFFFF"/>
                </a:solidFill>
                <a:effectLst/>
                <a:uLnTx/>
                <a:uFillTx/>
                <a:latin typeface="Aptos Display" panose="02110004020202020204"/>
                <a:ea typeface="+mj-ea"/>
                <a:cs typeface="+mj-cs"/>
              </a:rPr>
              <a:t>Agenda</a:t>
            </a:r>
            <a:endParaRPr lang="en-US" sz="3700"/>
          </a:p>
        </p:txBody>
      </p:sp>
      <p:sp>
        <p:nvSpPr>
          <p:cNvPr id="2" name="TextBox 1">
            <a:extLst>
              <a:ext uri="{FF2B5EF4-FFF2-40B4-BE49-F238E27FC236}">
                <a16:creationId xmlns:a16="http://schemas.microsoft.com/office/drawing/2014/main" id="{BDBEE89A-B45C-7D54-BFA0-559F4BC62BC7}"/>
              </a:ext>
            </a:extLst>
          </p:cNvPr>
          <p:cNvSpPr txBox="1"/>
          <p:nvPr userDrawn="1"/>
        </p:nvSpPr>
        <p:spPr>
          <a:xfrm>
            <a:off x="11676063" y="6371918"/>
            <a:ext cx="376236" cy="153055"/>
          </a:xfrm>
          <a:prstGeom prst="rect">
            <a:avLst/>
          </a:prstGeom>
        </p:spPr>
        <p:txBody>
          <a:bodyPr vert="horz" wrap="square" lIns="18288" tIns="0" rIns="18288" bIns="9144" rtlCol="0" anchor="b">
            <a:spAutoFit/>
          </a:bodyPr>
          <a:lstStyle>
            <a:defPPr>
              <a:defRPr lang="en-US"/>
            </a:defPPr>
            <a:lvl1pPr>
              <a:defRPr sz="800">
                <a:solidFill>
                  <a:schemeClr val="tx1">
                    <a:tint val="75000"/>
                  </a:schemeClr>
                </a:solidFill>
              </a:defRPr>
            </a:lvl1pPr>
          </a:lstStyle>
          <a:p>
            <a:pPr marL="0" lvl="0" algn="l" defTabSz="914400" rtl="0" eaLnBrk="1" latinLnBrk="0" hangingPunct="1">
              <a:lnSpc>
                <a:spcPct val="125000"/>
              </a:lnSpc>
            </a:pPr>
            <a:fld id="{B01BFD70-D99E-427C-A01B-19B2BB56A3C8}" type="slidenum">
              <a:rPr lang="en-US" sz="800" kern="1200" smtClean="0">
                <a:solidFill>
                  <a:schemeClr val="accent6">
                    <a:lumMod val="90000"/>
                  </a:schemeClr>
                </a:solidFill>
                <a:latin typeface="+mn-lt"/>
                <a:ea typeface="+mn-ea"/>
                <a:cs typeface="+mn-cs"/>
              </a:rPr>
              <a:pPr marL="0" lvl="0" algn="l" defTabSz="914400" rtl="0" eaLnBrk="1" latinLnBrk="0" hangingPunct="1">
                <a:lnSpc>
                  <a:spcPct val="125000"/>
                </a:lnSpc>
              </a:pPr>
              <a:t>‹#›</a:t>
            </a:fld>
            <a:endParaRPr lang="en-US" sz="800" kern="1200">
              <a:solidFill>
                <a:schemeClr val="accent6">
                  <a:lumMod val="90000"/>
                </a:schemeClr>
              </a:solidFill>
              <a:latin typeface="+mn-lt"/>
              <a:ea typeface="+mn-ea"/>
              <a:cs typeface="+mn-cs"/>
            </a:endParaRPr>
          </a:p>
        </p:txBody>
      </p:sp>
      <p:sp>
        <p:nvSpPr>
          <p:cNvPr id="6" name="Footer Placeholder 2">
            <a:extLst>
              <a:ext uri="{FF2B5EF4-FFF2-40B4-BE49-F238E27FC236}">
                <a16:creationId xmlns:a16="http://schemas.microsoft.com/office/drawing/2014/main" id="{D50D6A8B-A66D-60C0-5A75-441CA5624F2D}"/>
              </a:ext>
            </a:extLst>
          </p:cNvPr>
          <p:cNvSpPr>
            <a:spLocks noGrp="1"/>
          </p:cNvSpPr>
          <p:nvPr>
            <p:ph type="ftr" sz="quarter" idx="3"/>
          </p:nvPr>
        </p:nvSpPr>
        <p:spPr>
          <a:xfrm>
            <a:off x="515938" y="6396925"/>
            <a:ext cx="6359648" cy="118174"/>
          </a:xfrm>
          <a:prstGeom prst="rect">
            <a:avLst/>
          </a:prstGeom>
        </p:spPr>
        <p:txBody>
          <a:bodyPr vert="horz" wrap="square" lIns="0" tIns="0" rIns="0" bIns="0" rtlCol="0" anchor="b">
            <a:noAutofit/>
          </a:bodyPr>
          <a:lstStyle>
            <a:lvl1pPr marL="0" algn="l" defTabSz="685800" rtl="0" eaLnBrk="1" latinLnBrk="0" hangingPunct="1">
              <a:lnSpc>
                <a:spcPct val="96000"/>
              </a:lnSpc>
              <a:spcBef>
                <a:spcPts val="0"/>
              </a:spcBef>
              <a:spcAft>
                <a:spcPts val="225"/>
              </a:spcAft>
              <a:buClr>
                <a:srgbClr val="3253DC"/>
              </a:buClr>
              <a:buFont typeface="Arial" panose="020B0604020202020204" pitchFamily="34" charset="0"/>
              <a:buNone/>
              <a:defRPr lang="en-US" sz="800" kern="1200" baseline="0" smtClean="0">
                <a:solidFill>
                  <a:schemeClr val="accent6">
                    <a:lumMod val="90000"/>
                  </a:schemeClr>
                </a:solidFill>
                <a:latin typeface="+mn-lt"/>
                <a:ea typeface="+mn-ea"/>
                <a:cs typeface="+mn-cs"/>
              </a:defRPr>
            </a:lvl1pPr>
          </a:lstStyle>
          <a:p>
            <a:endParaRPr lang="en-CA"/>
          </a:p>
        </p:txBody>
      </p:sp>
    </p:spTree>
    <p:extLst>
      <p:ext uri="{BB962C8B-B14F-4D97-AF65-F5344CB8AC3E}">
        <p14:creationId xmlns:p14="http://schemas.microsoft.com/office/powerpoint/2010/main" val="4037650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20" userDrawn="1">
          <p15:clr>
            <a:srgbClr val="FBAE40"/>
          </p15:clr>
        </p15:guide>
        <p15:guide id="2" orient="horz" pos="436" userDrawn="1">
          <p15:clr>
            <a:srgbClr val="FBAE40"/>
          </p15:clr>
        </p15:guide>
        <p15:guide id="5" orient="horz" pos="3158" userDrawn="1">
          <p15:clr>
            <a:srgbClr val="FBAE40"/>
          </p15:clr>
        </p15:guide>
        <p15:guide id="6" orient="horz" pos="1344" userDrawn="1">
          <p15:clr>
            <a:srgbClr val="FBAE40"/>
          </p15:clr>
        </p15:guide>
        <p15:guide id="7" orient="horz" pos="2251" userDrawn="1">
          <p15:clr>
            <a:srgbClr val="FBAE40"/>
          </p15:clr>
        </p15:guide>
        <p15:guide id="8" pos="3681" userDrawn="1">
          <p15:clr>
            <a:srgbClr val="FBAE40"/>
          </p15:clr>
        </p15:guide>
        <p15:guide id="9" pos="6970" userDrawn="1">
          <p15:clr>
            <a:srgbClr val="FBAE40"/>
          </p15:clr>
        </p15:guide>
        <p15:guide id="12" orient="horz" pos="1752" userDrawn="1">
          <p15:clr>
            <a:srgbClr val="FBAE40"/>
          </p15:clr>
        </p15:guide>
        <p15:guide id="13" orient="horz" pos="2591" userDrawn="1">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obj" preserve="1">
  <p:cSld name="Title and Content Red">
    <p:bg>
      <p:bgPr>
        <a:gradFill>
          <a:gsLst>
            <a:gs pos="80000">
              <a:schemeClr val="accent2"/>
            </a:gs>
            <a:gs pos="10000">
              <a:srgbClr val="E11224"/>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51C43-B9E2-3742-B45A-D1651035572E}"/>
              </a:ext>
            </a:extLst>
          </p:cNvPr>
          <p:cNvSpPr>
            <a:spLocks noGrp="1"/>
          </p:cNvSpPr>
          <p:nvPr>
            <p:ph type="title" hasCustomPrompt="1"/>
          </p:nvPr>
        </p:nvSpPr>
        <p:spPr/>
        <p:txBody>
          <a:bodyPr/>
          <a:lstStyle>
            <a:lvl1pPr>
              <a:defRPr>
                <a:solidFill>
                  <a:schemeClr val="tx2"/>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4EF14722-316C-5D4F-AA61-BB1581941B66}"/>
              </a:ext>
            </a:extLst>
          </p:cNvPr>
          <p:cNvSpPr>
            <a:spLocks noGrp="1"/>
          </p:cNvSpPr>
          <p:nvPr>
            <p:ph idx="1" hasCustomPrompt="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91A770D3-477F-C46A-597E-3CF00FEF00EC}"/>
              </a:ext>
            </a:extLst>
          </p:cNvPr>
          <p:cNvSpPr>
            <a:spLocks noGrp="1"/>
          </p:cNvSpPr>
          <p:nvPr>
            <p:ph type="ftr" sz="quarter" idx="11"/>
          </p:nvPr>
        </p:nvSpPr>
        <p:spPr>
          <a:xfrm>
            <a:off x="508001" y="6381750"/>
            <a:ext cx="6510637" cy="287610"/>
          </a:xfrm>
        </p:spPr>
        <p:txBody>
          <a:bodyPr/>
          <a:lstStyle>
            <a:lvl1pPr>
              <a:defRPr>
                <a:solidFill>
                  <a:schemeClr val="tx2"/>
                </a:solidFill>
              </a:defRPr>
            </a:lvl1pPr>
          </a:lstStyle>
          <a:p>
            <a:endParaRPr lang="en-US"/>
          </a:p>
        </p:txBody>
      </p:sp>
      <p:sp>
        <p:nvSpPr>
          <p:cNvPr id="5" name="Slide Number Placeholder 5">
            <a:extLst>
              <a:ext uri="{FF2B5EF4-FFF2-40B4-BE49-F238E27FC236}">
                <a16:creationId xmlns:a16="http://schemas.microsoft.com/office/drawing/2014/main" id="{7DC23039-5CE6-BF2A-1B42-7552AC259524}"/>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tx2"/>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
        <p:nvSpPr>
          <p:cNvPr id="6" name="TextBox 5">
            <a:extLst>
              <a:ext uri="{FF2B5EF4-FFF2-40B4-BE49-F238E27FC236}">
                <a16:creationId xmlns:a16="http://schemas.microsoft.com/office/drawing/2014/main" id="{698FC2DC-D5A5-6DEF-8FB9-F0F4E35FD9F1}"/>
              </a:ext>
            </a:extLst>
          </p:cNvPr>
          <p:cNvSpPr txBox="1"/>
          <p:nvPr userDrawn="1"/>
        </p:nvSpPr>
        <p:spPr>
          <a:xfrm>
            <a:off x="6218530" y="6479874"/>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700">
                <a:solidFill>
                  <a:schemeClr val="tx2"/>
                </a:solidFill>
              </a:rPr>
              <a:t>Confidential – Qualcomm Technologies, Inc. and/or its affiliated companies – May Contain Trade Secrets</a:t>
            </a:r>
          </a:p>
        </p:txBody>
      </p:sp>
    </p:spTree>
    <p:extLst>
      <p:ext uri="{BB962C8B-B14F-4D97-AF65-F5344CB8AC3E}">
        <p14:creationId xmlns:p14="http://schemas.microsoft.com/office/powerpoint/2010/main" val="687553807"/>
      </p:ext>
    </p:extLst>
  </p:cSld>
  <p:clrMapOvr>
    <a:overrideClrMapping bg1="dk1" tx1="lt1" bg2="dk2" tx2="lt2" accent1="accent1" accent2="accent2" accent3="accent3" accent4="accent4" accent5="accent5" accent6="accent6" hlink="hlink" folHlink="folHlink"/>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obj" preserve="1">
  <p:cSld name="Title and Content Blue">
    <p:bg>
      <p:bgPr>
        <a:gradFill>
          <a:gsLst>
            <a:gs pos="80000">
              <a:srgbClr val="190062"/>
            </a:gs>
            <a:gs pos="10000">
              <a:schemeClr val="accent4"/>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51C43-B9E2-3742-B45A-D1651035572E}"/>
              </a:ext>
            </a:extLst>
          </p:cNvPr>
          <p:cNvSpPr>
            <a:spLocks noGrp="1"/>
          </p:cNvSpPr>
          <p:nvPr>
            <p:ph type="title" hasCustomPrompt="1"/>
          </p:nvPr>
        </p:nvSpPr>
        <p:spPr/>
        <p:txBody>
          <a:bodyPr/>
          <a:lstStyle>
            <a:lvl1pPr>
              <a:defRPr>
                <a:solidFill>
                  <a:schemeClr val="tx2"/>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4EF14722-316C-5D4F-AA61-BB1581941B66}"/>
              </a:ext>
            </a:extLst>
          </p:cNvPr>
          <p:cNvSpPr>
            <a:spLocks noGrp="1"/>
          </p:cNvSpPr>
          <p:nvPr>
            <p:ph idx="1" hasCustomPrompt="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ECF5F1B3-005D-F19F-7411-2E3D1AE3F8A3}"/>
              </a:ext>
            </a:extLst>
          </p:cNvPr>
          <p:cNvSpPr>
            <a:spLocks noGrp="1"/>
          </p:cNvSpPr>
          <p:nvPr>
            <p:ph type="ftr" sz="quarter" idx="11"/>
          </p:nvPr>
        </p:nvSpPr>
        <p:spPr>
          <a:xfrm>
            <a:off x="508001" y="6381750"/>
            <a:ext cx="6510637" cy="287610"/>
          </a:xfrm>
        </p:spPr>
        <p:txBody>
          <a:bodyPr/>
          <a:lstStyle>
            <a:lvl1pPr>
              <a:defRPr>
                <a:solidFill>
                  <a:schemeClr val="tx2"/>
                </a:solidFill>
              </a:defRPr>
            </a:lvl1pPr>
          </a:lstStyle>
          <a:p>
            <a:endParaRPr lang="en-US"/>
          </a:p>
        </p:txBody>
      </p:sp>
      <p:sp>
        <p:nvSpPr>
          <p:cNvPr id="5" name="Slide Number Placeholder 5">
            <a:extLst>
              <a:ext uri="{FF2B5EF4-FFF2-40B4-BE49-F238E27FC236}">
                <a16:creationId xmlns:a16="http://schemas.microsoft.com/office/drawing/2014/main" id="{5A2CD482-09CE-CAA8-6E3C-4DA32864F4FF}"/>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tx2"/>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
        <p:nvSpPr>
          <p:cNvPr id="6" name="TextBox 5">
            <a:extLst>
              <a:ext uri="{FF2B5EF4-FFF2-40B4-BE49-F238E27FC236}">
                <a16:creationId xmlns:a16="http://schemas.microsoft.com/office/drawing/2014/main" id="{0EA30232-6DAD-CEEE-ADCC-54CFD491992E}"/>
              </a:ext>
            </a:extLst>
          </p:cNvPr>
          <p:cNvSpPr txBox="1"/>
          <p:nvPr userDrawn="1"/>
        </p:nvSpPr>
        <p:spPr>
          <a:xfrm>
            <a:off x="6218530" y="6479874"/>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700">
                <a:solidFill>
                  <a:schemeClr val="tx2"/>
                </a:solidFill>
              </a:rPr>
              <a:t>Confidential – Qualcomm Technologies, Inc. and/or its affiliated companies – May Contain Trade Secrets</a:t>
            </a:r>
          </a:p>
        </p:txBody>
      </p:sp>
    </p:spTree>
    <p:extLst>
      <p:ext uri="{BB962C8B-B14F-4D97-AF65-F5344CB8AC3E}">
        <p14:creationId xmlns:p14="http://schemas.microsoft.com/office/powerpoint/2010/main" val="2608837088"/>
      </p:ext>
    </p:extLst>
  </p:cSld>
  <p:clrMapOvr>
    <a:overrideClrMapping bg1="dk1" tx1="lt1" bg2="dk2" tx2="lt2" accent1="accent1" accent2="accent2" accent3="accent3" accent4="accent4" accent5="accent5" accent6="accent6" hlink="hlink" folHlink="folHlink"/>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obj" preserve="1">
  <p:cSld name="Title and Content Purple">
    <p:bg>
      <p:bgPr>
        <a:gradFill>
          <a:gsLst>
            <a:gs pos="80000">
              <a:srgbClr val="6615BA"/>
            </a:gs>
            <a:gs pos="10000">
              <a:srgbClr val="8D38B9"/>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51C43-B9E2-3742-B45A-D1651035572E}"/>
              </a:ext>
            </a:extLst>
          </p:cNvPr>
          <p:cNvSpPr>
            <a:spLocks noGrp="1"/>
          </p:cNvSpPr>
          <p:nvPr>
            <p:ph type="title" hasCustomPrompt="1"/>
          </p:nvPr>
        </p:nvSpPr>
        <p:spPr/>
        <p:txBody>
          <a:bodyPr/>
          <a:lstStyle>
            <a:lvl1pPr>
              <a:defRPr>
                <a:solidFill>
                  <a:schemeClr val="tx2"/>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4EF14722-316C-5D4F-AA61-BB1581941B66}"/>
              </a:ext>
            </a:extLst>
          </p:cNvPr>
          <p:cNvSpPr>
            <a:spLocks noGrp="1"/>
          </p:cNvSpPr>
          <p:nvPr>
            <p:ph idx="1" hasCustomPrompt="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1C26EA1D-2645-B1F7-DB59-8A346B9AE928}"/>
              </a:ext>
            </a:extLst>
          </p:cNvPr>
          <p:cNvSpPr>
            <a:spLocks noGrp="1"/>
          </p:cNvSpPr>
          <p:nvPr>
            <p:ph type="ftr" sz="quarter" idx="11"/>
          </p:nvPr>
        </p:nvSpPr>
        <p:spPr>
          <a:xfrm>
            <a:off x="508001" y="6381750"/>
            <a:ext cx="6510637" cy="287610"/>
          </a:xfrm>
        </p:spPr>
        <p:txBody>
          <a:bodyPr/>
          <a:lstStyle>
            <a:lvl1pPr>
              <a:defRPr>
                <a:solidFill>
                  <a:schemeClr val="tx2"/>
                </a:solidFill>
              </a:defRPr>
            </a:lvl1pPr>
          </a:lstStyle>
          <a:p>
            <a:endParaRPr lang="en-US"/>
          </a:p>
        </p:txBody>
      </p:sp>
      <p:sp>
        <p:nvSpPr>
          <p:cNvPr id="5" name="Slide Number Placeholder 5">
            <a:extLst>
              <a:ext uri="{FF2B5EF4-FFF2-40B4-BE49-F238E27FC236}">
                <a16:creationId xmlns:a16="http://schemas.microsoft.com/office/drawing/2014/main" id="{F3942D18-EF95-FABD-67C3-E14D3D0288DA}"/>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tx2"/>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
        <p:nvSpPr>
          <p:cNvPr id="6" name="TextBox 5">
            <a:extLst>
              <a:ext uri="{FF2B5EF4-FFF2-40B4-BE49-F238E27FC236}">
                <a16:creationId xmlns:a16="http://schemas.microsoft.com/office/drawing/2014/main" id="{6FFF66E5-2199-712F-413F-EEC858611014}"/>
              </a:ext>
            </a:extLst>
          </p:cNvPr>
          <p:cNvSpPr txBox="1"/>
          <p:nvPr userDrawn="1"/>
        </p:nvSpPr>
        <p:spPr>
          <a:xfrm>
            <a:off x="6218530" y="6479874"/>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700">
                <a:solidFill>
                  <a:schemeClr val="tx2"/>
                </a:solidFill>
              </a:rPr>
              <a:t>Confidential – Qualcomm Technologies, Inc. and/or its affiliated companies – May Contain Trade Secrets</a:t>
            </a:r>
          </a:p>
        </p:txBody>
      </p:sp>
    </p:spTree>
    <p:extLst>
      <p:ext uri="{BB962C8B-B14F-4D97-AF65-F5344CB8AC3E}">
        <p14:creationId xmlns:p14="http://schemas.microsoft.com/office/powerpoint/2010/main" val="2217860785"/>
      </p:ext>
    </p:extLst>
  </p:cSld>
  <p:clrMapOvr>
    <a:overrideClrMapping bg1="dk1" tx1="lt1" bg2="dk2" tx2="lt2" accent1="accent1" accent2="accent2" accent3="accent3" accent4="accent4" accent5="accent5" accent6="accent6" hlink="hlink" folHlink="folHlink"/>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obj" preserve="1">
  <p:cSld name="Title and Content Gunmental">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51C43-B9E2-3742-B45A-D1651035572E}"/>
              </a:ext>
            </a:extLst>
          </p:cNvPr>
          <p:cNvSpPr>
            <a:spLocks noGrp="1"/>
          </p:cNvSpPr>
          <p:nvPr>
            <p:ph type="title" hasCustomPrompt="1"/>
          </p:nvPr>
        </p:nvSpPr>
        <p:spPr/>
        <p:txBody>
          <a:bodyPr/>
          <a:lstStyle>
            <a:lvl1pPr>
              <a:defRPr>
                <a:solidFill>
                  <a:schemeClr val="tx2"/>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4EF14722-316C-5D4F-AA61-BB1581941B66}"/>
              </a:ext>
            </a:extLst>
          </p:cNvPr>
          <p:cNvSpPr>
            <a:spLocks noGrp="1"/>
          </p:cNvSpPr>
          <p:nvPr>
            <p:ph idx="1" hasCustomPrompt="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EB81CD88-524C-4589-A5C6-9C4E40EDD1B5}"/>
              </a:ext>
            </a:extLst>
          </p:cNvPr>
          <p:cNvSpPr>
            <a:spLocks noGrp="1"/>
          </p:cNvSpPr>
          <p:nvPr>
            <p:ph type="ftr" sz="quarter" idx="11"/>
          </p:nvPr>
        </p:nvSpPr>
        <p:spPr>
          <a:xfrm>
            <a:off x="508001" y="6381750"/>
            <a:ext cx="6510637" cy="287610"/>
          </a:xfrm>
        </p:spPr>
        <p:txBody>
          <a:bodyPr/>
          <a:lstStyle>
            <a:lvl1pPr>
              <a:defRPr>
                <a:solidFill>
                  <a:schemeClr val="tx2"/>
                </a:solidFill>
              </a:defRPr>
            </a:lvl1pPr>
          </a:lstStyle>
          <a:p>
            <a:endParaRPr lang="en-US"/>
          </a:p>
        </p:txBody>
      </p:sp>
      <p:sp>
        <p:nvSpPr>
          <p:cNvPr id="5" name="Slide Number Placeholder 5">
            <a:extLst>
              <a:ext uri="{FF2B5EF4-FFF2-40B4-BE49-F238E27FC236}">
                <a16:creationId xmlns:a16="http://schemas.microsoft.com/office/drawing/2014/main" id="{710444A8-3C28-8E60-EC93-8842F723A369}"/>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tx2"/>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
        <p:nvSpPr>
          <p:cNvPr id="6" name="TextBox 5">
            <a:extLst>
              <a:ext uri="{FF2B5EF4-FFF2-40B4-BE49-F238E27FC236}">
                <a16:creationId xmlns:a16="http://schemas.microsoft.com/office/drawing/2014/main" id="{5596A189-D9FD-A7B1-20AE-4583311BD879}"/>
              </a:ext>
            </a:extLst>
          </p:cNvPr>
          <p:cNvSpPr txBox="1"/>
          <p:nvPr userDrawn="1"/>
        </p:nvSpPr>
        <p:spPr>
          <a:xfrm>
            <a:off x="6218530" y="6479874"/>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700">
                <a:solidFill>
                  <a:schemeClr val="tx2"/>
                </a:solidFill>
              </a:rPr>
              <a:t>Confidential – Qualcomm Technologies, Inc. and/or its affiliated companies – May Contain Trade Secrets</a:t>
            </a:r>
          </a:p>
        </p:txBody>
      </p:sp>
    </p:spTree>
    <p:extLst>
      <p:ext uri="{BB962C8B-B14F-4D97-AF65-F5344CB8AC3E}">
        <p14:creationId xmlns:p14="http://schemas.microsoft.com/office/powerpoint/2010/main" val="2580059051"/>
      </p:ext>
    </p:extLst>
  </p:cSld>
  <p:clrMapOvr>
    <a:overrideClrMapping bg1="dk1" tx1="lt1" bg2="dk2" tx2="lt2" accent1="accent1" accent2="accent2" accent3="accent3" accent4="accent4" accent5="accent5" accent6="accent6" hlink="hlink" folHlink="folHlink"/>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ntent and Key Messag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C46CE2E-50A9-BB27-6631-487190CEC021}"/>
              </a:ext>
            </a:extLst>
          </p:cNvPr>
          <p:cNvSpPr/>
          <p:nvPr userDrawn="1"/>
        </p:nvSpPr>
        <p:spPr>
          <a:xfrm>
            <a:off x="0" y="5229225"/>
            <a:ext cx="12192000" cy="16287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3D651C43-B9E2-3742-B45A-D1651035572E}"/>
              </a:ext>
            </a:extLst>
          </p:cNvPr>
          <p:cNvSpPr>
            <a:spLocks noGrp="1"/>
          </p:cNvSpPr>
          <p:nvPr>
            <p:ph type="title" hasCustomPrompt="1"/>
          </p:nvPr>
        </p:nvSpPr>
        <p:spPr/>
        <p:txBody>
          <a:bodyPr/>
          <a:lstStyle/>
          <a:p>
            <a:r>
              <a:rPr lang="en-US"/>
              <a:t>Click to edit master title style</a:t>
            </a:r>
          </a:p>
        </p:txBody>
      </p:sp>
      <p:sp>
        <p:nvSpPr>
          <p:cNvPr id="19" name="Content Placeholder 2">
            <a:extLst>
              <a:ext uri="{FF2B5EF4-FFF2-40B4-BE49-F238E27FC236}">
                <a16:creationId xmlns:a16="http://schemas.microsoft.com/office/drawing/2014/main" id="{D154F649-CE8F-56C3-0D42-46E85180274D}"/>
              </a:ext>
            </a:extLst>
          </p:cNvPr>
          <p:cNvSpPr>
            <a:spLocks noGrp="1"/>
          </p:cNvSpPr>
          <p:nvPr>
            <p:ph idx="1" hasCustomPrompt="1"/>
          </p:nvPr>
        </p:nvSpPr>
        <p:spPr>
          <a:xfrm>
            <a:off x="515380" y="1196975"/>
            <a:ext cx="11161240" cy="3887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a:extLst>
              <a:ext uri="{FF2B5EF4-FFF2-40B4-BE49-F238E27FC236}">
                <a16:creationId xmlns:a16="http://schemas.microsoft.com/office/drawing/2014/main" id="{EE707124-4CB3-65D4-37E9-037D6DEF787F}"/>
              </a:ext>
            </a:extLst>
          </p:cNvPr>
          <p:cNvSpPr>
            <a:spLocks noGrp="1"/>
          </p:cNvSpPr>
          <p:nvPr>
            <p:ph type="body" sz="quarter" idx="13" hasCustomPrompt="1"/>
          </p:nvPr>
        </p:nvSpPr>
        <p:spPr>
          <a:xfrm>
            <a:off x="0" y="5241851"/>
            <a:ext cx="12192000" cy="930349"/>
          </a:xfrm>
          <a:noFill/>
        </p:spPr>
        <p:txBody>
          <a:bodyPr anchor="ctr"/>
          <a:lstStyle>
            <a:lvl1pPr marL="0" indent="0" algn="ctr">
              <a:buNone/>
              <a:defRPr sz="2800" b="0">
                <a:solidFill>
                  <a:schemeClr val="bg1"/>
                </a:solidFill>
              </a:defRPr>
            </a:lvl1pPr>
            <a:lvl2pPr marL="268287" indent="0" algn="ctr">
              <a:buNone/>
              <a:defRPr sz="1600">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a:p>
            <a:pPr lvl="1"/>
            <a:r>
              <a:rPr lang="en-US"/>
              <a:t>Second level</a:t>
            </a:r>
          </a:p>
        </p:txBody>
      </p:sp>
      <p:sp>
        <p:nvSpPr>
          <p:cNvPr id="9" name="Footer Placeholder 4">
            <a:extLst>
              <a:ext uri="{FF2B5EF4-FFF2-40B4-BE49-F238E27FC236}">
                <a16:creationId xmlns:a16="http://schemas.microsoft.com/office/drawing/2014/main" id="{DA9069C4-EAED-4311-617A-6D4ED10EA7C0}"/>
              </a:ext>
            </a:extLst>
          </p:cNvPr>
          <p:cNvSpPr>
            <a:spLocks noGrp="1"/>
          </p:cNvSpPr>
          <p:nvPr>
            <p:ph type="ftr" sz="quarter" idx="11"/>
          </p:nvPr>
        </p:nvSpPr>
        <p:spPr>
          <a:xfrm>
            <a:off x="508001" y="6381750"/>
            <a:ext cx="6510637" cy="287610"/>
          </a:xfrm>
        </p:spPr>
        <p:txBody>
          <a:bodyPr/>
          <a:lstStyle>
            <a:lvl1pPr>
              <a:defRPr>
                <a:solidFill>
                  <a:schemeClr val="bg2"/>
                </a:solidFill>
              </a:defRPr>
            </a:lvl1pPr>
          </a:lstStyle>
          <a:p>
            <a:endParaRPr lang="en-US"/>
          </a:p>
        </p:txBody>
      </p:sp>
      <p:sp>
        <p:nvSpPr>
          <p:cNvPr id="5" name="Slide Number Placeholder 5">
            <a:extLst>
              <a:ext uri="{FF2B5EF4-FFF2-40B4-BE49-F238E27FC236}">
                <a16:creationId xmlns:a16="http://schemas.microsoft.com/office/drawing/2014/main" id="{45FC8D69-F7E1-55EB-6808-1824B5668282}"/>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bg2"/>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
        <p:nvSpPr>
          <p:cNvPr id="6" name="TextBox 5">
            <a:extLst>
              <a:ext uri="{FF2B5EF4-FFF2-40B4-BE49-F238E27FC236}">
                <a16:creationId xmlns:a16="http://schemas.microsoft.com/office/drawing/2014/main" id="{B44A04B7-3D0D-4F3B-A6A8-F98A55FD144B}"/>
              </a:ext>
            </a:extLst>
          </p:cNvPr>
          <p:cNvSpPr txBox="1"/>
          <p:nvPr userDrawn="1"/>
        </p:nvSpPr>
        <p:spPr>
          <a:xfrm>
            <a:off x="6218530" y="6479874"/>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700">
                <a:solidFill>
                  <a:schemeClr val="bg2"/>
                </a:solidFill>
              </a:rPr>
              <a:t>Confidential – Qualcomm Technologies, Inc. and/or its affiliated companies – May Contain Trade Secrets</a:t>
            </a:r>
          </a:p>
        </p:txBody>
      </p:sp>
    </p:spTree>
    <p:extLst>
      <p:ext uri="{BB962C8B-B14F-4D97-AF65-F5344CB8AC3E}">
        <p14:creationId xmlns:p14="http://schemas.microsoft.com/office/powerpoint/2010/main" val="220050093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7" orient="horz" pos="3294">
          <p15:clr>
            <a:srgbClr val="A4A3A4"/>
          </p15:clr>
        </p15:guide>
        <p15:guide id="8" orient="horz" pos="3203">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ntent and Key Message Red">
    <p:bg>
      <p:bgPr>
        <a:gradFill>
          <a:gsLst>
            <a:gs pos="80000">
              <a:schemeClr val="accent2"/>
            </a:gs>
            <a:gs pos="10000">
              <a:srgbClr val="E11224"/>
            </a:gs>
          </a:gsLst>
          <a:lin ang="5400000" scaled="0"/>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D8AF96-7540-8DBF-6812-9684CDB0BE3D}"/>
              </a:ext>
            </a:extLst>
          </p:cNvPr>
          <p:cNvSpPr/>
          <p:nvPr userDrawn="1"/>
        </p:nvSpPr>
        <p:spPr>
          <a:xfrm>
            <a:off x="0" y="5229225"/>
            <a:ext cx="12192000" cy="16287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 Placeholder 6">
            <a:extLst>
              <a:ext uri="{FF2B5EF4-FFF2-40B4-BE49-F238E27FC236}">
                <a16:creationId xmlns:a16="http://schemas.microsoft.com/office/drawing/2014/main" id="{AFB6480B-F795-271F-E88D-2BB5C46979AE}"/>
              </a:ext>
            </a:extLst>
          </p:cNvPr>
          <p:cNvSpPr>
            <a:spLocks noGrp="1"/>
          </p:cNvSpPr>
          <p:nvPr>
            <p:ph type="body" sz="quarter" idx="13" hasCustomPrompt="1"/>
          </p:nvPr>
        </p:nvSpPr>
        <p:spPr>
          <a:xfrm>
            <a:off x="0" y="5241851"/>
            <a:ext cx="12192000" cy="930349"/>
          </a:xfrm>
          <a:noFill/>
        </p:spPr>
        <p:txBody>
          <a:bodyPr anchor="ctr"/>
          <a:lstStyle>
            <a:lvl1pPr marL="0" indent="0" algn="ctr">
              <a:buNone/>
              <a:defRPr sz="2800" b="0">
                <a:solidFill>
                  <a:schemeClr val="accent1"/>
                </a:solidFill>
              </a:defRPr>
            </a:lvl1pPr>
            <a:lvl2pPr marL="268287" indent="0" algn="ctr">
              <a:buNone/>
              <a:defRPr sz="1600">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a:p>
            <a:pPr lvl="1"/>
            <a:r>
              <a:rPr lang="en-US"/>
              <a:t>Second level</a:t>
            </a:r>
          </a:p>
        </p:txBody>
      </p:sp>
      <p:sp>
        <p:nvSpPr>
          <p:cNvPr id="2" name="Title 1">
            <a:extLst>
              <a:ext uri="{FF2B5EF4-FFF2-40B4-BE49-F238E27FC236}">
                <a16:creationId xmlns:a16="http://schemas.microsoft.com/office/drawing/2014/main" id="{3D651C43-B9E2-3742-B45A-D1651035572E}"/>
              </a:ext>
            </a:extLst>
          </p:cNvPr>
          <p:cNvSpPr>
            <a:spLocks noGrp="1"/>
          </p:cNvSpPr>
          <p:nvPr>
            <p:ph type="title" hasCustomPrompt="1"/>
          </p:nvPr>
        </p:nvSpPr>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4EF14722-316C-5D4F-AA61-BB1581941B66}"/>
              </a:ext>
            </a:extLst>
          </p:cNvPr>
          <p:cNvSpPr>
            <a:spLocks noGrp="1"/>
          </p:cNvSpPr>
          <p:nvPr>
            <p:ph idx="1" hasCustomPrompt="1"/>
          </p:nvPr>
        </p:nvSpPr>
        <p:spPr>
          <a:xfrm>
            <a:off x="515380" y="1196975"/>
            <a:ext cx="11161240" cy="3887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03C93916-EA4C-D34B-8794-BD8EBAD83D8E}"/>
              </a:ext>
            </a:extLst>
          </p:cNvPr>
          <p:cNvSpPr>
            <a:spLocks noGrp="1"/>
          </p:cNvSpPr>
          <p:nvPr>
            <p:ph type="ftr" sz="quarter" idx="11"/>
          </p:nvPr>
        </p:nvSpPr>
        <p:spPr/>
        <p:txBody>
          <a:bodyPr/>
          <a:lstStyle>
            <a:lvl1pPr>
              <a:defRPr>
                <a:solidFill>
                  <a:schemeClr val="bg1">
                    <a:lumMod val="60000"/>
                    <a:lumOff val="40000"/>
                  </a:schemeClr>
                </a:solidFill>
              </a:defRPr>
            </a:lvl1pPr>
          </a:lstStyle>
          <a:p>
            <a:endParaRPr lang="en-US"/>
          </a:p>
        </p:txBody>
      </p:sp>
      <p:sp>
        <p:nvSpPr>
          <p:cNvPr id="15" name="Slide Number Placeholder 5">
            <a:extLst>
              <a:ext uri="{FF2B5EF4-FFF2-40B4-BE49-F238E27FC236}">
                <a16:creationId xmlns:a16="http://schemas.microsoft.com/office/drawing/2014/main" id="{F76A2520-7301-19AA-7FB0-A6C859E70198}"/>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rgbClr val="7E92AE"/>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
        <p:nvSpPr>
          <p:cNvPr id="16" name="TextBox 15">
            <a:extLst>
              <a:ext uri="{FF2B5EF4-FFF2-40B4-BE49-F238E27FC236}">
                <a16:creationId xmlns:a16="http://schemas.microsoft.com/office/drawing/2014/main" id="{49A70B90-D1AE-48B1-751D-8554C5280BFF}"/>
              </a:ext>
            </a:extLst>
          </p:cNvPr>
          <p:cNvSpPr txBox="1"/>
          <p:nvPr userDrawn="1"/>
        </p:nvSpPr>
        <p:spPr>
          <a:xfrm>
            <a:off x="6218530" y="6479874"/>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700">
                <a:solidFill>
                  <a:srgbClr val="7E92AE"/>
                </a:solidFill>
              </a:rPr>
              <a:t>Confidential – Qualcomm Technologies, Inc. and/or its affiliated companies – May Contain Trade Secrets</a:t>
            </a:r>
          </a:p>
        </p:txBody>
      </p:sp>
    </p:spTree>
    <p:extLst>
      <p:ext uri="{BB962C8B-B14F-4D97-AF65-F5344CB8AC3E}">
        <p14:creationId xmlns:p14="http://schemas.microsoft.com/office/powerpoint/2010/main" val="210941898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294">
          <p15:clr>
            <a:srgbClr val="A4A3A4"/>
          </p15:clr>
        </p15:guide>
        <p15:guide id="2" orient="horz" pos="3203">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ntent and Key Message Blue">
    <p:bg>
      <p:bgPr>
        <a:gradFill>
          <a:gsLst>
            <a:gs pos="80000">
              <a:srgbClr val="190062"/>
            </a:gs>
            <a:gs pos="10000">
              <a:schemeClr val="accent4"/>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51C43-B9E2-3742-B45A-D1651035572E}"/>
              </a:ext>
            </a:extLst>
          </p:cNvPr>
          <p:cNvSpPr>
            <a:spLocks noGrp="1"/>
          </p:cNvSpPr>
          <p:nvPr>
            <p:ph type="title" hasCustomPrompt="1"/>
          </p:nvPr>
        </p:nvSpPr>
        <p:spPr/>
        <p:txBody>
          <a:bodyPr/>
          <a:lstStyle>
            <a:lvl1pPr>
              <a:defRPr>
                <a:solidFill>
                  <a:schemeClr val="tx2"/>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4EF14722-316C-5D4F-AA61-BB1581941B66}"/>
              </a:ext>
            </a:extLst>
          </p:cNvPr>
          <p:cNvSpPr>
            <a:spLocks noGrp="1"/>
          </p:cNvSpPr>
          <p:nvPr>
            <p:ph idx="1" hasCustomPrompt="1"/>
          </p:nvPr>
        </p:nvSpPr>
        <p:spPr>
          <a:xfrm>
            <a:off x="515380" y="1196975"/>
            <a:ext cx="11161240" cy="3887788"/>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a:extLst>
              <a:ext uri="{FF2B5EF4-FFF2-40B4-BE49-F238E27FC236}">
                <a16:creationId xmlns:a16="http://schemas.microsoft.com/office/drawing/2014/main" id="{30A7E59E-8D49-D6D3-41C7-64ABAD0F15B0}"/>
              </a:ext>
            </a:extLst>
          </p:cNvPr>
          <p:cNvSpPr/>
          <p:nvPr userDrawn="1"/>
        </p:nvSpPr>
        <p:spPr>
          <a:xfrm>
            <a:off x="0" y="5229225"/>
            <a:ext cx="12192000" cy="16287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 Placeholder 6">
            <a:extLst>
              <a:ext uri="{FF2B5EF4-FFF2-40B4-BE49-F238E27FC236}">
                <a16:creationId xmlns:a16="http://schemas.microsoft.com/office/drawing/2014/main" id="{C17429B8-1033-F09C-8481-82ABFBF6FC91}"/>
              </a:ext>
            </a:extLst>
          </p:cNvPr>
          <p:cNvSpPr>
            <a:spLocks noGrp="1"/>
          </p:cNvSpPr>
          <p:nvPr>
            <p:ph type="body" sz="quarter" idx="13" hasCustomPrompt="1"/>
          </p:nvPr>
        </p:nvSpPr>
        <p:spPr>
          <a:xfrm>
            <a:off x="0" y="5241851"/>
            <a:ext cx="12192000" cy="930349"/>
          </a:xfrm>
          <a:noFill/>
        </p:spPr>
        <p:txBody>
          <a:bodyPr anchor="ctr"/>
          <a:lstStyle>
            <a:lvl1pPr marL="0" indent="0" algn="ctr">
              <a:buNone/>
              <a:defRPr sz="2800" b="0">
                <a:solidFill>
                  <a:schemeClr val="accent1"/>
                </a:solidFill>
              </a:defRPr>
            </a:lvl1pPr>
            <a:lvl2pPr marL="268287" indent="0" algn="ctr">
              <a:buNone/>
              <a:defRPr sz="1600">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a:p>
            <a:pPr lvl="1"/>
            <a:r>
              <a:rPr lang="en-US"/>
              <a:t>Second level</a:t>
            </a:r>
          </a:p>
        </p:txBody>
      </p:sp>
      <p:sp>
        <p:nvSpPr>
          <p:cNvPr id="11" name="Footer Placeholder 4">
            <a:extLst>
              <a:ext uri="{FF2B5EF4-FFF2-40B4-BE49-F238E27FC236}">
                <a16:creationId xmlns:a16="http://schemas.microsoft.com/office/drawing/2014/main" id="{2F6EAD4E-EFF9-C02C-2893-BB01331C1D26}"/>
              </a:ext>
            </a:extLst>
          </p:cNvPr>
          <p:cNvSpPr>
            <a:spLocks noGrp="1"/>
          </p:cNvSpPr>
          <p:nvPr>
            <p:ph type="ftr" sz="quarter" idx="11"/>
          </p:nvPr>
        </p:nvSpPr>
        <p:spPr>
          <a:xfrm>
            <a:off x="508001" y="6381750"/>
            <a:ext cx="6510637" cy="287610"/>
          </a:xfrm>
        </p:spPr>
        <p:txBody>
          <a:bodyPr/>
          <a:lstStyle>
            <a:lvl1pPr>
              <a:defRPr>
                <a:solidFill>
                  <a:schemeClr val="bg1">
                    <a:lumMod val="60000"/>
                    <a:lumOff val="40000"/>
                  </a:schemeClr>
                </a:solidFill>
              </a:defRPr>
            </a:lvl1pPr>
          </a:lstStyle>
          <a:p>
            <a:endParaRPr lang="en-US"/>
          </a:p>
        </p:txBody>
      </p:sp>
      <p:sp>
        <p:nvSpPr>
          <p:cNvPr id="8" name="Slide Number Placeholder 5">
            <a:extLst>
              <a:ext uri="{FF2B5EF4-FFF2-40B4-BE49-F238E27FC236}">
                <a16:creationId xmlns:a16="http://schemas.microsoft.com/office/drawing/2014/main" id="{483022F6-38EE-02A6-E4BD-0CDFFFE8FEA6}"/>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rgbClr val="7E92AE"/>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
        <p:nvSpPr>
          <p:cNvPr id="12" name="TextBox 11">
            <a:extLst>
              <a:ext uri="{FF2B5EF4-FFF2-40B4-BE49-F238E27FC236}">
                <a16:creationId xmlns:a16="http://schemas.microsoft.com/office/drawing/2014/main" id="{C148CD3A-023C-6C91-768D-BAF39C6E6FEE}"/>
              </a:ext>
            </a:extLst>
          </p:cNvPr>
          <p:cNvSpPr txBox="1"/>
          <p:nvPr userDrawn="1"/>
        </p:nvSpPr>
        <p:spPr>
          <a:xfrm>
            <a:off x="6218530" y="6479874"/>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700">
                <a:solidFill>
                  <a:srgbClr val="7E92AE"/>
                </a:solidFill>
              </a:rPr>
              <a:t>Confidential – Qualcomm Technologies, Inc. and/or its affiliated companies – May Contain Trade Secrets</a:t>
            </a:r>
          </a:p>
        </p:txBody>
      </p:sp>
    </p:spTree>
    <p:extLst>
      <p:ext uri="{BB962C8B-B14F-4D97-AF65-F5344CB8AC3E}">
        <p14:creationId xmlns:p14="http://schemas.microsoft.com/office/powerpoint/2010/main" val="238968486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294">
          <p15:clr>
            <a:srgbClr val="A4A3A4"/>
          </p15:clr>
        </p15:guide>
        <p15:guide id="2" orient="horz" pos="3203">
          <p15:clr>
            <a:srgbClr val="A4A3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ntent and Key Message Purple">
    <p:bg>
      <p:bgPr>
        <a:gradFill>
          <a:gsLst>
            <a:gs pos="80000">
              <a:schemeClr val="accent5"/>
            </a:gs>
            <a:gs pos="10000">
              <a:schemeClr val="accent6"/>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51C43-B9E2-3742-B45A-D1651035572E}"/>
              </a:ext>
            </a:extLst>
          </p:cNvPr>
          <p:cNvSpPr>
            <a:spLocks noGrp="1"/>
          </p:cNvSpPr>
          <p:nvPr>
            <p:ph type="title" hasCustomPrompt="1"/>
          </p:nvPr>
        </p:nvSpPr>
        <p:spPr/>
        <p:txBody>
          <a:bodyPr/>
          <a:lstStyle>
            <a:lvl1pPr>
              <a:defRPr>
                <a:solidFill>
                  <a:schemeClr val="tx2"/>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4EF14722-316C-5D4F-AA61-BB1581941B66}"/>
              </a:ext>
            </a:extLst>
          </p:cNvPr>
          <p:cNvSpPr>
            <a:spLocks noGrp="1"/>
          </p:cNvSpPr>
          <p:nvPr>
            <p:ph idx="1" hasCustomPrompt="1"/>
          </p:nvPr>
        </p:nvSpPr>
        <p:spPr>
          <a:xfrm>
            <a:off x="515380" y="1196975"/>
            <a:ext cx="11161240" cy="3887788"/>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665C0359-3AC6-36E4-0D1E-9B11D792C033}"/>
              </a:ext>
            </a:extLst>
          </p:cNvPr>
          <p:cNvSpPr/>
          <p:nvPr userDrawn="1"/>
        </p:nvSpPr>
        <p:spPr>
          <a:xfrm>
            <a:off x="0" y="5229225"/>
            <a:ext cx="12192000" cy="16287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 Placeholder 6">
            <a:extLst>
              <a:ext uri="{FF2B5EF4-FFF2-40B4-BE49-F238E27FC236}">
                <a16:creationId xmlns:a16="http://schemas.microsoft.com/office/drawing/2014/main" id="{103A4403-FF6C-C829-F947-CF453ACFBD8B}"/>
              </a:ext>
            </a:extLst>
          </p:cNvPr>
          <p:cNvSpPr>
            <a:spLocks noGrp="1"/>
          </p:cNvSpPr>
          <p:nvPr>
            <p:ph type="body" sz="quarter" idx="13" hasCustomPrompt="1"/>
          </p:nvPr>
        </p:nvSpPr>
        <p:spPr>
          <a:xfrm>
            <a:off x="0" y="5241851"/>
            <a:ext cx="12192000" cy="930349"/>
          </a:xfrm>
          <a:noFill/>
        </p:spPr>
        <p:txBody>
          <a:bodyPr anchor="ctr"/>
          <a:lstStyle>
            <a:lvl1pPr marL="0" indent="0" algn="ctr">
              <a:buNone/>
              <a:defRPr sz="2800" b="0">
                <a:solidFill>
                  <a:schemeClr val="accent1"/>
                </a:solidFill>
              </a:defRPr>
            </a:lvl1pPr>
            <a:lvl2pPr marL="268287" indent="0" algn="ctr">
              <a:buNone/>
              <a:defRPr sz="1600">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a:p>
            <a:pPr lvl="1"/>
            <a:r>
              <a:rPr lang="en-US"/>
              <a:t>Second level</a:t>
            </a:r>
          </a:p>
        </p:txBody>
      </p:sp>
      <p:sp>
        <p:nvSpPr>
          <p:cNvPr id="12" name="Footer Placeholder 4">
            <a:extLst>
              <a:ext uri="{FF2B5EF4-FFF2-40B4-BE49-F238E27FC236}">
                <a16:creationId xmlns:a16="http://schemas.microsoft.com/office/drawing/2014/main" id="{28B7CBA9-1209-21F2-0A93-891D1EB8A5BF}"/>
              </a:ext>
            </a:extLst>
          </p:cNvPr>
          <p:cNvSpPr>
            <a:spLocks noGrp="1"/>
          </p:cNvSpPr>
          <p:nvPr>
            <p:ph type="ftr" sz="quarter" idx="11"/>
          </p:nvPr>
        </p:nvSpPr>
        <p:spPr>
          <a:xfrm>
            <a:off x="508001" y="6381750"/>
            <a:ext cx="6510637" cy="287610"/>
          </a:xfrm>
        </p:spPr>
        <p:txBody>
          <a:bodyPr/>
          <a:lstStyle>
            <a:lvl1pPr>
              <a:defRPr>
                <a:solidFill>
                  <a:schemeClr val="bg1">
                    <a:lumMod val="60000"/>
                    <a:lumOff val="40000"/>
                  </a:schemeClr>
                </a:solidFill>
              </a:defRPr>
            </a:lvl1pPr>
          </a:lstStyle>
          <a:p>
            <a:endParaRPr lang="en-US"/>
          </a:p>
        </p:txBody>
      </p:sp>
      <p:sp>
        <p:nvSpPr>
          <p:cNvPr id="6" name="Slide Number Placeholder 5">
            <a:extLst>
              <a:ext uri="{FF2B5EF4-FFF2-40B4-BE49-F238E27FC236}">
                <a16:creationId xmlns:a16="http://schemas.microsoft.com/office/drawing/2014/main" id="{6FC4453E-E92C-B64E-17AC-307C31574784}"/>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rgbClr val="7E92AE"/>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
        <p:nvSpPr>
          <p:cNvPr id="9" name="TextBox 8">
            <a:extLst>
              <a:ext uri="{FF2B5EF4-FFF2-40B4-BE49-F238E27FC236}">
                <a16:creationId xmlns:a16="http://schemas.microsoft.com/office/drawing/2014/main" id="{11B4D6D0-877A-5190-3A49-EA8E6FC41A9A}"/>
              </a:ext>
            </a:extLst>
          </p:cNvPr>
          <p:cNvSpPr txBox="1"/>
          <p:nvPr userDrawn="1"/>
        </p:nvSpPr>
        <p:spPr>
          <a:xfrm>
            <a:off x="6218530" y="6479874"/>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700">
                <a:solidFill>
                  <a:srgbClr val="7E92AE"/>
                </a:solidFill>
              </a:rPr>
              <a:t>Confidential – Qualcomm Technologies, Inc. and/or its affiliated companies – May Contain Trade Secrets</a:t>
            </a:r>
          </a:p>
        </p:txBody>
      </p:sp>
    </p:spTree>
    <p:extLst>
      <p:ext uri="{BB962C8B-B14F-4D97-AF65-F5344CB8AC3E}">
        <p14:creationId xmlns:p14="http://schemas.microsoft.com/office/powerpoint/2010/main" val="8893170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294">
          <p15:clr>
            <a:srgbClr val="A4A3A4"/>
          </p15:clr>
        </p15:guide>
        <p15:guide id="2" orient="horz" pos="3203">
          <p15:clr>
            <a:srgbClr val="A4A3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and Key Messag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C46CE2E-50A9-BB27-6631-487190CEC021}"/>
              </a:ext>
            </a:extLst>
          </p:cNvPr>
          <p:cNvSpPr/>
          <p:nvPr userDrawn="1"/>
        </p:nvSpPr>
        <p:spPr>
          <a:xfrm>
            <a:off x="0" y="5229225"/>
            <a:ext cx="12192000" cy="16287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3D651C43-B9E2-3742-B45A-D1651035572E}"/>
              </a:ext>
            </a:extLst>
          </p:cNvPr>
          <p:cNvSpPr>
            <a:spLocks noGrp="1"/>
          </p:cNvSpPr>
          <p:nvPr>
            <p:ph type="title" hasCustomPrompt="1"/>
          </p:nvPr>
        </p:nvSpPr>
        <p:spPr/>
        <p:txBody>
          <a:bodyPr/>
          <a:lstStyle/>
          <a:p>
            <a:r>
              <a:rPr lang="en-US"/>
              <a:t>Click to edit master title style</a:t>
            </a:r>
          </a:p>
        </p:txBody>
      </p:sp>
      <p:sp>
        <p:nvSpPr>
          <p:cNvPr id="17" name="Content Placeholder 2">
            <a:extLst>
              <a:ext uri="{FF2B5EF4-FFF2-40B4-BE49-F238E27FC236}">
                <a16:creationId xmlns:a16="http://schemas.microsoft.com/office/drawing/2014/main" id="{F2AD8812-EFEF-072C-ADF6-8CF63394F2EE}"/>
              </a:ext>
            </a:extLst>
          </p:cNvPr>
          <p:cNvSpPr>
            <a:spLocks noGrp="1"/>
          </p:cNvSpPr>
          <p:nvPr>
            <p:ph idx="1" hasCustomPrompt="1"/>
          </p:nvPr>
        </p:nvSpPr>
        <p:spPr>
          <a:xfrm>
            <a:off x="515380" y="1196975"/>
            <a:ext cx="5293283" cy="3887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2">
            <a:extLst>
              <a:ext uri="{FF2B5EF4-FFF2-40B4-BE49-F238E27FC236}">
                <a16:creationId xmlns:a16="http://schemas.microsoft.com/office/drawing/2014/main" id="{F593315F-6A38-3D1B-991C-D8C4ED59ACA5}"/>
              </a:ext>
            </a:extLst>
          </p:cNvPr>
          <p:cNvSpPr>
            <a:spLocks noGrp="1"/>
          </p:cNvSpPr>
          <p:nvPr>
            <p:ph idx="14" hasCustomPrompt="1"/>
          </p:nvPr>
        </p:nvSpPr>
        <p:spPr>
          <a:xfrm>
            <a:off x="6384032" y="1196975"/>
            <a:ext cx="5293283" cy="3887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a:extLst>
              <a:ext uri="{FF2B5EF4-FFF2-40B4-BE49-F238E27FC236}">
                <a16:creationId xmlns:a16="http://schemas.microsoft.com/office/drawing/2014/main" id="{C20E1EE2-586F-80BF-775D-19E8E063E2C9}"/>
              </a:ext>
            </a:extLst>
          </p:cNvPr>
          <p:cNvSpPr>
            <a:spLocks noGrp="1"/>
          </p:cNvSpPr>
          <p:nvPr>
            <p:ph type="body" sz="quarter" idx="13" hasCustomPrompt="1"/>
          </p:nvPr>
        </p:nvSpPr>
        <p:spPr>
          <a:xfrm>
            <a:off x="0" y="5241851"/>
            <a:ext cx="12192000" cy="930349"/>
          </a:xfrm>
          <a:noFill/>
        </p:spPr>
        <p:txBody>
          <a:bodyPr anchor="ctr"/>
          <a:lstStyle>
            <a:lvl1pPr marL="0" indent="0" algn="ctr">
              <a:buNone/>
              <a:defRPr sz="2800" b="0">
                <a:solidFill>
                  <a:schemeClr val="bg1"/>
                </a:solidFill>
              </a:defRPr>
            </a:lvl1pPr>
            <a:lvl2pPr marL="268287" indent="0" algn="ctr">
              <a:buNone/>
              <a:defRPr sz="1600">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a:p>
            <a:pPr lvl="1"/>
            <a:r>
              <a:rPr lang="en-US"/>
              <a:t>Second level</a:t>
            </a:r>
          </a:p>
        </p:txBody>
      </p:sp>
      <p:sp>
        <p:nvSpPr>
          <p:cNvPr id="11" name="Footer Placeholder 4">
            <a:extLst>
              <a:ext uri="{FF2B5EF4-FFF2-40B4-BE49-F238E27FC236}">
                <a16:creationId xmlns:a16="http://schemas.microsoft.com/office/drawing/2014/main" id="{BDDE45D2-1562-735D-2A1D-0507CF3369AE}"/>
              </a:ext>
            </a:extLst>
          </p:cNvPr>
          <p:cNvSpPr>
            <a:spLocks noGrp="1"/>
          </p:cNvSpPr>
          <p:nvPr>
            <p:ph type="ftr" sz="quarter" idx="11"/>
          </p:nvPr>
        </p:nvSpPr>
        <p:spPr>
          <a:xfrm>
            <a:off x="508001" y="6381750"/>
            <a:ext cx="6510637" cy="287610"/>
          </a:xfrm>
        </p:spPr>
        <p:txBody>
          <a:bodyPr/>
          <a:lstStyle>
            <a:lvl1pPr>
              <a:defRPr>
                <a:solidFill>
                  <a:schemeClr val="bg2"/>
                </a:solidFill>
              </a:defRPr>
            </a:lvl1pPr>
          </a:lstStyle>
          <a:p>
            <a:endParaRPr lang="en-US"/>
          </a:p>
        </p:txBody>
      </p:sp>
      <p:sp>
        <p:nvSpPr>
          <p:cNvPr id="5" name="Slide Number Placeholder 5">
            <a:extLst>
              <a:ext uri="{FF2B5EF4-FFF2-40B4-BE49-F238E27FC236}">
                <a16:creationId xmlns:a16="http://schemas.microsoft.com/office/drawing/2014/main" id="{FC65E957-4D41-3FF7-58B7-F040074D7AEA}"/>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bg2"/>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
        <p:nvSpPr>
          <p:cNvPr id="6" name="TextBox 5">
            <a:extLst>
              <a:ext uri="{FF2B5EF4-FFF2-40B4-BE49-F238E27FC236}">
                <a16:creationId xmlns:a16="http://schemas.microsoft.com/office/drawing/2014/main" id="{9F1A6C60-A4E8-EC78-D26A-0D5EB6338189}"/>
              </a:ext>
            </a:extLst>
          </p:cNvPr>
          <p:cNvSpPr txBox="1"/>
          <p:nvPr userDrawn="1"/>
        </p:nvSpPr>
        <p:spPr>
          <a:xfrm>
            <a:off x="6218530" y="6479874"/>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700">
                <a:solidFill>
                  <a:schemeClr val="bg2"/>
                </a:solidFill>
              </a:rPr>
              <a:t>Confidential – Qualcomm Technologies, Inc. and/or its affiliated companies – May Contain Trade Secrets</a:t>
            </a:r>
          </a:p>
        </p:txBody>
      </p:sp>
    </p:spTree>
    <p:extLst>
      <p:ext uri="{BB962C8B-B14F-4D97-AF65-F5344CB8AC3E}">
        <p14:creationId xmlns:p14="http://schemas.microsoft.com/office/powerpoint/2010/main" val="39503312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 pos="3659">
          <p15:clr>
            <a:srgbClr val="A4A3A4"/>
          </p15:clr>
        </p15:guide>
        <p15:guide id="4" pos="4021">
          <p15:clr>
            <a:srgbClr val="A4A3A4"/>
          </p15:clr>
        </p15:guide>
        <p15:guide id="7" orient="horz" pos="3294">
          <p15:clr>
            <a:srgbClr val="A4A3A4"/>
          </p15:clr>
        </p15:guide>
        <p15:guide id="8" orient="horz" pos="3203">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and Key Message Red">
    <p:bg>
      <p:bgPr>
        <a:gradFill>
          <a:gsLst>
            <a:gs pos="80000">
              <a:schemeClr val="accent2"/>
            </a:gs>
            <a:gs pos="10000">
              <a:srgbClr val="E11224"/>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51C43-B9E2-3742-B45A-D1651035572E}"/>
              </a:ext>
            </a:extLst>
          </p:cNvPr>
          <p:cNvSpPr>
            <a:spLocks noGrp="1"/>
          </p:cNvSpPr>
          <p:nvPr>
            <p:ph type="title" hasCustomPrompt="1"/>
          </p:nvPr>
        </p:nvSpPr>
        <p:spPr/>
        <p:txBody>
          <a:bodyPr/>
          <a:lstStyle>
            <a:lvl1pPr>
              <a:defRPr>
                <a:solidFill>
                  <a:schemeClr val="tx2"/>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4EF14722-316C-5D4F-AA61-BB1581941B66}"/>
              </a:ext>
            </a:extLst>
          </p:cNvPr>
          <p:cNvSpPr>
            <a:spLocks noGrp="1"/>
          </p:cNvSpPr>
          <p:nvPr>
            <p:ph idx="1" hasCustomPrompt="1"/>
          </p:nvPr>
        </p:nvSpPr>
        <p:spPr>
          <a:xfrm>
            <a:off x="515380" y="1196975"/>
            <a:ext cx="5293283" cy="3887787"/>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a:extLst>
              <a:ext uri="{FF2B5EF4-FFF2-40B4-BE49-F238E27FC236}">
                <a16:creationId xmlns:a16="http://schemas.microsoft.com/office/drawing/2014/main" id="{EE7CDDC3-34BD-FC0C-5024-E0C7D57B7BF3}"/>
              </a:ext>
            </a:extLst>
          </p:cNvPr>
          <p:cNvSpPr>
            <a:spLocks noGrp="1"/>
          </p:cNvSpPr>
          <p:nvPr>
            <p:ph idx="14" hasCustomPrompt="1"/>
          </p:nvPr>
        </p:nvSpPr>
        <p:spPr>
          <a:xfrm>
            <a:off x="6384032" y="1196975"/>
            <a:ext cx="5293283" cy="3887787"/>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6C2DAD66-5CC0-95A9-FB3C-34E37C8CB1BF}"/>
              </a:ext>
            </a:extLst>
          </p:cNvPr>
          <p:cNvSpPr/>
          <p:nvPr userDrawn="1"/>
        </p:nvSpPr>
        <p:spPr>
          <a:xfrm>
            <a:off x="0" y="5229225"/>
            <a:ext cx="12192000" cy="16287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 Placeholder 6">
            <a:extLst>
              <a:ext uri="{FF2B5EF4-FFF2-40B4-BE49-F238E27FC236}">
                <a16:creationId xmlns:a16="http://schemas.microsoft.com/office/drawing/2014/main" id="{FB658B78-B624-2DEC-A6A4-FC316E82F028}"/>
              </a:ext>
            </a:extLst>
          </p:cNvPr>
          <p:cNvSpPr>
            <a:spLocks noGrp="1"/>
          </p:cNvSpPr>
          <p:nvPr>
            <p:ph type="body" sz="quarter" idx="13" hasCustomPrompt="1"/>
          </p:nvPr>
        </p:nvSpPr>
        <p:spPr>
          <a:xfrm>
            <a:off x="0" y="5241851"/>
            <a:ext cx="12192000" cy="930349"/>
          </a:xfrm>
          <a:noFill/>
        </p:spPr>
        <p:txBody>
          <a:bodyPr anchor="ctr"/>
          <a:lstStyle>
            <a:lvl1pPr marL="0" indent="0" algn="ctr">
              <a:buNone/>
              <a:defRPr sz="2800" b="0">
                <a:solidFill>
                  <a:schemeClr val="accent1"/>
                </a:solidFill>
              </a:defRPr>
            </a:lvl1pPr>
            <a:lvl2pPr marL="268287" indent="0" algn="ctr">
              <a:buNone/>
              <a:defRPr sz="1600">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a:p>
            <a:pPr lvl="1"/>
            <a:r>
              <a:rPr lang="en-US"/>
              <a:t>Second level</a:t>
            </a:r>
          </a:p>
        </p:txBody>
      </p:sp>
      <p:sp>
        <p:nvSpPr>
          <p:cNvPr id="13" name="Footer Placeholder 4">
            <a:extLst>
              <a:ext uri="{FF2B5EF4-FFF2-40B4-BE49-F238E27FC236}">
                <a16:creationId xmlns:a16="http://schemas.microsoft.com/office/drawing/2014/main" id="{542FE0F3-ECD9-4A9D-195B-1E3AF69E7D6F}"/>
              </a:ext>
            </a:extLst>
          </p:cNvPr>
          <p:cNvSpPr>
            <a:spLocks noGrp="1"/>
          </p:cNvSpPr>
          <p:nvPr>
            <p:ph type="ftr" sz="quarter" idx="11"/>
          </p:nvPr>
        </p:nvSpPr>
        <p:spPr>
          <a:xfrm>
            <a:off x="508001" y="6381750"/>
            <a:ext cx="6510637" cy="287610"/>
          </a:xfrm>
        </p:spPr>
        <p:txBody>
          <a:bodyPr/>
          <a:lstStyle>
            <a:lvl1pPr>
              <a:defRPr>
                <a:solidFill>
                  <a:schemeClr val="bg1">
                    <a:lumMod val="60000"/>
                    <a:lumOff val="40000"/>
                  </a:schemeClr>
                </a:solidFill>
              </a:defRPr>
            </a:lvl1pPr>
          </a:lstStyle>
          <a:p>
            <a:endParaRPr lang="en-US"/>
          </a:p>
        </p:txBody>
      </p:sp>
      <p:sp>
        <p:nvSpPr>
          <p:cNvPr id="5" name="Slide Number Placeholder 5">
            <a:extLst>
              <a:ext uri="{FF2B5EF4-FFF2-40B4-BE49-F238E27FC236}">
                <a16:creationId xmlns:a16="http://schemas.microsoft.com/office/drawing/2014/main" id="{58ED6942-3523-7983-ED2E-E01E8B7788EC}"/>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rgbClr val="7E92AE"/>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
        <p:nvSpPr>
          <p:cNvPr id="6" name="TextBox 5">
            <a:extLst>
              <a:ext uri="{FF2B5EF4-FFF2-40B4-BE49-F238E27FC236}">
                <a16:creationId xmlns:a16="http://schemas.microsoft.com/office/drawing/2014/main" id="{5492FBA0-DE7E-9700-72CE-46EAF35A6F61}"/>
              </a:ext>
            </a:extLst>
          </p:cNvPr>
          <p:cNvSpPr txBox="1"/>
          <p:nvPr userDrawn="1"/>
        </p:nvSpPr>
        <p:spPr>
          <a:xfrm>
            <a:off x="6218530" y="6479874"/>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700">
                <a:solidFill>
                  <a:srgbClr val="7E92AE"/>
                </a:solidFill>
              </a:rPr>
              <a:t>Confidential – Qualcomm Technologies, Inc. and/or its affiliated companies – May Contain Trade Secrets</a:t>
            </a:r>
          </a:p>
        </p:txBody>
      </p:sp>
    </p:spTree>
    <p:extLst>
      <p:ext uri="{BB962C8B-B14F-4D97-AF65-F5344CB8AC3E}">
        <p14:creationId xmlns:p14="http://schemas.microsoft.com/office/powerpoint/2010/main" val="35818666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203">
          <p15:clr>
            <a:srgbClr val="A4A3A4"/>
          </p15:clr>
        </p15:guide>
        <p15:guide id="2" orient="horz" pos="3294">
          <p15:clr>
            <a:srgbClr val="A4A3A4"/>
          </p15:clr>
        </p15:guide>
        <p15:guide id="3" pos="3840">
          <p15:clr>
            <a:srgbClr val="FBAE40"/>
          </p15:clr>
        </p15:guide>
        <p15:guide id="4" pos="4021">
          <p15:clr>
            <a:srgbClr val="A4A3A4"/>
          </p15:clr>
        </p15:guide>
        <p15:guide id="5" pos="3659">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_Qualcomm Blue">
    <p:bg>
      <p:bgPr>
        <a:solidFill>
          <a:schemeClr val="accent1"/>
        </a:solidFill>
        <a:effectLst/>
      </p:bgPr>
    </p:bg>
    <p:spTree>
      <p:nvGrpSpPr>
        <p:cNvPr id="1" name=""/>
        <p:cNvGrpSpPr/>
        <p:nvPr/>
      </p:nvGrpSpPr>
      <p:grpSpPr>
        <a:xfrm>
          <a:off x="0" y="0"/>
          <a:ext cx="0" cy="0"/>
          <a:chOff x="0" y="0"/>
          <a:chExt cx="0" cy="0"/>
        </a:xfrm>
      </p:grpSpPr>
      <p:sp>
        <p:nvSpPr>
          <p:cNvPr id="5" name="Text Placeholder 22">
            <a:extLst>
              <a:ext uri="{FF2B5EF4-FFF2-40B4-BE49-F238E27FC236}">
                <a16:creationId xmlns:a16="http://schemas.microsoft.com/office/drawing/2014/main" id="{E54A92A4-1E48-2B1B-909B-2357B21DF6F4}"/>
              </a:ext>
            </a:extLst>
          </p:cNvPr>
          <p:cNvSpPr>
            <a:spLocks noGrp="1"/>
          </p:cNvSpPr>
          <p:nvPr>
            <p:ph type="body" sz="quarter" idx="13" hasCustomPrompt="1"/>
          </p:nvPr>
        </p:nvSpPr>
        <p:spPr>
          <a:xfrm>
            <a:off x="5843588" y="989318"/>
            <a:ext cx="5832474" cy="4984761"/>
          </a:xfrm>
        </p:spPr>
        <p:txBody>
          <a:bodyPr wrap="square" anchor="ctr">
            <a:noAutofit/>
          </a:bodyPr>
          <a:lstStyle>
            <a:lvl1pPr marL="0" indent="0">
              <a:spcBef>
                <a:spcPts val="2000"/>
              </a:spcBef>
              <a:spcAft>
                <a:spcPts val="0"/>
              </a:spcAft>
              <a:buNone/>
              <a:defRPr sz="2800"/>
            </a:lvl1pPr>
          </a:lstStyle>
          <a:p>
            <a:pPr lvl="0"/>
            <a:r>
              <a:rPr lang="en-US"/>
              <a:t>First section</a:t>
            </a:r>
          </a:p>
          <a:p>
            <a:pPr lvl="0"/>
            <a:r>
              <a:rPr lang="en-US"/>
              <a:t>Second section</a:t>
            </a:r>
          </a:p>
          <a:p>
            <a:pPr lvl="0"/>
            <a:r>
              <a:rPr lang="en-US"/>
              <a:t>Third section</a:t>
            </a:r>
          </a:p>
          <a:p>
            <a:pPr lvl="0"/>
            <a:r>
              <a:rPr lang="en-US"/>
              <a:t>Fourth section</a:t>
            </a:r>
          </a:p>
          <a:p>
            <a:pPr lvl="0"/>
            <a:r>
              <a:rPr lang="en-US"/>
              <a:t>Fifth section</a:t>
            </a:r>
          </a:p>
          <a:p>
            <a:pPr lvl="0"/>
            <a:r>
              <a:rPr lang="en-US"/>
              <a:t>Sixth section</a:t>
            </a:r>
          </a:p>
        </p:txBody>
      </p:sp>
      <p:pic>
        <p:nvPicPr>
          <p:cNvPr id="4" name="Graphic 3">
            <a:extLst>
              <a:ext uri="{FF2B5EF4-FFF2-40B4-BE49-F238E27FC236}">
                <a16:creationId xmlns:a16="http://schemas.microsoft.com/office/drawing/2014/main" id="{87ECCFB4-6FEB-4786-7945-36916365351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2212" t="-1336" r="-341" b="1336"/>
          <a:stretch/>
        </p:blipFill>
        <p:spPr>
          <a:xfrm rot="721101">
            <a:off x="-455175" y="695050"/>
            <a:ext cx="4931282" cy="5595610"/>
          </a:xfrm>
          <a:custGeom>
            <a:avLst/>
            <a:gdLst>
              <a:gd name="connsiteX0" fmla="*/ 0 w 6469437"/>
              <a:gd name="connsiteY0" fmla="*/ 1125849 h 7340983"/>
              <a:gd name="connsiteX1" fmla="*/ 5288374 w 6469437"/>
              <a:gd name="connsiteY1" fmla="*/ 0 h 7340983"/>
              <a:gd name="connsiteX2" fmla="*/ 6469437 w 6469437"/>
              <a:gd name="connsiteY2" fmla="*/ 5547730 h 7340983"/>
              <a:gd name="connsiteX3" fmla="*/ 6469437 w 6469437"/>
              <a:gd name="connsiteY3" fmla="*/ 6245383 h 7340983"/>
              <a:gd name="connsiteX4" fmla="*/ 1323149 w 6469437"/>
              <a:gd name="connsiteY4" fmla="*/ 7340983 h 7340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9437" h="7340983">
                <a:moveTo>
                  <a:pt x="0" y="1125849"/>
                </a:moveTo>
                <a:lnTo>
                  <a:pt x="5288374" y="0"/>
                </a:lnTo>
                <a:lnTo>
                  <a:pt x="6469437" y="5547730"/>
                </a:lnTo>
                <a:lnTo>
                  <a:pt x="6469437" y="6245383"/>
                </a:lnTo>
                <a:lnTo>
                  <a:pt x="1323149" y="7340983"/>
                </a:lnTo>
                <a:close/>
              </a:path>
            </a:pathLst>
          </a:custGeom>
        </p:spPr>
      </p:pic>
      <p:sp>
        <p:nvSpPr>
          <p:cNvPr id="3" name="TextBox 2">
            <a:extLst>
              <a:ext uri="{FF2B5EF4-FFF2-40B4-BE49-F238E27FC236}">
                <a16:creationId xmlns:a16="http://schemas.microsoft.com/office/drawing/2014/main" id="{DCF333EE-339A-2B10-12F5-EDCD3B9BB705}"/>
              </a:ext>
            </a:extLst>
          </p:cNvPr>
          <p:cNvSpPr txBox="1"/>
          <p:nvPr userDrawn="1"/>
        </p:nvSpPr>
        <p:spPr>
          <a:xfrm>
            <a:off x="876179" y="3150676"/>
            <a:ext cx="1687749" cy="661720"/>
          </a:xfrm>
          <a:prstGeom prst="rect">
            <a:avLst/>
          </a:prstGeom>
          <a:noFill/>
        </p:spPr>
        <p:txBody>
          <a:bodyPr wrap="square">
            <a:spAutoFit/>
          </a:bodyPr>
          <a:lstStyle/>
          <a:p>
            <a:r>
              <a:rPr kumimoji="0" lang="en-US" sz="3700" b="0" i="0" u="none" strike="noStrike" kern="2000" cap="none" spc="-50" normalizeH="0" baseline="0" noProof="0">
                <a:ln>
                  <a:noFill/>
                </a:ln>
                <a:solidFill>
                  <a:srgbClr val="FFFFFF"/>
                </a:solidFill>
                <a:effectLst/>
                <a:uLnTx/>
                <a:uFillTx/>
                <a:latin typeface="Aptos Display" panose="02110004020202020204"/>
                <a:ea typeface="+mj-ea"/>
                <a:cs typeface="+mj-cs"/>
              </a:rPr>
              <a:t>Agenda</a:t>
            </a:r>
            <a:endParaRPr lang="en-US" sz="3700"/>
          </a:p>
        </p:txBody>
      </p:sp>
      <p:sp>
        <p:nvSpPr>
          <p:cNvPr id="2" name="TextBox 1">
            <a:extLst>
              <a:ext uri="{FF2B5EF4-FFF2-40B4-BE49-F238E27FC236}">
                <a16:creationId xmlns:a16="http://schemas.microsoft.com/office/drawing/2014/main" id="{BDBEE89A-B45C-7D54-BFA0-559F4BC62BC7}"/>
              </a:ext>
            </a:extLst>
          </p:cNvPr>
          <p:cNvSpPr txBox="1"/>
          <p:nvPr userDrawn="1"/>
        </p:nvSpPr>
        <p:spPr>
          <a:xfrm>
            <a:off x="11676063" y="6371918"/>
            <a:ext cx="376236" cy="153055"/>
          </a:xfrm>
          <a:prstGeom prst="rect">
            <a:avLst/>
          </a:prstGeom>
        </p:spPr>
        <p:txBody>
          <a:bodyPr vert="horz" wrap="square" lIns="18288" tIns="0" rIns="18288" bIns="9144" rtlCol="0" anchor="b">
            <a:spAutoFit/>
          </a:bodyPr>
          <a:lstStyle>
            <a:defPPr>
              <a:defRPr lang="en-US"/>
            </a:defPPr>
            <a:lvl1pPr>
              <a:defRPr sz="800">
                <a:solidFill>
                  <a:schemeClr val="tx1">
                    <a:tint val="75000"/>
                  </a:schemeClr>
                </a:solidFill>
              </a:defRPr>
            </a:lvl1pPr>
          </a:lstStyle>
          <a:p>
            <a:pPr marL="0" lvl="0" algn="l" defTabSz="914400" rtl="0" eaLnBrk="1" latinLnBrk="0" hangingPunct="1">
              <a:lnSpc>
                <a:spcPct val="125000"/>
              </a:lnSpc>
            </a:pPr>
            <a:fld id="{B01BFD70-D99E-427C-A01B-19B2BB56A3C8}" type="slidenum">
              <a:rPr lang="en-US" sz="800" kern="1200" smtClean="0">
                <a:solidFill>
                  <a:schemeClr val="accent6">
                    <a:lumMod val="90000"/>
                  </a:schemeClr>
                </a:solidFill>
                <a:latin typeface="+mn-lt"/>
                <a:ea typeface="+mn-ea"/>
                <a:cs typeface="+mn-cs"/>
              </a:rPr>
              <a:pPr marL="0" lvl="0" algn="l" defTabSz="914400" rtl="0" eaLnBrk="1" latinLnBrk="0" hangingPunct="1">
                <a:lnSpc>
                  <a:spcPct val="125000"/>
                </a:lnSpc>
              </a:pPr>
              <a:t>‹#›</a:t>
            </a:fld>
            <a:endParaRPr lang="en-US" sz="800" kern="1200">
              <a:solidFill>
                <a:schemeClr val="accent6">
                  <a:lumMod val="90000"/>
                </a:schemeClr>
              </a:solidFill>
              <a:latin typeface="+mn-lt"/>
              <a:ea typeface="+mn-ea"/>
              <a:cs typeface="+mn-cs"/>
            </a:endParaRPr>
          </a:p>
        </p:txBody>
      </p:sp>
      <p:sp>
        <p:nvSpPr>
          <p:cNvPr id="6" name="Footer Placeholder 2">
            <a:extLst>
              <a:ext uri="{FF2B5EF4-FFF2-40B4-BE49-F238E27FC236}">
                <a16:creationId xmlns:a16="http://schemas.microsoft.com/office/drawing/2014/main" id="{D50D6A8B-A66D-60C0-5A75-441CA5624F2D}"/>
              </a:ext>
            </a:extLst>
          </p:cNvPr>
          <p:cNvSpPr>
            <a:spLocks noGrp="1"/>
          </p:cNvSpPr>
          <p:nvPr>
            <p:ph type="ftr" sz="quarter" idx="3"/>
          </p:nvPr>
        </p:nvSpPr>
        <p:spPr>
          <a:xfrm>
            <a:off x="515938" y="6396925"/>
            <a:ext cx="6359648" cy="118174"/>
          </a:xfrm>
          <a:prstGeom prst="rect">
            <a:avLst/>
          </a:prstGeom>
        </p:spPr>
        <p:txBody>
          <a:bodyPr vert="horz" wrap="square" lIns="0" tIns="0" rIns="0" bIns="0" rtlCol="0" anchor="b">
            <a:noAutofit/>
          </a:bodyPr>
          <a:lstStyle>
            <a:lvl1pPr marL="0" algn="l" defTabSz="685800" rtl="0" eaLnBrk="1" latinLnBrk="0" hangingPunct="1">
              <a:lnSpc>
                <a:spcPct val="96000"/>
              </a:lnSpc>
              <a:spcBef>
                <a:spcPts val="0"/>
              </a:spcBef>
              <a:spcAft>
                <a:spcPts val="225"/>
              </a:spcAft>
              <a:buClr>
                <a:srgbClr val="3253DC"/>
              </a:buClr>
              <a:buFont typeface="Arial" panose="020B0604020202020204" pitchFamily="34" charset="0"/>
              <a:buNone/>
              <a:defRPr lang="en-US" sz="800" kern="1200" baseline="0" smtClean="0">
                <a:solidFill>
                  <a:schemeClr val="accent6">
                    <a:lumMod val="90000"/>
                  </a:schemeClr>
                </a:solidFill>
                <a:latin typeface="+mn-lt"/>
                <a:ea typeface="+mn-ea"/>
                <a:cs typeface="+mn-cs"/>
              </a:defRPr>
            </a:lvl1pPr>
          </a:lstStyle>
          <a:p>
            <a:endParaRPr lang="en-CA"/>
          </a:p>
        </p:txBody>
      </p:sp>
    </p:spTree>
    <p:extLst>
      <p:ext uri="{BB962C8B-B14F-4D97-AF65-F5344CB8AC3E}">
        <p14:creationId xmlns:p14="http://schemas.microsoft.com/office/powerpoint/2010/main" val="3488662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20" userDrawn="1">
          <p15:clr>
            <a:srgbClr val="FBAE40"/>
          </p15:clr>
        </p15:guide>
        <p15:guide id="2" orient="horz" pos="436" userDrawn="1">
          <p15:clr>
            <a:srgbClr val="FBAE40"/>
          </p15:clr>
        </p15:guide>
        <p15:guide id="5" orient="horz" pos="3158" userDrawn="1">
          <p15:clr>
            <a:srgbClr val="FBAE40"/>
          </p15:clr>
        </p15:guide>
        <p15:guide id="6" orient="horz" pos="1344" userDrawn="1">
          <p15:clr>
            <a:srgbClr val="FBAE40"/>
          </p15:clr>
        </p15:guide>
        <p15:guide id="7" orient="horz" pos="2251" userDrawn="1">
          <p15:clr>
            <a:srgbClr val="FBAE40"/>
          </p15:clr>
        </p15:guide>
        <p15:guide id="8" pos="3681" userDrawn="1">
          <p15:clr>
            <a:srgbClr val="FBAE40"/>
          </p15:clr>
        </p15:guide>
        <p15:guide id="9" pos="6970" userDrawn="1">
          <p15:clr>
            <a:srgbClr val="FBAE40"/>
          </p15:clr>
        </p15:guide>
        <p15:guide id="12" orient="horz" pos="1752" userDrawn="1">
          <p15:clr>
            <a:srgbClr val="FBAE40"/>
          </p15:clr>
        </p15:guide>
        <p15:guide id="13" orient="horz" pos="2591" userDrawn="1">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and Key Message Blue">
    <p:bg>
      <p:bgPr>
        <a:gradFill>
          <a:gsLst>
            <a:gs pos="80000">
              <a:srgbClr val="190062"/>
            </a:gs>
            <a:gs pos="10000">
              <a:schemeClr val="accent4"/>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51C43-B9E2-3742-B45A-D1651035572E}"/>
              </a:ext>
            </a:extLst>
          </p:cNvPr>
          <p:cNvSpPr>
            <a:spLocks noGrp="1"/>
          </p:cNvSpPr>
          <p:nvPr>
            <p:ph type="title" hasCustomPrompt="1"/>
          </p:nvPr>
        </p:nvSpPr>
        <p:spPr/>
        <p:txBody>
          <a:bodyPr/>
          <a:lstStyle>
            <a:lvl1pPr>
              <a:defRPr>
                <a:solidFill>
                  <a:schemeClr val="tx2"/>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4EF14722-316C-5D4F-AA61-BB1581941B66}"/>
              </a:ext>
            </a:extLst>
          </p:cNvPr>
          <p:cNvSpPr>
            <a:spLocks noGrp="1"/>
          </p:cNvSpPr>
          <p:nvPr>
            <p:ph idx="1" hasCustomPrompt="1"/>
          </p:nvPr>
        </p:nvSpPr>
        <p:spPr>
          <a:xfrm>
            <a:off x="515380" y="1196975"/>
            <a:ext cx="5293283" cy="3887787"/>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a:extLst>
              <a:ext uri="{FF2B5EF4-FFF2-40B4-BE49-F238E27FC236}">
                <a16:creationId xmlns:a16="http://schemas.microsoft.com/office/drawing/2014/main" id="{EE7CDDC3-34BD-FC0C-5024-E0C7D57B7BF3}"/>
              </a:ext>
            </a:extLst>
          </p:cNvPr>
          <p:cNvSpPr>
            <a:spLocks noGrp="1"/>
          </p:cNvSpPr>
          <p:nvPr>
            <p:ph idx="14" hasCustomPrompt="1"/>
          </p:nvPr>
        </p:nvSpPr>
        <p:spPr>
          <a:xfrm>
            <a:off x="6384032" y="1196975"/>
            <a:ext cx="5293283" cy="3887787"/>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05BAA67B-710B-6015-F9B5-BEB910F3FF07}"/>
              </a:ext>
            </a:extLst>
          </p:cNvPr>
          <p:cNvSpPr/>
          <p:nvPr userDrawn="1"/>
        </p:nvSpPr>
        <p:spPr>
          <a:xfrm>
            <a:off x="0" y="5229225"/>
            <a:ext cx="12192000" cy="16287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 Placeholder 6">
            <a:extLst>
              <a:ext uri="{FF2B5EF4-FFF2-40B4-BE49-F238E27FC236}">
                <a16:creationId xmlns:a16="http://schemas.microsoft.com/office/drawing/2014/main" id="{97FEEF40-7DDA-B750-383B-46C00257B35F}"/>
              </a:ext>
            </a:extLst>
          </p:cNvPr>
          <p:cNvSpPr>
            <a:spLocks noGrp="1"/>
          </p:cNvSpPr>
          <p:nvPr>
            <p:ph type="body" sz="quarter" idx="13" hasCustomPrompt="1"/>
          </p:nvPr>
        </p:nvSpPr>
        <p:spPr>
          <a:xfrm>
            <a:off x="0" y="5241851"/>
            <a:ext cx="12192000" cy="930349"/>
          </a:xfrm>
          <a:noFill/>
        </p:spPr>
        <p:txBody>
          <a:bodyPr anchor="ctr"/>
          <a:lstStyle>
            <a:lvl1pPr marL="0" indent="0" algn="ctr">
              <a:buNone/>
              <a:defRPr sz="2800" b="0">
                <a:solidFill>
                  <a:schemeClr val="accent1"/>
                </a:solidFill>
              </a:defRPr>
            </a:lvl1pPr>
            <a:lvl2pPr marL="268287" indent="0" algn="ctr">
              <a:buNone/>
              <a:defRPr sz="1600">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a:p>
            <a:pPr lvl="1"/>
            <a:r>
              <a:rPr lang="en-US"/>
              <a:t>Second level</a:t>
            </a:r>
          </a:p>
        </p:txBody>
      </p:sp>
      <p:sp>
        <p:nvSpPr>
          <p:cNvPr id="11" name="Footer Placeholder 4">
            <a:extLst>
              <a:ext uri="{FF2B5EF4-FFF2-40B4-BE49-F238E27FC236}">
                <a16:creationId xmlns:a16="http://schemas.microsoft.com/office/drawing/2014/main" id="{8854E9D7-8CB4-DFE7-F3C4-C525E352EDB2}"/>
              </a:ext>
            </a:extLst>
          </p:cNvPr>
          <p:cNvSpPr>
            <a:spLocks noGrp="1"/>
          </p:cNvSpPr>
          <p:nvPr>
            <p:ph type="ftr" sz="quarter" idx="11"/>
          </p:nvPr>
        </p:nvSpPr>
        <p:spPr>
          <a:xfrm>
            <a:off x="508001" y="6381750"/>
            <a:ext cx="6510637" cy="287610"/>
          </a:xfrm>
        </p:spPr>
        <p:txBody>
          <a:bodyPr/>
          <a:lstStyle>
            <a:lvl1pPr>
              <a:defRPr>
                <a:solidFill>
                  <a:schemeClr val="bg1">
                    <a:lumMod val="60000"/>
                    <a:lumOff val="40000"/>
                  </a:schemeClr>
                </a:solidFill>
              </a:defRPr>
            </a:lvl1pPr>
          </a:lstStyle>
          <a:p>
            <a:endParaRPr lang="en-US"/>
          </a:p>
        </p:txBody>
      </p:sp>
      <p:sp>
        <p:nvSpPr>
          <p:cNvPr id="5" name="Slide Number Placeholder 5">
            <a:extLst>
              <a:ext uri="{FF2B5EF4-FFF2-40B4-BE49-F238E27FC236}">
                <a16:creationId xmlns:a16="http://schemas.microsoft.com/office/drawing/2014/main" id="{809F641F-D0A3-1818-77AB-95C4E39B0C2A}"/>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rgbClr val="7E92AE"/>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
        <p:nvSpPr>
          <p:cNvPr id="6" name="TextBox 5">
            <a:extLst>
              <a:ext uri="{FF2B5EF4-FFF2-40B4-BE49-F238E27FC236}">
                <a16:creationId xmlns:a16="http://schemas.microsoft.com/office/drawing/2014/main" id="{60A05969-3F87-B34E-BC42-20A55C69CE26}"/>
              </a:ext>
            </a:extLst>
          </p:cNvPr>
          <p:cNvSpPr txBox="1"/>
          <p:nvPr userDrawn="1"/>
        </p:nvSpPr>
        <p:spPr>
          <a:xfrm>
            <a:off x="6218530" y="6479874"/>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700">
                <a:solidFill>
                  <a:srgbClr val="7E92AE"/>
                </a:solidFill>
              </a:rPr>
              <a:t>Confidential – Qualcomm Technologies, Inc. and/or its affiliated companies – May Contain Trade Secrets</a:t>
            </a:r>
          </a:p>
        </p:txBody>
      </p:sp>
    </p:spTree>
    <p:extLst>
      <p:ext uri="{BB962C8B-B14F-4D97-AF65-F5344CB8AC3E}">
        <p14:creationId xmlns:p14="http://schemas.microsoft.com/office/powerpoint/2010/main" val="40685330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203">
          <p15:clr>
            <a:srgbClr val="A4A3A4"/>
          </p15:clr>
        </p15:guide>
        <p15:guide id="2" orient="horz" pos="3294">
          <p15:clr>
            <a:srgbClr val="A4A3A4"/>
          </p15:clr>
        </p15:guide>
        <p15:guide id="3" pos="3840">
          <p15:clr>
            <a:srgbClr val="FBAE40"/>
          </p15:clr>
        </p15:guide>
        <p15:guide id="4" pos="4021">
          <p15:clr>
            <a:srgbClr val="A4A3A4"/>
          </p15:clr>
        </p15:guide>
        <p15:guide id="5" pos="3659">
          <p15:clr>
            <a:srgbClr val="A4A3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and Key Message - Purple">
    <p:bg>
      <p:bgPr>
        <a:gradFill>
          <a:gsLst>
            <a:gs pos="80000">
              <a:schemeClr val="accent5"/>
            </a:gs>
            <a:gs pos="10000">
              <a:schemeClr val="accent6"/>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51C43-B9E2-3742-B45A-D1651035572E}"/>
              </a:ext>
            </a:extLst>
          </p:cNvPr>
          <p:cNvSpPr>
            <a:spLocks noGrp="1"/>
          </p:cNvSpPr>
          <p:nvPr>
            <p:ph type="title" hasCustomPrompt="1"/>
          </p:nvPr>
        </p:nvSpPr>
        <p:spPr/>
        <p:txBody>
          <a:bodyPr/>
          <a:lstStyle>
            <a:lvl1pPr>
              <a:defRPr>
                <a:solidFill>
                  <a:schemeClr val="tx2"/>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4EF14722-316C-5D4F-AA61-BB1581941B66}"/>
              </a:ext>
            </a:extLst>
          </p:cNvPr>
          <p:cNvSpPr>
            <a:spLocks noGrp="1"/>
          </p:cNvSpPr>
          <p:nvPr>
            <p:ph idx="1" hasCustomPrompt="1"/>
          </p:nvPr>
        </p:nvSpPr>
        <p:spPr>
          <a:xfrm>
            <a:off x="515380" y="1196975"/>
            <a:ext cx="5293283" cy="3887787"/>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a:extLst>
              <a:ext uri="{FF2B5EF4-FFF2-40B4-BE49-F238E27FC236}">
                <a16:creationId xmlns:a16="http://schemas.microsoft.com/office/drawing/2014/main" id="{EE7CDDC3-34BD-FC0C-5024-E0C7D57B7BF3}"/>
              </a:ext>
            </a:extLst>
          </p:cNvPr>
          <p:cNvSpPr>
            <a:spLocks noGrp="1"/>
          </p:cNvSpPr>
          <p:nvPr>
            <p:ph idx="14" hasCustomPrompt="1"/>
          </p:nvPr>
        </p:nvSpPr>
        <p:spPr>
          <a:xfrm>
            <a:off x="6384032" y="1196975"/>
            <a:ext cx="5293283" cy="3887787"/>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B0AF69AC-A13A-AB79-1267-0CA2C98E2822}"/>
              </a:ext>
            </a:extLst>
          </p:cNvPr>
          <p:cNvSpPr/>
          <p:nvPr userDrawn="1"/>
        </p:nvSpPr>
        <p:spPr>
          <a:xfrm>
            <a:off x="0" y="5229225"/>
            <a:ext cx="12192000" cy="16287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 Placeholder 6">
            <a:extLst>
              <a:ext uri="{FF2B5EF4-FFF2-40B4-BE49-F238E27FC236}">
                <a16:creationId xmlns:a16="http://schemas.microsoft.com/office/drawing/2014/main" id="{FD72863D-3731-4119-6249-5FAA38AB5C5F}"/>
              </a:ext>
            </a:extLst>
          </p:cNvPr>
          <p:cNvSpPr>
            <a:spLocks noGrp="1"/>
          </p:cNvSpPr>
          <p:nvPr>
            <p:ph type="body" sz="quarter" idx="13" hasCustomPrompt="1"/>
          </p:nvPr>
        </p:nvSpPr>
        <p:spPr>
          <a:xfrm>
            <a:off x="0" y="5241851"/>
            <a:ext cx="12192000" cy="930349"/>
          </a:xfrm>
          <a:noFill/>
        </p:spPr>
        <p:txBody>
          <a:bodyPr anchor="ctr"/>
          <a:lstStyle>
            <a:lvl1pPr marL="0" indent="0" algn="ctr">
              <a:buNone/>
              <a:defRPr sz="2800" b="0">
                <a:solidFill>
                  <a:schemeClr val="accent1"/>
                </a:solidFill>
              </a:defRPr>
            </a:lvl1pPr>
            <a:lvl2pPr marL="268287" indent="0" algn="ctr">
              <a:buNone/>
              <a:defRPr sz="1600">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a:p>
            <a:pPr lvl="1"/>
            <a:r>
              <a:rPr lang="en-US"/>
              <a:t>Second level</a:t>
            </a:r>
          </a:p>
        </p:txBody>
      </p:sp>
      <p:sp>
        <p:nvSpPr>
          <p:cNvPr id="13" name="Footer Placeholder 4">
            <a:extLst>
              <a:ext uri="{FF2B5EF4-FFF2-40B4-BE49-F238E27FC236}">
                <a16:creationId xmlns:a16="http://schemas.microsoft.com/office/drawing/2014/main" id="{52B465C6-6CD4-EF03-4F17-A8925AF66AEA}"/>
              </a:ext>
            </a:extLst>
          </p:cNvPr>
          <p:cNvSpPr>
            <a:spLocks noGrp="1"/>
          </p:cNvSpPr>
          <p:nvPr>
            <p:ph type="ftr" sz="quarter" idx="11"/>
          </p:nvPr>
        </p:nvSpPr>
        <p:spPr>
          <a:xfrm>
            <a:off x="508001" y="6381750"/>
            <a:ext cx="6510637" cy="287610"/>
          </a:xfrm>
        </p:spPr>
        <p:txBody>
          <a:bodyPr/>
          <a:lstStyle>
            <a:lvl1pPr>
              <a:defRPr>
                <a:solidFill>
                  <a:schemeClr val="bg1">
                    <a:lumMod val="60000"/>
                    <a:lumOff val="40000"/>
                  </a:schemeClr>
                </a:solidFill>
              </a:defRPr>
            </a:lvl1pPr>
          </a:lstStyle>
          <a:p>
            <a:endParaRPr lang="en-US"/>
          </a:p>
        </p:txBody>
      </p:sp>
      <p:sp>
        <p:nvSpPr>
          <p:cNvPr id="5" name="Slide Number Placeholder 5">
            <a:extLst>
              <a:ext uri="{FF2B5EF4-FFF2-40B4-BE49-F238E27FC236}">
                <a16:creationId xmlns:a16="http://schemas.microsoft.com/office/drawing/2014/main" id="{20129D53-0D3B-B473-C01B-63E7D4896FA4}"/>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rgbClr val="7E92AE"/>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
        <p:nvSpPr>
          <p:cNvPr id="6" name="TextBox 5">
            <a:extLst>
              <a:ext uri="{FF2B5EF4-FFF2-40B4-BE49-F238E27FC236}">
                <a16:creationId xmlns:a16="http://schemas.microsoft.com/office/drawing/2014/main" id="{87152747-BB00-CE3E-6291-A0F65FFB0BB2}"/>
              </a:ext>
            </a:extLst>
          </p:cNvPr>
          <p:cNvSpPr txBox="1"/>
          <p:nvPr userDrawn="1"/>
        </p:nvSpPr>
        <p:spPr>
          <a:xfrm>
            <a:off x="6218530" y="6479874"/>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700">
                <a:solidFill>
                  <a:srgbClr val="7E92AE"/>
                </a:solidFill>
              </a:rPr>
              <a:t>Confidential – Qualcomm Technologies, Inc. and/or its affiliated companies – May Contain Trade Secrets</a:t>
            </a:r>
          </a:p>
        </p:txBody>
      </p:sp>
    </p:spTree>
    <p:extLst>
      <p:ext uri="{BB962C8B-B14F-4D97-AF65-F5344CB8AC3E}">
        <p14:creationId xmlns:p14="http://schemas.microsoft.com/office/powerpoint/2010/main" val="30198212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203">
          <p15:clr>
            <a:srgbClr val="A4A3A4"/>
          </p15:clr>
        </p15:guide>
        <p15:guide id="2" orient="horz" pos="3294">
          <p15:clr>
            <a:srgbClr val="A4A3A4"/>
          </p15:clr>
        </p15:guide>
        <p15:guide id="3" pos="3840">
          <p15:clr>
            <a:srgbClr val="FBAE40"/>
          </p15:clr>
        </p15:guide>
        <p15:guide id="4" pos="4021">
          <p15:clr>
            <a:srgbClr val="A4A3A4"/>
          </p15:clr>
        </p15:guide>
        <p15:guide id="5" pos="3659">
          <p15:clr>
            <a:srgbClr val="A4A3A4"/>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our Topics with Key Messag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C46CE2E-50A9-BB27-6631-487190CEC021}"/>
              </a:ext>
            </a:extLst>
          </p:cNvPr>
          <p:cNvSpPr/>
          <p:nvPr userDrawn="1"/>
        </p:nvSpPr>
        <p:spPr>
          <a:xfrm>
            <a:off x="0" y="5229225"/>
            <a:ext cx="12192000" cy="16287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3D651C43-B9E2-3742-B45A-D1651035572E}"/>
              </a:ext>
            </a:extLst>
          </p:cNvPr>
          <p:cNvSpPr>
            <a:spLocks noGrp="1"/>
          </p:cNvSpPr>
          <p:nvPr>
            <p:ph type="title" hasCustomPrompt="1"/>
          </p:nvPr>
        </p:nvSpPr>
        <p:spPr/>
        <p:txBody>
          <a:bodyPr/>
          <a:lstStyle/>
          <a:p>
            <a:r>
              <a:rPr lang="en-US"/>
              <a:t>Click to edit master title style</a:t>
            </a:r>
          </a:p>
        </p:txBody>
      </p:sp>
      <p:sp>
        <p:nvSpPr>
          <p:cNvPr id="7" name="Text Placeholder 6">
            <a:extLst>
              <a:ext uri="{FF2B5EF4-FFF2-40B4-BE49-F238E27FC236}">
                <a16:creationId xmlns:a16="http://schemas.microsoft.com/office/drawing/2014/main" id="{2CB49D82-7FE7-BB72-2864-46490F484D28}"/>
              </a:ext>
            </a:extLst>
          </p:cNvPr>
          <p:cNvSpPr>
            <a:spLocks noGrp="1"/>
          </p:cNvSpPr>
          <p:nvPr>
            <p:ph type="body" sz="quarter" idx="13"/>
          </p:nvPr>
        </p:nvSpPr>
        <p:spPr>
          <a:xfrm>
            <a:off x="0" y="5241851"/>
            <a:ext cx="12192000" cy="930349"/>
          </a:xfrm>
          <a:noFill/>
        </p:spPr>
        <p:txBody>
          <a:bodyPr anchor="ctr"/>
          <a:lstStyle>
            <a:lvl1pPr marL="0" indent="0" algn="ctr">
              <a:buNone/>
              <a:defRPr sz="2800" b="0">
                <a:solidFill>
                  <a:schemeClr val="bg1"/>
                </a:solidFill>
              </a:defRPr>
            </a:lvl1pPr>
            <a:lvl2pPr marL="268287" indent="0" algn="ctr">
              <a:buNone/>
              <a:defRPr sz="1600">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a:p>
            <a:pPr lvl="1"/>
            <a:r>
              <a:rPr lang="en-US"/>
              <a:t>Second level</a:t>
            </a:r>
          </a:p>
        </p:txBody>
      </p:sp>
      <p:sp>
        <p:nvSpPr>
          <p:cNvPr id="8" name="Text Placeholder 13">
            <a:extLst>
              <a:ext uri="{FF2B5EF4-FFF2-40B4-BE49-F238E27FC236}">
                <a16:creationId xmlns:a16="http://schemas.microsoft.com/office/drawing/2014/main" id="{F264A30C-3639-939E-A9DE-D1A2F6E3F110}"/>
              </a:ext>
            </a:extLst>
          </p:cNvPr>
          <p:cNvSpPr>
            <a:spLocks noGrp="1"/>
          </p:cNvSpPr>
          <p:nvPr>
            <p:ph type="body" sz="quarter" idx="37" hasCustomPrompt="1"/>
          </p:nvPr>
        </p:nvSpPr>
        <p:spPr>
          <a:xfrm>
            <a:off x="3359150" y="1193799"/>
            <a:ext cx="2600325" cy="3890963"/>
          </a:xfrm>
        </p:spPr>
        <p:txBody>
          <a:bodyPr>
            <a:normAutofit/>
          </a:bodyPr>
          <a:lstStyle>
            <a:lvl1pPr marL="0" indent="0">
              <a:spcAft>
                <a:spcPts val="300"/>
              </a:spcAft>
              <a:buNone/>
              <a:defRPr lang="en-US" sz="1600" b="0" i="0" kern="1200" dirty="0">
                <a:solidFill>
                  <a:schemeClr val="accent1"/>
                </a:solidFill>
                <a:latin typeface="+mj-lt"/>
                <a:ea typeface="Microsoft GothicNeo" panose="02000300000000000000" pitchFamily="2" charset="-127"/>
                <a:cs typeface="Microsoft Sans Serif" panose="020B0604020202020204" pitchFamily="34" charset="0"/>
              </a:defRPr>
            </a:lvl1pPr>
            <a:lvl2pPr marL="179388" indent="-169863">
              <a:tabLst/>
              <a:defRPr sz="1400"/>
            </a:lvl2pPr>
            <a:lvl3pPr marL="358775" indent="-179388">
              <a:tabLst/>
              <a:defRPr sz="1200"/>
            </a:lvl3pPr>
            <a:lvl4pPr marL="533400" indent="-174625">
              <a:tabLst/>
              <a:defRPr sz="1100"/>
            </a:lvl4pPr>
            <a:lvl5pPr marL="720725" indent="-187325">
              <a:tabLst/>
              <a:defRPr sz="1100"/>
            </a:lvl5pPr>
          </a:lstStyle>
          <a:p>
            <a:pPr marL="0" lvl="0" indent="0" algn="l" defTabSz="914400" rtl="0" eaLnBrk="1" latinLnBrk="0" hangingPunct="1">
              <a:lnSpc>
                <a:spcPct val="95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5000"/>
              </a:lnSpc>
              <a:spcBef>
                <a:spcPts val="1000"/>
              </a:spcBef>
              <a:buFont typeface="Arial" panose="020B0604020202020204" pitchFamily="34" charset="0"/>
              <a:buNone/>
            </a:pPr>
            <a:r>
              <a:rPr lang="en-US"/>
              <a:t>Second level</a:t>
            </a:r>
          </a:p>
          <a:p>
            <a:pPr marL="0" lvl="2" indent="0" algn="l" defTabSz="914400" rtl="0" eaLnBrk="1" latinLnBrk="0" hangingPunct="1">
              <a:lnSpc>
                <a:spcPct val="95000"/>
              </a:lnSpc>
              <a:spcBef>
                <a:spcPts val="1000"/>
              </a:spcBef>
              <a:buFont typeface="Arial" panose="020B0604020202020204" pitchFamily="34" charset="0"/>
              <a:buNone/>
            </a:pPr>
            <a:r>
              <a:rPr lang="en-US"/>
              <a:t>Third level</a:t>
            </a:r>
          </a:p>
          <a:p>
            <a:pPr marL="0" lvl="3" indent="0" algn="l" defTabSz="914400" rtl="0" eaLnBrk="1" latinLnBrk="0" hangingPunct="1">
              <a:lnSpc>
                <a:spcPct val="95000"/>
              </a:lnSpc>
              <a:spcBef>
                <a:spcPts val="1000"/>
              </a:spcBef>
              <a:buFont typeface="Arial" panose="020B0604020202020204" pitchFamily="34" charset="0"/>
              <a:buNone/>
            </a:pPr>
            <a:r>
              <a:rPr lang="en-US"/>
              <a:t>Fourth level</a:t>
            </a:r>
          </a:p>
          <a:p>
            <a:pPr marL="0" lvl="4" indent="0" algn="l" defTabSz="914400" rtl="0" eaLnBrk="1" latinLnBrk="0" hangingPunct="1">
              <a:lnSpc>
                <a:spcPct val="95000"/>
              </a:lnSpc>
              <a:spcBef>
                <a:spcPts val="1000"/>
              </a:spcBef>
              <a:buFont typeface="Arial" panose="020B0604020202020204" pitchFamily="34" charset="0"/>
              <a:buNone/>
            </a:pPr>
            <a:r>
              <a:rPr lang="en-US"/>
              <a:t>Fifth level</a:t>
            </a:r>
            <a:endParaRPr lang="en-CA"/>
          </a:p>
        </p:txBody>
      </p:sp>
      <p:sp>
        <p:nvSpPr>
          <p:cNvPr id="17" name="Text Placeholder 13">
            <a:extLst>
              <a:ext uri="{FF2B5EF4-FFF2-40B4-BE49-F238E27FC236}">
                <a16:creationId xmlns:a16="http://schemas.microsoft.com/office/drawing/2014/main" id="{68C110E3-500E-8007-1EDC-7CC7F6275900}"/>
              </a:ext>
            </a:extLst>
          </p:cNvPr>
          <p:cNvSpPr>
            <a:spLocks noGrp="1"/>
          </p:cNvSpPr>
          <p:nvPr>
            <p:ph type="body" sz="quarter" idx="39" hasCustomPrompt="1"/>
          </p:nvPr>
        </p:nvSpPr>
        <p:spPr>
          <a:xfrm>
            <a:off x="6240463" y="1193799"/>
            <a:ext cx="2600325" cy="3890963"/>
          </a:xfrm>
        </p:spPr>
        <p:txBody>
          <a:bodyPr>
            <a:normAutofit/>
          </a:bodyPr>
          <a:lstStyle>
            <a:lvl1pPr marL="0" indent="0">
              <a:spcAft>
                <a:spcPts val="300"/>
              </a:spcAft>
              <a:buNone/>
              <a:defRPr lang="en-US" sz="1600" b="0" i="0" kern="1200" dirty="0">
                <a:solidFill>
                  <a:schemeClr val="accent1"/>
                </a:solidFill>
                <a:latin typeface="+mj-lt"/>
                <a:ea typeface="Microsoft GothicNeo" panose="02000300000000000000" pitchFamily="2" charset="-127"/>
                <a:cs typeface="Microsoft Sans Serif" panose="020B0604020202020204" pitchFamily="34" charset="0"/>
              </a:defRPr>
            </a:lvl1pPr>
            <a:lvl2pPr marL="179388" indent="-169863">
              <a:tabLst/>
              <a:defRPr sz="1400"/>
            </a:lvl2pPr>
            <a:lvl3pPr marL="358775" indent="-179388">
              <a:tabLst/>
              <a:defRPr sz="1200"/>
            </a:lvl3pPr>
            <a:lvl4pPr marL="533400" indent="-174625">
              <a:tabLst/>
              <a:defRPr sz="1100"/>
            </a:lvl4pPr>
            <a:lvl5pPr marL="720725" indent="-187325">
              <a:tabLst/>
              <a:defRPr sz="1100"/>
            </a:lvl5pPr>
          </a:lstStyle>
          <a:p>
            <a:pPr marL="0" lvl="0" indent="0" algn="l" defTabSz="914400" rtl="0" eaLnBrk="1" latinLnBrk="0" hangingPunct="1">
              <a:lnSpc>
                <a:spcPct val="95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5000"/>
              </a:lnSpc>
              <a:spcBef>
                <a:spcPts val="1000"/>
              </a:spcBef>
              <a:buFont typeface="Arial" panose="020B0604020202020204" pitchFamily="34" charset="0"/>
              <a:buNone/>
            </a:pPr>
            <a:r>
              <a:rPr lang="en-US"/>
              <a:t>Second level</a:t>
            </a:r>
          </a:p>
          <a:p>
            <a:pPr marL="0" lvl="2" indent="0" algn="l" defTabSz="914400" rtl="0" eaLnBrk="1" latinLnBrk="0" hangingPunct="1">
              <a:lnSpc>
                <a:spcPct val="95000"/>
              </a:lnSpc>
              <a:spcBef>
                <a:spcPts val="1000"/>
              </a:spcBef>
              <a:buFont typeface="Arial" panose="020B0604020202020204" pitchFamily="34" charset="0"/>
              <a:buNone/>
            </a:pPr>
            <a:r>
              <a:rPr lang="en-US"/>
              <a:t>Third level</a:t>
            </a:r>
          </a:p>
          <a:p>
            <a:pPr marL="0" lvl="3" indent="0" algn="l" defTabSz="914400" rtl="0" eaLnBrk="1" latinLnBrk="0" hangingPunct="1">
              <a:lnSpc>
                <a:spcPct val="95000"/>
              </a:lnSpc>
              <a:spcBef>
                <a:spcPts val="1000"/>
              </a:spcBef>
              <a:buFont typeface="Arial" panose="020B0604020202020204" pitchFamily="34" charset="0"/>
              <a:buNone/>
            </a:pPr>
            <a:r>
              <a:rPr lang="en-US"/>
              <a:t>Fourth level</a:t>
            </a:r>
          </a:p>
          <a:p>
            <a:pPr marL="0" lvl="4" indent="0" algn="l" defTabSz="914400" rtl="0" eaLnBrk="1" latinLnBrk="0" hangingPunct="1">
              <a:lnSpc>
                <a:spcPct val="95000"/>
              </a:lnSpc>
              <a:spcBef>
                <a:spcPts val="1000"/>
              </a:spcBef>
              <a:buFont typeface="Arial" panose="020B0604020202020204" pitchFamily="34" charset="0"/>
              <a:buNone/>
            </a:pPr>
            <a:r>
              <a:rPr lang="en-US"/>
              <a:t>Fifth level</a:t>
            </a:r>
            <a:endParaRPr lang="en-CA"/>
          </a:p>
        </p:txBody>
      </p:sp>
      <p:sp>
        <p:nvSpPr>
          <p:cNvPr id="18" name="Text Placeholder 13">
            <a:extLst>
              <a:ext uri="{FF2B5EF4-FFF2-40B4-BE49-F238E27FC236}">
                <a16:creationId xmlns:a16="http://schemas.microsoft.com/office/drawing/2014/main" id="{4161E3E5-194C-CBD5-7016-C2AC85797A77}"/>
              </a:ext>
            </a:extLst>
          </p:cNvPr>
          <p:cNvSpPr>
            <a:spLocks noGrp="1"/>
          </p:cNvSpPr>
          <p:nvPr>
            <p:ph type="body" sz="quarter" idx="41" hasCustomPrompt="1"/>
          </p:nvPr>
        </p:nvSpPr>
        <p:spPr>
          <a:xfrm>
            <a:off x="9083675" y="1193799"/>
            <a:ext cx="2600325" cy="3890963"/>
          </a:xfrm>
        </p:spPr>
        <p:txBody>
          <a:bodyPr>
            <a:normAutofit/>
          </a:bodyPr>
          <a:lstStyle>
            <a:lvl1pPr marL="0" indent="0">
              <a:spcAft>
                <a:spcPts val="300"/>
              </a:spcAft>
              <a:buNone/>
              <a:defRPr lang="en-US" sz="1600" b="0" i="0" kern="1200" dirty="0">
                <a:solidFill>
                  <a:schemeClr val="accent1"/>
                </a:solidFill>
                <a:latin typeface="+mj-lt"/>
                <a:ea typeface="Microsoft GothicNeo" panose="02000300000000000000" pitchFamily="2" charset="-127"/>
                <a:cs typeface="Microsoft Sans Serif" panose="020B0604020202020204" pitchFamily="34" charset="0"/>
              </a:defRPr>
            </a:lvl1pPr>
            <a:lvl2pPr marL="179388" indent="-169863">
              <a:tabLst/>
              <a:defRPr sz="1400"/>
            </a:lvl2pPr>
            <a:lvl3pPr marL="358775" indent="-179388">
              <a:tabLst/>
              <a:defRPr sz="1200"/>
            </a:lvl3pPr>
            <a:lvl4pPr marL="533400" indent="-174625">
              <a:tabLst/>
              <a:defRPr sz="1100"/>
            </a:lvl4pPr>
            <a:lvl5pPr marL="720725" indent="-187325">
              <a:tabLst/>
              <a:defRPr sz="1100"/>
            </a:lvl5pPr>
          </a:lstStyle>
          <a:p>
            <a:pPr marL="0" lvl="0" indent="0" algn="l" defTabSz="914400" rtl="0" eaLnBrk="1" latinLnBrk="0" hangingPunct="1">
              <a:lnSpc>
                <a:spcPct val="95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5000"/>
              </a:lnSpc>
              <a:spcBef>
                <a:spcPts val="1000"/>
              </a:spcBef>
              <a:buFont typeface="Arial" panose="020B0604020202020204" pitchFamily="34" charset="0"/>
              <a:buNone/>
            </a:pPr>
            <a:r>
              <a:rPr lang="en-US"/>
              <a:t>Second level</a:t>
            </a:r>
          </a:p>
          <a:p>
            <a:pPr marL="0" lvl="2" indent="0" algn="l" defTabSz="914400" rtl="0" eaLnBrk="1" latinLnBrk="0" hangingPunct="1">
              <a:lnSpc>
                <a:spcPct val="95000"/>
              </a:lnSpc>
              <a:spcBef>
                <a:spcPts val="1000"/>
              </a:spcBef>
              <a:buFont typeface="Arial" panose="020B0604020202020204" pitchFamily="34" charset="0"/>
              <a:buNone/>
            </a:pPr>
            <a:r>
              <a:rPr lang="en-US"/>
              <a:t>Third level</a:t>
            </a:r>
          </a:p>
          <a:p>
            <a:pPr marL="0" lvl="3" indent="0" algn="l" defTabSz="914400" rtl="0" eaLnBrk="1" latinLnBrk="0" hangingPunct="1">
              <a:lnSpc>
                <a:spcPct val="95000"/>
              </a:lnSpc>
              <a:spcBef>
                <a:spcPts val="1000"/>
              </a:spcBef>
              <a:buFont typeface="Arial" panose="020B0604020202020204" pitchFamily="34" charset="0"/>
              <a:buNone/>
            </a:pPr>
            <a:r>
              <a:rPr lang="en-US"/>
              <a:t>Fourth level</a:t>
            </a:r>
          </a:p>
          <a:p>
            <a:pPr marL="0" lvl="4" indent="0" algn="l" defTabSz="914400" rtl="0" eaLnBrk="1" latinLnBrk="0" hangingPunct="1">
              <a:lnSpc>
                <a:spcPct val="95000"/>
              </a:lnSpc>
              <a:spcBef>
                <a:spcPts val="1000"/>
              </a:spcBef>
              <a:buFont typeface="Arial" panose="020B0604020202020204" pitchFamily="34" charset="0"/>
              <a:buNone/>
            </a:pPr>
            <a:r>
              <a:rPr lang="en-US"/>
              <a:t>Fifth level</a:t>
            </a:r>
            <a:endParaRPr lang="en-CA"/>
          </a:p>
        </p:txBody>
      </p:sp>
      <p:sp>
        <p:nvSpPr>
          <p:cNvPr id="13" name="Footer Placeholder 4">
            <a:extLst>
              <a:ext uri="{FF2B5EF4-FFF2-40B4-BE49-F238E27FC236}">
                <a16:creationId xmlns:a16="http://schemas.microsoft.com/office/drawing/2014/main" id="{2D6ADC1B-263B-8DC4-5D32-805CCEEE965A}"/>
              </a:ext>
            </a:extLst>
          </p:cNvPr>
          <p:cNvSpPr>
            <a:spLocks noGrp="1"/>
          </p:cNvSpPr>
          <p:nvPr>
            <p:ph type="ftr" sz="quarter" idx="11"/>
          </p:nvPr>
        </p:nvSpPr>
        <p:spPr>
          <a:xfrm>
            <a:off x="508001" y="6381750"/>
            <a:ext cx="6510637" cy="287610"/>
          </a:xfrm>
        </p:spPr>
        <p:txBody>
          <a:bodyPr/>
          <a:lstStyle>
            <a:lvl1pPr>
              <a:defRPr>
                <a:solidFill>
                  <a:schemeClr val="bg2"/>
                </a:solidFill>
              </a:defRPr>
            </a:lvl1pPr>
          </a:lstStyle>
          <a:p>
            <a:endParaRPr lang="en-US"/>
          </a:p>
        </p:txBody>
      </p:sp>
      <p:sp>
        <p:nvSpPr>
          <p:cNvPr id="5" name="Slide Number Placeholder 5">
            <a:extLst>
              <a:ext uri="{FF2B5EF4-FFF2-40B4-BE49-F238E27FC236}">
                <a16:creationId xmlns:a16="http://schemas.microsoft.com/office/drawing/2014/main" id="{197FC5A0-7563-B22D-06CD-6369F4F64A72}"/>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bg2"/>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
        <p:nvSpPr>
          <p:cNvPr id="6" name="TextBox 5">
            <a:extLst>
              <a:ext uri="{FF2B5EF4-FFF2-40B4-BE49-F238E27FC236}">
                <a16:creationId xmlns:a16="http://schemas.microsoft.com/office/drawing/2014/main" id="{A54A44C1-6B65-38B8-C1A4-EF738F724C45}"/>
              </a:ext>
            </a:extLst>
          </p:cNvPr>
          <p:cNvSpPr txBox="1"/>
          <p:nvPr userDrawn="1"/>
        </p:nvSpPr>
        <p:spPr>
          <a:xfrm>
            <a:off x="6218530" y="6479874"/>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700">
                <a:solidFill>
                  <a:schemeClr val="bg2"/>
                </a:solidFill>
              </a:rPr>
              <a:t>Confidential – Qualcomm Technologies, Inc. and/or its affiliated companies – May Contain Trade Secrets</a:t>
            </a:r>
          </a:p>
        </p:txBody>
      </p:sp>
      <p:sp>
        <p:nvSpPr>
          <p:cNvPr id="9" name="Text Placeholder 13">
            <a:extLst>
              <a:ext uri="{FF2B5EF4-FFF2-40B4-BE49-F238E27FC236}">
                <a16:creationId xmlns:a16="http://schemas.microsoft.com/office/drawing/2014/main" id="{67387A86-1776-2FE3-56E7-E77327B54BB3}"/>
              </a:ext>
            </a:extLst>
          </p:cNvPr>
          <p:cNvSpPr>
            <a:spLocks noGrp="1"/>
          </p:cNvSpPr>
          <p:nvPr>
            <p:ph type="body" sz="quarter" idx="42" hasCustomPrompt="1"/>
          </p:nvPr>
        </p:nvSpPr>
        <p:spPr>
          <a:xfrm>
            <a:off x="520904" y="1193799"/>
            <a:ext cx="2600325" cy="3890963"/>
          </a:xfrm>
        </p:spPr>
        <p:txBody>
          <a:bodyPr>
            <a:normAutofit/>
          </a:bodyPr>
          <a:lstStyle>
            <a:lvl1pPr marL="0" indent="0">
              <a:spcAft>
                <a:spcPts val="300"/>
              </a:spcAft>
              <a:buNone/>
              <a:defRPr lang="en-US" sz="1600" b="0" i="0" kern="1200" dirty="0">
                <a:solidFill>
                  <a:schemeClr val="accent1"/>
                </a:solidFill>
                <a:latin typeface="+mj-lt"/>
                <a:ea typeface="Microsoft GothicNeo" panose="02000300000000000000" pitchFamily="2" charset="-127"/>
                <a:cs typeface="Microsoft Sans Serif" panose="020B0604020202020204" pitchFamily="34" charset="0"/>
              </a:defRPr>
            </a:lvl1pPr>
            <a:lvl2pPr marL="179388" indent="-169863">
              <a:tabLst/>
              <a:defRPr sz="1400"/>
            </a:lvl2pPr>
            <a:lvl3pPr marL="358775" indent="-179388">
              <a:tabLst/>
              <a:defRPr sz="1200"/>
            </a:lvl3pPr>
            <a:lvl4pPr marL="533400" indent="-174625">
              <a:tabLst/>
              <a:defRPr sz="1100"/>
            </a:lvl4pPr>
            <a:lvl5pPr marL="720725" indent="-187325">
              <a:tabLst/>
              <a:defRPr sz="1100"/>
            </a:lvl5pPr>
          </a:lstStyle>
          <a:p>
            <a:pPr marL="0" lvl="0" indent="0" algn="l" defTabSz="914400" rtl="0" eaLnBrk="1" latinLnBrk="0" hangingPunct="1">
              <a:lnSpc>
                <a:spcPct val="95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5000"/>
              </a:lnSpc>
              <a:spcBef>
                <a:spcPts val="1000"/>
              </a:spcBef>
              <a:buFont typeface="Arial" panose="020B0604020202020204" pitchFamily="34" charset="0"/>
              <a:buNone/>
            </a:pPr>
            <a:r>
              <a:rPr lang="en-US"/>
              <a:t>Second level</a:t>
            </a:r>
          </a:p>
          <a:p>
            <a:pPr marL="0" lvl="2" indent="0" algn="l" defTabSz="914400" rtl="0" eaLnBrk="1" latinLnBrk="0" hangingPunct="1">
              <a:lnSpc>
                <a:spcPct val="95000"/>
              </a:lnSpc>
              <a:spcBef>
                <a:spcPts val="1000"/>
              </a:spcBef>
              <a:buFont typeface="Arial" panose="020B0604020202020204" pitchFamily="34" charset="0"/>
              <a:buNone/>
            </a:pPr>
            <a:r>
              <a:rPr lang="en-US"/>
              <a:t>Third level</a:t>
            </a:r>
          </a:p>
          <a:p>
            <a:pPr marL="0" lvl="3" indent="0" algn="l" defTabSz="914400" rtl="0" eaLnBrk="1" latinLnBrk="0" hangingPunct="1">
              <a:lnSpc>
                <a:spcPct val="95000"/>
              </a:lnSpc>
              <a:spcBef>
                <a:spcPts val="1000"/>
              </a:spcBef>
              <a:buFont typeface="Arial" panose="020B0604020202020204" pitchFamily="34" charset="0"/>
              <a:buNone/>
            </a:pPr>
            <a:r>
              <a:rPr lang="en-US"/>
              <a:t>Fourth level</a:t>
            </a:r>
          </a:p>
          <a:p>
            <a:pPr marL="0" lvl="4" indent="0" algn="l" defTabSz="914400" rtl="0" eaLnBrk="1" latinLnBrk="0" hangingPunct="1">
              <a:lnSpc>
                <a:spcPct val="95000"/>
              </a:lnSpc>
              <a:spcBef>
                <a:spcPts val="1000"/>
              </a:spcBef>
              <a:buFont typeface="Arial" panose="020B0604020202020204" pitchFamily="34" charset="0"/>
              <a:buNone/>
            </a:pPr>
            <a:r>
              <a:rPr lang="en-US"/>
              <a:t>Fifth level</a:t>
            </a:r>
            <a:endParaRPr lang="en-CA"/>
          </a:p>
        </p:txBody>
      </p:sp>
    </p:spTree>
    <p:extLst>
      <p:ext uri="{BB962C8B-B14F-4D97-AF65-F5344CB8AC3E}">
        <p14:creationId xmlns:p14="http://schemas.microsoft.com/office/powerpoint/2010/main" val="209577312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958">
          <p15:clr>
            <a:srgbClr val="A4A3A4"/>
          </p15:clr>
        </p15:guide>
        <p15:guide id="2" pos="2116">
          <p15:clr>
            <a:srgbClr val="A4A3A4"/>
          </p15:clr>
        </p15:guide>
        <p15:guide id="3" pos="3749">
          <p15:clr>
            <a:srgbClr val="A4A3A4"/>
          </p15:clr>
        </p15:guide>
        <p15:guide id="4" pos="3931">
          <p15:clr>
            <a:srgbClr val="A4A3A4"/>
          </p15:clr>
        </p15:guide>
        <p15:guide id="5" pos="5564">
          <p15:clr>
            <a:srgbClr val="A4A3A4"/>
          </p15:clr>
        </p15:guide>
        <p15:guide id="6" pos="5722">
          <p15:clr>
            <a:srgbClr val="A4A3A4"/>
          </p15:clr>
        </p15:guide>
        <p15:guide id="7" orient="horz" pos="3294">
          <p15:clr>
            <a:srgbClr val="A4A3A4"/>
          </p15:clr>
        </p15:guide>
        <p15:guide id="8" orient="horz" pos="3203">
          <p15:clr>
            <a:srgbClr val="A4A3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our Topics with Key Message Red">
    <p:bg>
      <p:bgPr>
        <a:gradFill>
          <a:gsLst>
            <a:gs pos="80000">
              <a:schemeClr val="accent2"/>
            </a:gs>
            <a:gs pos="10000">
              <a:srgbClr val="E11224"/>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51C43-B9E2-3742-B45A-D1651035572E}"/>
              </a:ext>
            </a:extLst>
          </p:cNvPr>
          <p:cNvSpPr>
            <a:spLocks noGrp="1"/>
          </p:cNvSpPr>
          <p:nvPr>
            <p:ph type="title" hasCustomPrompt="1"/>
          </p:nvPr>
        </p:nvSpPr>
        <p:spPr>
          <a:xfrm>
            <a:off x="515380" y="333375"/>
            <a:ext cx="11161240" cy="647701"/>
          </a:xfrm>
        </p:spPr>
        <p:txBody>
          <a:bodyPr/>
          <a:lstStyle>
            <a:lvl1pPr>
              <a:defRPr>
                <a:solidFill>
                  <a:schemeClr val="tx2"/>
                </a:solidFill>
              </a:defRPr>
            </a:lvl1pPr>
          </a:lstStyle>
          <a:p>
            <a:r>
              <a:rPr lang="en-US"/>
              <a:t>Click to edit master title style</a:t>
            </a:r>
          </a:p>
        </p:txBody>
      </p:sp>
      <p:sp>
        <p:nvSpPr>
          <p:cNvPr id="3" name="Rectangle 2">
            <a:extLst>
              <a:ext uri="{FF2B5EF4-FFF2-40B4-BE49-F238E27FC236}">
                <a16:creationId xmlns:a16="http://schemas.microsoft.com/office/drawing/2014/main" id="{7978B6D2-3BB9-6859-910C-39EBF7791A92}"/>
              </a:ext>
            </a:extLst>
          </p:cNvPr>
          <p:cNvSpPr/>
          <p:nvPr userDrawn="1"/>
        </p:nvSpPr>
        <p:spPr>
          <a:xfrm>
            <a:off x="0" y="5229225"/>
            <a:ext cx="12192000" cy="16287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Text Placeholder 6">
            <a:extLst>
              <a:ext uri="{FF2B5EF4-FFF2-40B4-BE49-F238E27FC236}">
                <a16:creationId xmlns:a16="http://schemas.microsoft.com/office/drawing/2014/main" id="{5BB5F4FA-2556-4F10-701B-A30C6BEE842B}"/>
              </a:ext>
            </a:extLst>
          </p:cNvPr>
          <p:cNvSpPr>
            <a:spLocks noGrp="1"/>
          </p:cNvSpPr>
          <p:nvPr>
            <p:ph type="body" sz="quarter" idx="13" hasCustomPrompt="1"/>
          </p:nvPr>
        </p:nvSpPr>
        <p:spPr>
          <a:xfrm>
            <a:off x="0" y="5241851"/>
            <a:ext cx="12192000" cy="930349"/>
          </a:xfrm>
          <a:noFill/>
        </p:spPr>
        <p:txBody>
          <a:bodyPr anchor="ctr"/>
          <a:lstStyle>
            <a:lvl1pPr marL="0" indent="0" algn="ctr">
              <a:buNone/>
              <a:defRPr sz="2800" b="0">
                <a:solidFill>
                  <a:schemeClr val="accent1"/>
                </a:solidFill>
              </a:defRPr>
            </a:lvl1pPr>
            <a:lvl2pPr marL="268287" indent="0" algn="ctr">
              <a:buNone/>
              <a:defRPr sz="1600">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a:p>
            <a:pPr lvl="1"/>
            <a:r>
              <a:rPr lang="en-US"/>
              <a:t>Second level</a:t>
            </a:r>
          </a:p>
        </p:txBody>
      </p:sp>
      <p:sp>
        <p:nvSpPr>
          <p:cNvPr id="19" name="Text Placeholder 13">
            <a:extLst>
              <a:ext uri="{FF2B5EF4-FFF2-40B4-BE49-F238E27FC236}">
                <a16:creationId xmlns:a16="http://schemas.microsoft.com/office/drawing/2014/main" id="{65D54ADD-E66B-5F60-A235-245B5B5FE18F}"/>
              </a:ext>
            </a:extLst>
          </p:cNvPr>
          <p:cNvSpPr>
            <a:spLocks noGrp="1"/>
          </p:cNvSpPr>
          <p:nvPr>
            <p:ph type="body" sz="quarter" idx="37" hasCustomPrompt="1"/>
          </p:nvPr>
        </p:nvSpPr>
        <p:spPr>
          <a:xfrm>
            <a:off x="3359150" y="1193799"/>
            <a:ext cx="2600325" cy="3890963"/>
          </a:xfrm>
        </p:spPr>
        <p:txBody>
          <a:bodyPr>
            <a:normAutofit/>
          </a:bodyPr>
          <a:lstStyle>
            <a:lvl1pPr marL="0" indent="0">
              <a:spcAft>
                <a:spcPts val="300"/>
              </a:spcAft>
              <a:buNone/>
              <a:defRPr lang="en-US" sz="1600" b="0" i="0" kern="1200" dirty="0">
                <a:solidFill>
                  <a:schemeClr val="tx2"/>
                </a:solidFill>
                <a:latin typeface="+mj-lt"/>
                <a:ea typeface="Microsoft GothicNeo" panose="02000300000000000000" pitchFamily="2" charset="-127"/>
                <a:cs typeface="Microsoft Sans Serif" panose="020B0604020202020204" pitchFamily="34" charset="0"/>
              </a:defRPr>
            </a:lvl1pPr>
            <a:lvl2pPr marL="179388" indent="-169863">
              <a:tabLst/>
              <a:defRPr sz="1400">
                <a:solidFill>
                  <a:schemeClr val="tx2"/>
                </a:solidFill>
              </a:defRPr>
            </a:lvl2pPr>
            <a:lvl3pPr marL="358775" indent="-179388">
              <a:tabLst/>
              <a:defRPr sz="1200">
                <a:solidFill>
                  <a:schemeClr val="tx2"/>
                </a:solidFill>
              </a:defRPr>
            </a:lvl3pPr>
            <a:lvl4pPr marL="533400" indent="-174625">
              <a:tabLst/>
              <a:defRPr sz="1100">
                <a:solidFill>
                  <a:schemeClr val="tx2"/>
                </a:solidFill>
              </a:defRPr>
            </a:lvl4pPr>
            <a:lvl5pPr marL="720725" indent="-187325">
              <a:tabLst/>
              <a:defRPr sz="1100">
                <a:solidFill>
                  <a:schemeClr val="tx2"/>
                </a:solidFill>
              </a:defRPr>
            </a:lvl5pPr>
          </a:lstStyle>
          <a:p>
            <a:pPr marL="0" lvl="0" indent="0" algn="l" defTabSz="914400" rtl="0" eaLnBrk="1" latinLnBrk="0" hangingPunct="1">
              <a:lnSpc>
                <a:spcPct val="95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5000"/>
              </a:lnSpc>
              <a:spcBef>
                <a:spcPts val="1000"/>
              </a:spcBef>
              <a:buFont typeface="Arial" panose="020B0604020202020204" pitchFamily="34" charset="0"/>
              <a:buNone/>
            </a:pPr>
            <a:r>
              <a:rPr lang="en-US"/>
              <a:t>Second level</a:t>
            </a:r>
          </a:p>
          <a:p>
            <a:pPr marL="0" lvl="2" indent="0" algn="l" defTabSz="914400" rtl="0" eaLnBrk="1" latinLnBrk="0" hangingPunct="1">
              <a:lnSpc>
                <a:spcPct val="95000"/>
              </a:lnSpc>
              <a:spcBef>
                <a:spcPts val="1000"/>
              </a:spcBef>
              <a:buFont typeface="Arial" panose="020B0604020202020204" pitchFamily="34" charset="0"/>
              <a:buNone/>
            </a:pPr>
            <a:r>
              <a:rPr lang="en-US"/>
              <a:t>Third level</a:t>
            </a:r>
          </a:p>
          <a:p>
            <a:pPr marL="0" lvl="3" indent="0" algn="l" defTabSz="914400" rtl="0" eaLnBrk="1" latinLnBrk="0" hangingPunct="1">
              <a:lnSpc>
                <a:spcPct val="95000"/>
              </a:lnSpc>
              <a:spcBef>
                <a:spcPts val="1000"/>
              </a:spcBef>
              <a:buFont typeface="Arial" panose="020B0604020202020204" pitchFamily="34" charset="0"/>
              <a:buNone/>
            </a:pPr>
            <a:r>
              <a:rPr lang="en-US"/>
              <a:t>Fourth level</a:t>
            </a:r>
          </a:p>
          <a:p>
            <a:pPr marL="0" lvl="4" indent="0" algn="l" defTabSz="914400" rtl="0" eaLnBrk="1" latinLnBrk="0" hangingPunct="1">
              <a:lnSpc>
                <a:spcPct val="95000"/>
              </a:lnSpc>
              <a:spcBef>
                <a:spcPts val="1000"/>
              </a:spcBef>
              <a:buFont typeface="Arial" panose="020B0604020202020204" pitchFamily="34" charset="0"/>
              <a:buNone/>
            </a:pPr>
            <a:r>
              <a:rPr lang="en-US"/>
              <a:t>Fifth level</a:t>
            </a:r>
            <a:endParaRPr lang="en-CA"/>
          </a:p>
        </p:txBody>
      </p:sp>
      <p:sp>
        <p:nvSpPr>
          <p:cNvPr id="20" name="Text Placeholder 13">
            <a:extLst>
              <a:ext uri="{FF2B5EF4-FFF2-40B4-BE49-F238E27FC236}">
                <a16:creationId xmlns:a16="http://schemas.microsoft.com/office/drawing/2014/main" id="{7ADDD053-0654-5761-9775-A4297B4D8D6D}"/>
              </a:ext>
            </a:extLst>
          </p:cNvPr>
          <p:cNvSpPr>
            <a:spLocks noGrp="1"/>
          </p:cNvSpPr>
          <p:nvPr>
            <p:ph type="body" sz="quarter" idx="39" hasCustomPrompt="1"/>
          </p:nvPr>
        </p:nvSpPr>
        <p:spPr>
          <a:xfrm>
            <a:off x="6240463" y="1193799"/>
            <a:ext cx="2600325" cy="3890963"/>
          </a:xfrm>
        </p:spPr>
        <p:txBody>
          <a:bodyPr>
            <a:normAutofit/>
          </a:bodyPr>
          <a:lstStyle>
            <a:lvl1pPr marL="0" indent="0">
              <a:spcAft>
                <a:spcPts val="300"/>
              </a:spcAft>
              <a:buNone/>
              <a:defRPr lang="en-US" sz="1600" b="0" i="0" kern="1200" dirty="0">
                <a:solidFill>
                  <a:schemeClr val="tx2"/>
                </a:solidFill>
                <a:latin typeface="+mj-lt"/>
                <a:ea typeface="Microsoft GothicNeo" panose="02000300000000000000" pitchFamily="2" charset="-127"/>
                <a:cs typeface="Microsoft Sans Serif" panose="020B0604020202020204" pitchFamily="34" charset="0"/>
              </a:defRPr>
            </a:lvl1pPr>
            <a:lvl2pPr marL="179388" indent="-169863">
              <a:tabLst/>
              <a:defRPr sz="1400">
                <a:solidFill>
                  <a:schemeClr val="tx2"/>
                </a:solidFill>
              </a:defRPr>
            </a:lvl2pPr>
            <a:lvl3pPr marL="358775" indent="-179388">
              <a:tabLst/>
              <a:defRPr sz="1200">
                <a:solidFill>
                  <a:schemeClr val="tx2"/>
                </a:solidFill>
              </a:defRPr>
            </a:lvl3pPr>
            <a:lvl4pPr marL="533400" indent="-174625">
              <a:tabLst/>
              <a:defRPr sz="1100">
                <a:solidFill>
                  <a:schemeClr val="tx2"/>
                </a:solidFill>
              </a:defRPr>
            </a:lvl4pPr>
            <a:lvl5pPr marL="720725" indent="-187325">
              <a:tabLst/>
              <a:defRPr sz="1100">
                <a:solidFill>
                  <a:schemeClr val="tx2"/>
                </a:solidFill>
              </a:defRPr>
            </a:lvl5pPr>
          </a:lstStyle>
          <a:p>
            <a:pPr marL="0" lvl="0" indent="0" algn="l" defTabSz="914400" rtl="0" eaLnBrk="1" latinLnBrk="0" hangingPunct="1">
              <a:lnSpc>
                <a:spcPct val="95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5000"/>
              </a:lnSpc>
              <a:spcBef>
                <a:spcPts val="1000"/>
              </a:spcBef>
              <a:buFont typeface="Arial" panose="020B0604020202020204" pitchFamily="34" charset="0"/>
              <a:buNone/>
            </a:pPr>
            <a:r>
              <a:rPr lang="en-US"/>
              <a:t>Second level</a:t>
            </a:r>
          </a:p>
          <a:p>
            <a:pPr marL="0" lvl="2" indent="0" algn="l" defTabSz="914400" rtl="0" eaLnBrk="1" latinLnBrk="0" hangingPunct="1">
              <a:lnSpc>
                <a:spcPct val="95000"/>
              </a:lnSpc>
              <a:spcBef>
                <a:spcPts val="1000"/>
              </a:spcBef>
              <a:buFont typeface="Arial" panose="020B0604020202020204" pitchFamily="34" charset="0"/>
              <a:buNone/>
            </a:pPr>
            <a:r>
              <a:rPr lang="en-US"/>
              <a:t>Third level</a:t>
            </a:r>
          </a:p>
          <a:p>
            <a:pPr marL="0" lvl="3" indent="0" algn="l" defTabSz="914400" rtl="0" eaLnBrk="1" latinLnBrk="0" hangingPunct="1">
              <a:lnSpc>
                <a:spcPct val="95000"/>
              </a:lnSpc>
              <a:spcBef>
                <a:spcPts val="1000"/>
              </a:spcBef>
              <a:buFont typeface="Arial" panose="020B0604020202020204" pitchFamily="34" charset="0"/>
              <a:buNone/>
            </a:pPr>
            <a:r>
              <a:rPr lang="en-US"/>
              <a:t>Fourth level</a:t>
            </a:r>
          </a:p>
          <a:p>
            <a:pPr marL="0" lvl="4" indent="0" algn="l" defTabSz="914400" rtl="0" eaLnBrk="1" latinLnBrk="0" hangingPunct="1">
              <a:lnSpc>
                <a:spcPct val="95000"/>
              </a:lnSpc>
              <a:spcBef>
                <a:spcPts val="1000"/>
              </a:spcBef>
              <a:buFont typeface="Arial" panose="020B0604020202020204" pitchFamily="34" charset="0"/>
              <a:buNone/>
            </a:pPr>
            <a:r>
              <a:rPr lang="en-US"/>
              <a:t>Fifth level</a:t>
            </a:r>
            <a:endParaRPr lang="en-CA"/>
          </a:p>
        </p:txBody>
      </p:sp>
      <p:sp>
        <p:nvSpPr>
          <p:cNvPr id="21" name="Text Placeholder 13">
            <a:extLst>
              <a:ext uri="{FF2B5EF4-FFF2-40B4-BE49-F238E27FC236}">
                <a16:creationId xmlns:a16="http://schemas.microsoft.com/office/drawing/2014/main" id="{9FBFA524-80CD-09C9-5C09-493223DCC7FC}"/>
              </a:ext>
            </a:extLst>
          </p:cNvPr>
          <p:cNvSpPr>
            <a:spLocks noGrp="1"/>
          </p:cNvSpPr>
          <p:nvPr>
            <p:ph type="body" sz="quarter" idx="41" hasCustomPrompt="1"/>
          </p:nvPr>
        </p:nvSpPr>
        <p:spPr>
          <a:xfrm>
            <a:off x="9083675" y="1193799"/>
            <a:ext cx="2600325" cy="3890963"/>
          </a:xfrm>
        </p:spPr>
        <p:txBody>
          <a:bodyPr>
            <a:normAutofit/>
          </a:bodyPr>
          <a:lstStyle>
            <a:lvl1pPr marL="0" indent="0">
              <a:spcAft>
                <a:spcPts val="300"/>
              </a:spcAft>
              <a:buNone/>
              <a:defRPr lang="en-US" sz="1600" b="0" i="0" kern="1200" dirty="0">
                <a:solidFill>
                  <a:schemeClr val="tx2"/>
                </a:solidFill>
                <a:latin typeface="+mj-lt"/>
                <a:ea typeface="Microsoft GothicNeo" panose="02000300000000000000" pitchFamily="2" charset="-127"/>
                <a:cs typeface="Microsoft Sans Serif" panose="020B0604020202020204" pitchFamily="34" charset="0"/>
              </a:defRPr>
            </a:lvl1pPr>
            <a:lvl2pPr marL="179388" indent="-169863">
              <a:tabLst/>
              <a:defRPr sz="1400">
                <a:solidFill>
                  <a:schemeClr val="tx2"/>
                </a:solidFill>
              </a:defRPr>
            </a:lvl2pPr>
            <a:lvl3pPr marL="358775" indent="-179388">
              <a:tabLst/>
              <a:defRPr sz="1200">
                <a:solidFill>
                  <a:schemeClr val="tx2"/>
                </a:solidFill>
              </a:defRPr>
            </a:lvl3pPr>
            <a:lvl4pPr marL="533400" indent="-174625">
              <a:tabLst/>
              <a:defRPr sz="1100">
                <a:solidFill>
                  <a:schemeClr val="tx2"/>
                </a:solidFill>
              </a:defRPr>
            </a:lvl4pPr>
            <a:lvl5pPr marL="720725" indent="-187325">
              <a:tabLst/>
              <a:defRPr sz="1100">
                <a:solidFill>
                  <a:schemeClr val="tx2"/>
                </a:solidFill>
              </a:defRPr>
            </a:lvl5pPr>
          </a:lstStyle>
          <a:p>
            <a:pPr marL="0" lvl="0" indent="0" algn="l" defTabSz="914400" rtl="0" eaLnBrk="1" latinLnBrk="0" hangingPunct="1">
              <a:lnSpc>
                <a:spcPct val="95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5000"/>
              </a:lnSpc>
              <a:spcBef>
                <a:spcPts val="1000"/>
              </a:spcBef>
              <a:buFont typeface="Arial" panose="020B0604020202020204" pitchFamily="34" charset="0"/>
              <a:buNone/>
            </a:pPr>
            <a:r>
              <a:rPr lang="en-US"/>
              <a:t>Second level</a:t>
            </a:r>
          </a:p>
          <a:p>
            <a:pPr marL="0" lvl="2" indent="0" algn="l" defTabSz="914400" rtl="0" eaLnBrk="1" latinLnBrk="0" hangingPunct="1">
              <a:lnSpc>
                <a:spcPct val="95000"/>
              </a:lnSpc>
              <a:spcBef>
                <a:spcPts val="1000"/>
              </a:spcBef>
              <a:buFont typeface="Arial" panose="020B0604020202020204" pitchFamily="34" charset="0"/>
              <a:buNone/>
            </a:pPr>
            <a:r>
              <a:rPr lang="en-US"/>
              <a:t>Third level</a:t>
            </a:r>
          </a:p>
          <a:p>
            <a:pPr marL="0" lvl="3" indent="0" algn="l" defTabSz="914400" rtl="0" eaLnBrk="1" latinLnBrk="0" hangingPunct="1">
              <a:lnSpc>
                <a:spcPct val="95000"/>
              </a:lnSpc>
              <a:spcBef>
                <a:spcPts val="1000"/>
              </a:spcBef>
              <a:buFont typeface="Arial" panose="020B0604020202020204" pitchFamily="34" charset="0"/>
              <a:buNone/>
            </a:pPr>
            <a:r>
              <a:rPr lang="en-US"/>
              <a:t>Fourth level</a:t>
            </a:r>
          </a:p>
          <a:p>
            <a:pPr marL="0" lvl="4" indent="0" algn="l" defTabSz="914400" rtl="0" eaLnBrk="1" latinLnBrk="0" hangingPunct="1">
              <a:lnSpc>
                <a:spcPct val="95000"/>
              </a:lnSpc>
              <a:spcBef>
                <a:spcPts val="1000"/>
              </a:spcBef>
              <a:buFont typeface="Arial" panose="020B0604020202020204" pitchFamily="34" charset="0"/>
              <a:buNone/>
            </a:pPr>
            <a:r>
              <a:rPr lang="en-US"/>
              <a:t>Fifth level</a:t>
            </a:r>
            <a:endParaRPr lang="en-CA"/>
          </a:p>
        </p:txBody>
      </p:sp>
      <p:sp>
        <p:nvSpPr>
          <p:cNvPr id="11" name="Footer Placeholder 4">
            <a:extLst>
              <a:ext uri="{FF2B5EF4-FFF2-40B4-BE49-F238E27FC236}">
                <a16:creationId xmlns:a16="http://schemas.microsoft.com/office/drawing/2014/main" id="{BAFF45C0-048C-F02F-427C-0B3446CAEFB5}"/>
              </a:ext>
            </a:extLst>
          </p:cNvPr>
          <p:cNvSpPr>
            <a:spLocks noGrp="1"/>
          </p:cNvSpPr>
          <p:nvPr>
            <p:ph type="ftr" sz="quarter" idx="11"/>
          </p:nvPr>
        </p:nvSpPr>
        <p:spPr>
          <a:xfrm>
            <a:off x="508001" y="6381750"/>
            <a:ext cx="6510637" cy="287610"/>
          </a:xfrm>
        </p:spPr>
        <p:txBody>
          <a:bodyPr/>
          <a:lstStyle>
            <a:lvl1pPr>
              <a:defRPr>
                <a:solidFill>
                  <a:schemeClr val="bg1">
                    <a:lumMod val="60000"/>
                    <a:lumOff val="40000"/>
                  </a:schemeClr>
                </a:solidFill>
              </a:defRPr>
            </a:lvl1pPr>
          </a:lstStyle>
          <a:p>
            <a:endParaRPr lang="en-US"/>
          </a:p>
        </p:txBody>
      </p:sp>
      <p:sp>
        <p:nvSpPr>
          <p:cNvPr id="5" name="Slide Number Placeholder 5">
            <a:extLst>
              <a:ext uri="{FF2B5EF4-FFF2-40B4-BE49-F238E27FC236}">
                <a16:creationId xmlns:a16="http://schemas.microsoft.com/office/drawing/2014/main" id="{5B79CBC5-5902-9760-EB6B-17529EF04FEB}"/>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rgbClr val="7E92AE"/>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
        <p:nvSpPr>
          <p:cNvPr id="6" name="TextBox 5">
            <a:extLst>
              <a:ext uri="{FF2B5EF4-FFF2-40B4-BE49-F238E27FC236}">
                <a16:creationId xmlns:a16="http://schemas.microsoft.com/office/drawing/2014/main" id="{A9E28582-B189-3775-AA86-E7742F3A28D9}"/>
              </a:ext>
            </a:extLst>
          </p:cNvPr>
          <p:cNvSpPr txBox="1"/>
          <p:nvPr userDrawn="1"/>
        </p:nvSpPr>
        <p:spPr>
          <a:xfrm>
            <a:off x="6218530" y="6479874"/>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700">
                <a:solidFill>
                  <a:srgbClr val="7E92AE"/>
                </a:solidFill>
              </a:rPr>
              <a:t>Confidential – Qualcomm Technologies, Inc. and/or its affiliated companies – May Contain Trade Secrets</a:t>
            </a:r>
          </a:p>
        </p:txBody>
      </p:sp>
      <p:sp>
        <p:nvSpPr>
          <p:cNvPr id="7" name="Text Placeholder 13">
            <a:extLst>
              <a:ext uri="{FF2B5EF4-FFF2-40B4-BE49-F238E27FC236}">
                <a16:creationId xmlns:a16="http://schemas.microsoft.com/office/drawing/2014/main" id="{059C1C46-2CA6-7179-5122-02775FDB925F}"/>
              </a:ext>
            </a:extLst>
          </p:cNvPr>
          <p:cNvSpPr>
            <a:spLocks noGrp="1"/>
          </p:cNvSpPr>
          <p:nvPr>
            <p:ph type="body" sz="quarter" idx="42" hasCustomPrompt="1"/>
          </p:nvPr>
        </p:nvSpPr>
        <p:spPr>
          <a:xfrm>
            <a:off x="515380" y="1193799"/>
            <a:ext cx="2600325" cy="3890963"/>
          </a:xfrm>
        </p:spPr>
        <p:txBody>
          <a:bodyPr>
            <a:normAutofit/>
          </a:bodyPr>
          <a:lstStyle>
            <a:lvl1pPr marL="0" indent="0">
              <a:spcAft>
                <a:spcPts val="300"/>
              </a:spcAft>
              <a:buNone/>
              <a:defRPr lang="en-US" sz="1600" b="0" i="0" kern="1200" dirty="0">
                <a:solidFill>
                  <a:schemeClr val="tx2"/>
                </a:solidFill>
                <a:latin typeface="+mj-lt"/>
                <a:ea typeface="Microsoft GothicNeo" panose="02000300000000000000" pitchFamily="2" charset="-127"/>
                <a:cs typeface="Microsoft Sans Serif" panose="020B0604020202020204" pitchFamily="34" charset="0"/>
              </a:defRPr>
            </a:lvl1pPr>
            <a:lvl2pPr marL="179388" indent="-169863">
              <a:tabLst/>
              <a:defRPr sz="1400">
                <a:solidFill>
                  <a:schemeClr val="tx2"/>
                </a:solidFill>
              </a:defRPr>
            </a:lvl2pPr>
            <a:lvl3pPr marL="358775" indent="-179388">
              <a:tabLst/>
              <a:defRPr sz="1200">
                <a:solidFill>
                  <a:schemeClr val="tx2"/>
                </a:solidFill>
              </a:defRPr>
            </a:lvl3pPr>
            <a:lvl4pPr marL="533400" indent="-174625">
              <a:tabLst/>
              <a:defRPr sz="1100">
                <a:solidFill>
                  <a:schemeClr val="tx2"/>
                </a:solidFill>
              </a:defRPr>
            </a:lvl4pPr>
            <a:lvl5pPr marL="720725" indent="-187325">
              <a:tabLst/>
              <a:defRPr sz="1100">
                <a:solidFill>
                  <a:schemeClr val="tx2"/>
                </a:solidFill>
              </a:defRPr>
            </a:lvl5pPr>
          </a:lstStyle>
          <a:p>
            <a:pPr marL="0" lvl="0" indent="0" algn="l" defTabSz="914400" rtl="0" eaLnBrk="1" latinLnBrk="0" hangingPunct="1">
              <a:lnSpc>
                <a:spcPct val="95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5000"/>
              </a:lnSpc>
              <a:spcBef>
                <a:spcPts val="1000"/>
              </a:spcBef>
              <a:buFont typeface="Arial" panose="020B0604020202020204" pitchFamily="34" charset="0"/>
              <a:buNone/>
            </a:pPr>
            <a:r>
              <a:rPr lang="en-US"/>
              <a:t>Second level</a:t>
            </a:r>
          </a:p>
          <a:p>
            <a:pPr marL="0" lvl="2" indent="0" algn="l" defTabSz="914400" rtl="0" eaLnBrk="1" latinLnBrk="0" hangingPunct="1">
              <a:lnSpc>
                <a:spcPct val="95000"/>
              </a:lnSpc>
              <a:spcBef>
                <a:spcPts val="1000"/>
              </a:spcBef>
              <a:buFont typeface="Arial" panose="020B0604020202020204" pitchFamily="34" charset="0"/>
              <a:buNone/>
            </a:pPr>
            <a:r>
              <a:rPr lang="en-US"/>
              <a:t>Third level</a:t>
            </a:r>
          </a:p>
          <a:p>
            <a:pPr marL="0" lvl="3" indent="0" algn="l" defTabSz="914400" rtl="0" eaLnBrk="1" latinLnBrk="0" hangingPunct="1">
              <a:lnSpc>
                <a:spcPct val="95000"/>
              </a:lnSpc>
              <a:spcBef>
                <a:spcPts val="1000"/>
              </a:spcBef>
              <a:buFont typeface="Arial" panose="020B0604020202020204" pitchFamily="34" charset="0"/>
              <a:buNone/>
            </a:pPr>
            <a:r>
              <a:rPr lang="en-US"/>
              <a:t>Fourth level</a:t>
            </a:r>
          </a:p>
          <a:p>
            <a:pPr marL="0" lvl="4" indent="0" algn="l" defTabSz="914400" rtl="0" eaLnBrk="1" latinLnBrk="0" hangingPunct="1">
              <a:lnSpc>
                <a:spcPct val="95000"/>
              </a:lnSpc>
              <a:spcBef>
                <a:spcPts val="1000"/>
              </a:spcBef>
              <a:buFont typeface="Arial" panose="020B0604020202020204" pitchFamily="34" charset="0"/>
              <a:buNone/>
            </a:pPr>
            <a:r>
              <a:rPr lang="en-US"/>
              <a:t>Fifth level</a:t>
            </a:r>
            <a:endParaRPr lang="en-CA"/>
          </a:p>
        </p:txBody>
      </p:sp>
    </p:spTree>
    <p:extLst>
      <p:ext uri="{BB962C8B-B14F-4D97-AF65-F5344CB8AC3E}">
        <p14:creationId xmlns:p14="http://schemas.microsoft.com/office/powerpoint/2010/main" val="13615792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1958">
          <p15:clr>
            <a:srgbClr val="A4A3A4"/>
          </p15:clr>
        </p15:guide>
        <p15:guide id="2" pos="2116">
          <p15:clr>
            <a:srgbClr val="A4A3A4"/>
          </p15:clr>
        </p15:guide>
        <p15:guide id="3" pos="3749">
          <p15:clr>
            <a:srgbClr val="A4A3A4"/>
          </p15:clr>
        </p15:guide>
        <p15:guide id="4" pos="3931">
          <p15:clr>
            <a:srgbClr val="A4A3A4"/>
          </p15:clr>
        </p15:guide>
        <p15:guide id="5" pos="5564">
          <p15:clr>
            <a:srgbClr val="A4A3A4"/>
          </p15:clr>
        </p15:guide>
        <p15:guide id="6" pos="5722">
          <p15:clr>
            <a:srgbClr val="A4A3A4"/>
          </p15:clr>
        </p15:guide>
        <p15:guide id="7" orient="horz" pos="3294">
          <p15:clr>
            <a:srgbClr val="A4A3A4"/>
          </p15:clr>
        </p15:guide>
        <p15:guide id="8" orient="horz" pos="3203">
          <p15:clr>
            <a:srgbClr val="A4A3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our Topics with Key Message Blue">
    <p:bg>
      <p:bgPr>
        <a:gradFill>
          <a:gsLst>
            <a:gs pos="80000">
              <a:srgbClr val="190062"/>
            </a:gs>
            <a:gs pos="10000">
              <a:schemeClr val="accent4"/>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51C43-B9E2-3742-B45A-D1651035572E}"/>
              </a:ext>
            </a:extLst>
          </p:cNvPr>
          <p:cNvSpPr>
            <a:spLocks noGrp="1"/>
          </p:cNvSpPr>
          <p:nvPr>
            <p:ph type="title" hasCustomPrompt="1"/>
          </p:nvPr>
        </p:nvSpPr>
        <p:spPr>
          <a:xfrm>
            <a:off x="515380" y="333375"/>
            <a:ext cx="11161240" cy="647701"/>
          </a:xfrm>
        </p:spPr>
        <p:txBody>
          <a:bodyPr/>
          <a:lstStyle>
            <a:lvl1pPr>
              <a:defRPr>
                <a:solidFill>
                  <a:schemeClr val="tx2"/>
                </a:solidFill>
              </a:defRPr>
            </a:lvl1pPr>
          </a:lstStyle>
          <a:p>
            <a:r>
              <a:rPr lang="en-US"/>
              <a:t>Click to edit master title style</a:t>
            </a:r>
          </a:p>
        </p:txBody>
      </p:sp>
      <p:sp>
        <p:nvSpPr>
          <p:cNvPr id="3" name="Rectangle 2">
            <a:extLst>
              <a:ext uri="{FF2B5EF4-FFF2-40B4-BE49-F238E27FC236}">
                <a16:creationId xmlns:a16="http://schemas.microsoft.com/office/drawing/2014/main" id="{61C63925-5F86-13A7-433A-CBECC868137A}"/>
              </a:ext>
            </a:extLst>
          </p:cNvPr>
          <p:cNvSpPr/>
          <p:nvPr userDrawn="1"/>
        </p:nvSpPr>
        <p:spPr>
          <a:xfrm>
            <a:off x="0" y="5229225"/>
            <a:ext cx="12192000" cy="16287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Text Placeholder 6">
            <a:extLst>
              <a:ext uri="{FF2B5EF4-FFF2-40B4-BE49-F238E27FC236}">
                <a16:creationId xmlns:a16="http://schemas.microsoft.com/office/drawing/2014/main" id="{9EC9810D-1BFD-0E44-BA4A-C524A1554ACE}"/>
              </a:ext>
            </a:extLst>
          </p:cNvPr>
          <p:cNvSpPr>
            <a:spLocks noGrp="1"/>
          </p:cNvSpPr>
          <p:nvPr>
            <p:ph type="body" sz="quarter" idx="13" hasCustomPrompt="1"/>
          </p:nvPr>
        </p:nvSpPr>
        <p:spPr>
          <a:xfrm>
            <a:off x="0" y="5241851"/>
            <a:ext cx="12192000" cy="930349"/>
          </a:xfrm>
          <a:noFill/>
        </p:spPr>
        <p:txBody>
          <a:bodyPr anchor="ctr"/>
          <a:lstStyle>
            <a:lvl1pPr marL="0" indent="0" algn="ctr">
              <a:buNone/>
              <a:defRPr sz="2800" b="0">
                <a:solidFill>
                  <a:schemeClr val="accent1"/>
                </a:solidFill>
              </a:defRPr>
            </a:lvl1pPr>
            <a:lvl2pPr marL="268287" indent="0" algn="ctr">
              <a:buNone/>
              <a:defRPr sz="1600">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a:p>
            <a:pPr lvl="1"/>
            <a:r>
              <a:rPr lang="en-US"/>
              <a:t>Second level</a:t>
            </a:r>
          </a:p>
        </p:txBody>
      </p:sp>
      <p:sp>
        <p:nvSpPr>
          <p:cNvPr id="6" name="Text Placeholder 13">
            <a:extLst>
              <a:ext uri="{FF2B5EF4-FFF2-40B4-BE49-F238E27FC236}">
                <a16:creationId xmlns:a16="http://schemas.microsoft.com/office/drawing/2014/main" id="{A6C3C268-0848-C782-4E99-A33679058A53}"/>
              </a:ext>
            </a:extLst>
          </p:cNvPr>
          <p:cNvSpPr>
            <a:spLocks noGrp="1"/>
          </p:cNvSpPr>
          <p:nvPr>
            <p:ph type="body" sz="quarter" idx="37" hasCustomPrompt="1"/>
          </p:nvPr>
        </p:nvSpPr>
        <p:spPr>
          <a:xfrm>
            <a:off x="3359150" y="1193799"/>
            <a:ext cx="2600325" cy="3890963"/>
          </a:xfrm>
        </p:spPr>
        <p:txBody>
          <a:bodyPr>
            <a:normAutofit/>
          </a:bodyPr>
          <a:lstStyle>
            <a:lvl1pPr marL="0" indent="0">
              <a:spcAft>
                <a:spcPts val="300"/>
              </a:spcAft>
              <a:buNone/>
              <a:defRPr lang="en-US" sz="1600" b="0" i="0" kern="1200" dirty="0">
                <a:solidFill>
                  <a:schemeClr val="tx2"/>
                </a:solidFill>
                <a:latin typeface="+mj-lt"/>
                <a:ea typeface="Microsoft GothicNeo" panose="02000300000000000000" pitchFamily="2" charset="-127"/>
                <a:cs typeface="Microsoft Sans Serif" panose="020B0604020202020204" pitchFamily="34" charset="0"/>
              </a:defRPr>
            </a:lvl1pPr>
            <a:lvl2pPr marL="179388" indent="-169863">
              <a:tabLst/>
              <a:defRPr sz="1400">
                <a:solidFill>
                  <a:schemeClr val="tx2"/>
                </a:solidFill>
              </a:defRPr>
            </a:lvl2pPr>
            <a:lvl3pPr marL="358775" indent="-179388">
              <a:tabLst/>
              <a:defRPr sz="1200">
                <a:solidFill>
                  <a:schemeClr val="tx2"/>
                </a:solidFill>
              </a:defRPr>
            </a:lvl3pPr>
            <a:lvl4pPr marL="533400" indent="-174625">
              <a:tabLst/>
              <a:defRPr sz="1100">
                <a:solidFill>
                  <a:schemeClr val="tx2"/>
                </a:solidFill>
              </a:defRPr>
            </a:lvl4pPr>
            <a:lvl5pPr marL="720725" indent="-187325">
              <a:tabLst/>
              <a:defRPr sz="1100">
                <a:solidFill>
                  <a:schemeClr val="tx2"/>
                </a:solidFill>
              </a:defRPr>
            </a:lvl5pPr>
          </a:lstStyle>
          <a:p>
            <a:pPr marL="0" lvl="0" indent="0" algn="l" defTabSz="914400" rtl="0" eaLnBrk="1" latinLnBrk="0" hangingPunct="1">
              <a:lnSpc>
                <a:spcPct val="95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5000"/>
              </a:lnSpc>
              <a:spcBef>
                <a:spcPts val="1000"/>
              </a:spcBef>
              <a:buFont typeface="Arial" panose="020B0604020202020204" pitchFamily="34" charset="0"/>
              <a:buNone/>
            </a:pPr>
            <a:r>
              <a:rPr lang="en-US"/>
              <a:t>Second level</a:t>
            </a:r>
          </a:p>
          <a:p>
            <a:pPr marL="0" lvl="2" indent="0" algn="l" defTabSz="914400" rtl="0" eaLnBrk="1" latinLnBrk="0" hangingPunct="1">
              <a:lnSpc>
                <a:spcPct val="95000"/>
              </a:lnSpc>
              <a:spcBef>
                <a:spcPts val="1000"/>
              </a:spcBef>
              <a:buFont typeface="Arial" panose="020B0604020202020204" pitchFamily="34" charset="0"/>
              <a:buNone/>
            </a:pPr>
            <a:r>
              <a:rPr lang="en-US"/>
              <a:t>Third level</a:t>
            </a:r>
          </a:p>
          <a:p>
            <a:pPr marL="0" lvl="3" indent="0" algn="l" defTabSz="914400" rtl="0" eaLnBrk="1" latinLnBrk="0" hangingPunct="1">
              <a:lnSpc>
                <a:spcPct val="95000"/>
              </a:lnSpc>
              <a:spcBef>
                <a:spcPts val="1000"/>
              </a:spcBef>
              <a:buFont typeface="Arial" panose="020B0604020202020204" pitchFamily="34" charset="0"/>
              <a:buNone/>
            </a:pPr>
            <a:r>
              <a:rPr lang="en-US"/>
              <a:t>Fourth level</a:t>
            </a:r>
          </a:p>
          <a:p>
            <a:pPr marL="0" lvl="4" indent="0" algn="l" defTabSz="914400" rtl="0" eaLnBrk="1" latinLnBrk="0" hangingPunct="1">
              <a:lnSpc>
                <a:spcPct val="95000"/>
              </a:lnSpc>
              <a:spcBef>
                <a:spcPts val="1000"/>
              </a:spcBef>
              <a:buFont typeface="Arial" panose="020B0604020202020204" pitchFamily="34" charset="0"/>
              <a:buNone/>
            </a:pPr>
            <a:r>
              <a:rPr lang="en-US"/>
              <a:t>Fifth level</a:t>
            </a:r>
            <a:endParaRPr lang="en-CA"/>
          </a:p>
        </p:txBody>
      </p:sp>
      <p:sp>
        <p:nvSpPr>
          <p:cNvPr id="7" name="Text Placeholder 13">
            <a:extLst>
              <a:ext uri="{FF2B5EF4-FFF2-40B4-BE49-F238E27FC236}">
                <a16:creationId xmlns:a16="http://schemas.microsoft.com/office/drawing/2014/main" id="{7044F37A-B35B-48AC-7608-9E4647335636}"/>
              </a:ext>
            </a:extLst>
          </p:cNvPr>
          <p:cNvSpPr>
            <a:spLocks noGrp="1"/>
          </p:cNvSpPr>
          <p:nvPr>
            <p:ph type="body" sz="quarter" idx="39" hasCustomPrompt="1"/>
          </p:nvPr>
        </p:nvSpPr>
        <p:spPr>
          <a:xfrm>
            <a:off x="6240463" y="1193799"/>
            <a:ext cx="2600325" cy="3890963"/>
          </a:xfrm>
        </p:spPr>
        <p:txBody>
          <a:bodyPr>
            <a:normAutofit/>
          </a:bodyPr>
          <a:lstStyle>
            <a:lvl1pPr marL="0" indent="0">
              <a:spcAft>
                <a:spcPts val="300"/>
              </a:spcAft>
              <a:buNone/>
              <a:defRPr lang="en-US" sz="1600" b="0" i="0" kern="1200" dirty="0">
                <a:solidFill>
                  <a:schemeClr val="tx2"/>
                </a:solidFill>
                <a:latin typeface="+mj-lt"/>
                <a:ea typeface="Microsoft GothicNeo" panose="02000300000000000000" pitchFamily="2" charset="-127"/>
                <a:cs typeface="Microsoft Sans Serif" panose="020B0604020202020204" pitchFamily="34" charset="0"/>
              </a:defRPr>
            </a:lvl1pPr>
            <a:lvl2pPr marL="179388" indent="-169863">
              <a:tabLst/>
              <a:defRPr sz="1400">
                <a:solidFill>
                  <a:schemeClr val="tx2"/>
                </a:solidFill>
              </a:defRPr>
            </a:lvl2pPr>
            <a:lvl3pPr marL="358775" indent="-179388">
              <a:tabLst/>
              <a:defRPr sz="1200">
                <a:solidFill>
                  <a:schemeClr val="tx2"/>
                </a:solidFill>
              </a:defRPr>
            </a:lvl3pPr>
            <a:lvl4pPr marL="533400" indent="-174625">
              <a:tabLst/>
              <a:defRPr sz="1100">
                <a:solidFill>
                  <a:schemeClr val="tx2"/>
                </a:solidFill>
              </a:defRPr>
            </a:lvl4pPr>
            <a:lvl5pPr marL="720725" indent="-187325">
              <a:tabLst/>
              <a:defRPr sz="1100">
                <a:solidFill>
                  <a:schemeClr val="tx2"/>
                </a:solidFill>
              </a:defRPr>
            </a:lvl5pPr>
          </a:lstStyle>
          <a:p>
            <a:pPr marL="0" lvl="0" indent="0" algn="l" defTabSz="914400" rtl="0" eaLnBrk="1" latinLnBrk="0" hangingPunct="1">
              <a:lnSpc>
                <a:spcPct val="95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5000"/>
              </a:lnSpc>
              <a:spcBef>
                <a:spcPts val="1000"/>
              </a:spcBef>
              <a:buFont typeface="Arial" panose="020B0604020202020204" pitchFamily="34" charset="0"/>
              <a:buNone/>
            </a:pPr>
            <a:r>
              <a:rPr lang="en-US"/>
              <a:t>Second level</a:t>
            </a:r>
          </a:p>
          <a:p>
            <a:pPr marL="0" lvl="2" indent="0" algn="l" defTabSz="914400" rtl="0" eaLnBrk="1" latinLnBrk="0" hangingPunct="1">
              <a:lnSpc>
                <a:spcPct val="95000"/>
              </a:lnSpc>
              <a:spcBef>
                <a:spcPts val="1000"/>
              </a:spcBef>
              <a:buFont typeface="Arial" panose="020B0604020202020204" pitchFamily="34" charset="0"/>
              <a:buNone/>
            </a:pPr>
            <a:r>
              <a:rPr lang="en-US"/>
              <a:t>Third level</a:t>
            </a:r>
          </a:p>
          <a:p>
            <a:pPr marL="0" lvl="3" indent="0" algn="l" defTabSz="914400" rtl="0" eaLnBrk="1" latinLnBrk="0" hangingPunct="1">
              <a:lnSpc>
                <a:spcPct val="95000"/>
              </a:lnSpc>
              <a:spcBef>
                <a:spcPts val="1000"/>
              </a:spcBef>
              <a:buFont typeface="Arial" panose="020B0604020202020204" pitchFamily="34" charset="0"/>
              <a:buNone/>
            </a:pPr>
            <a:r>
              <a:rPr lang="en-US"/>
              <a:t>Fourth level</a:t>
            </a:r>
          </a:p>
          <a:p>
            <a:pPr marL="0" lvl="4" indent="0" algn="l" defTabSz="914400" rtl="0" eaLnBrk="1" latinLnBrk="0" hangingPunct="1">
              <a:lnSpc>
                <a:spcPct val="95000"/>
              </a:lnSpc>
              <a:spcBef>
                <a:spcPts val="1000"/>
              </a:spcBef>
              <a:buFont typeface="Arial" panose="020B0604020202020204" pitchFamily="34" charset="0"/>
              <a:buNone/>
            </a:pPr>
            <a:r>
              <a:rPr lang="en-US"/>
              <a:t>Fifth level</a:t>
            </a:r>
            <a:endParaRPr lang="en-CA"/>
          </a:p>
        </p:txBody>
      </p:sp>
      <p:sp>
        <p:nvSpPr>
          <p:cNvPr id="9" name="Text Placeholder 13">
            <a:extLst>
              <a:ext uri="{FF2B5EF4-FFF2-40B4-BE49-F238E27FC236}">
                <a16:creationId xmlns:a16="http://schemas.microsoft.com/office/drawing/2014/main" id="{3F8497AC-8EED-9441-D3EF-AD12664A6E70}"/>
              </a:ext>
            </a:extLst>
          </p:cNvPr>
          <p:cNvSpPr>
            <a:spLocks noGrp="1"/>
          </p:cNvSpPr>
          <p:nvPr>
            <p:ph type="body" sz="quarter" idx="41" hasCustomPrompt="1"/>
          </p:nvPr>
        </p:nvSpPr>
        <p:spPr>
          <a:xfrm>
            <a:off x="9083675" y="1193799"/>
            <a:ext cx="2600325" cy="3890963"/>
          </a:xfrm>
        </p:spPr>
        <p:txBody>
          <a:bodyPr>
            <a:normAutofit/>
          </a:bodyPr>
          <a:lstStyle>
            <a:lvl1pPr marL="0" indent="0">
              <a:spcAft>
                <a:spcPts val="300"/>
              </a:spcAft>
              <a:buNone/>
              <a:defRPr lang="en-US" sz="1600" b="0" i="0" kern="1200" dirty="0">
                <a:solidFill>
                  <a:schemeClr val="tx2"/>
                </a:solidFill>
                <a:latin typeface="+mj-lt"/>
                <a:ea typeface="Microsoft GothicNeo" panose="02000300000000000000" pitchFamily="2" charset="-127"/>
                <a:cs typeface="Microsoft Sans Serif" panose="020B0604020202020204" pitchFamily="34" charset="0"/>
              </a:defRPr>
            </a:lvl1pPr>
            <a:lvl2pPr marL="179388" indent="-169863">
              <a:tabLst/>
              <a:defRPr sz="1400">
                <a:solidFill>
                  <a:schemeClr val="tx2"/>
                </a:solidFill>
              </a:defRPr>
            </a:lvl2pPr>
            <a:lvl3pPr marL="358775" indent="-179388">
              <a:tabLst/>
              <a:defRPr sz="1200">
                <a:solidFill>
                  <a:schemeClr val="tx2"/>
                </a:solidFill>
              </a:defRPr>
            </a:lvl3pPr>
            <a:lvl4pPr marL="533400" indent="-174625">
              <a:tabLst/>
              <a:defRPr sz="1100">
                <a:solidFill>
                  <a:schemeClr val="tx2"/>
                </a:solidFill>
              </a:defRPr>
            </a:lvl4pPr>
            <a:lvl5pPr marL="720725" indent="-187325">
              <a:tabLst/>
              <a:defRPr sz="1100">
                <a:solidFill>
                  <a:schemeClr val="tx2"/>
                </a:solidFill>
              </a:defRPr>
            </a:lvl5pPr>
          </a:lstStyle>
          <a:p>
            <a:pPr marL="0" lvl="0" indent="0" algn="l" defTabSz="914400" rtl="0" eaLnBrk="1" latinLnBrk="0" hangingPunct="1">
              <a:lnSpc>
                <a:spcPct val="95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5000"/>
              </a:lnSpc>
              <a:spcBef>
                <a:spcPts val="1000"/>
              </a:spcBef>
              <a:buFont typeface="Arial" panose="020B0604020202020204" pitchFamily="34" charset="0"/>
              <a:buNone/>
            </a:pPr>
            <a:r>
              <a:rPr lang="en-US"/>
              <a:t>Second level</a:t>
            </a:r>
          </a:p>
          <a:p>
            <a:pPr marL="0" lvl="2" indent="0" algn="l" defTabSz="914400" rtl="0" eaLnBrk="1" latinLnBrk="0" hangingPunct="1">
              <a:lnSpc>
                <a:spcPct val="95000"/>
              </a:lnSpc>
              <a:spcBef>
                <a:spcPts val="1000"/>
              </a:spcBef>
              <a:buFont typeface="Arial" panose="020B0604020202020204" pitchFamily="34" charset="0"/>
              <a:buNone/>
            </a:pPr>
            <a:r>
              <a:rPr lang="en-US"/>
              <a:t>Third level</a:t>
            </a:r>
          </a:p>
          <a:p>
            <a:pPr marL="0" lvl="3" indent="0" algn="l" defTabSz="914400" rtl="0" eaLnBrk="1" latinLnBrk="0" hangingPunct="1">
              <a:lnSpc>
                <a:spcPct val="95000"/>
              </a:lnSpc>
              <a:spcBef>
                <a:spcPts val="1000"/>
              </a:spcBef>
              <a:buFont typeface="Arial" panose="020B0604020202020204" pitchFamily="34" charset="0"/>
              <a:buNone/>
            </a:pPr>
            <a:r>
              <a:rPr lang="en-US"/>
              <a:t>Fourth level</a:t>
            </a:r>
          </a:p>
          <a:p>
            <a:pPr marL="0" lvl="4" indent="0" algn="l" defTabSz="914400" rtl="0" eaLnBrk="1" latinLnBrk="0" hangingPunct="1">
              <a:lnSpc>
                <a:spcPct val="95000"/>
              </a:lnSpc>
              <a:spcBef>
                <a:spcPts val="1000"/>
              </a:spcBef>
              <a:buFont typeface="Arial" panose="020B0604020202020204" pitchFamily="34" charset="0"/>
              <a:buNone/>
            </a:pPr>
            <a:r>
              <a:rPr lang="en-US"/>
              <a:t>Fifth level</a:t>
            </a:r>
            <a:endParaRPr lang="en-CA"/>
          </a:p>
        </p:txBody>
      </p:sp>
      <p:sp>
        <p:nvSpPr>
          <p:cNvPr id="15" name="Footer Placeholder 4">
            <a:extLst>
              <a:ext uri="{FF2B5EF4-FFF2-40B4-BE49-F238E27FC236}">
                <a16:creationId xmlns:a16="http://schemas.microsoft.com/office/drawing/2014/main" id="{77E7DAE1-D2E0-831B-AFDF-9937410AC7E3}"/>
              </a:ext>
            </a:extLst>
          </p:cNvPr>
          <p:cNvSpPr>
            <a:spLocks noGrp="1"/>
          </p:cNvSpPr>
          <p:nvPr>
            <p:ph type="ftr" sz="quarter" idx="11"/>
          </p:nvPr>
        </p:nvSpPr>
        <p:spPr>
          <a:xfrm>
            <a:off x="508001" y="6381750"/>
            <a:ext cx="6510637" cy="287610"/>
          </a:xfrm>
        </p:spPr>
        <p:txBody>
          <a:bodyPr/>
          <a:lstStyle>
            <a:lvl1pPr>
              <a:defRPr>
                <a:solidFill>
                  <a:schemeClr val="bg1">
                    <a:lumMod val="60000"/>
                    <a:lumOff val="40000"/>
                  </a:schemeClr>
                </a:solidFill>
              </a:defRPr>
            </a:lvl1pPr>
          </a:lstStyle>
          <a:p>
            <a:endParaRPr lang="en-US"/>
          </a:p>
        </p:txBody>
      </p:sp>
      <p:sp>
        <p:nvSpPr>
          <p:cNvPr id="8" name="Slide Number Placeholder 5">
            <a:extLst>
              <a:ext uri="{FF2B5EF4-FFF2-40B4-BE49-F238E27FC236}">
                <a16:creationId xmlns:a16="http://schemas.microsoft.com/office/drawing/2014/main" id="{CACBE7DE-7F91-96BC-328E-22EEA035CC38}"/>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rgbClr val="7E92AE"/>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
        <p:nvSpPr>
          <p:cNvPr id="10" name="TextBox 9">
            <a:extLst>
              <a:ext uri="{FF2B5EF4-FFF2-40B4-BE49-F238E27FC236}">
                <a16:creationId xmlns:a16="http://schemas.microsoft.com/office/drawing/2014/main" id="{346A663C-BEEA-3853-04AA-8E426C2A9521}"/>
              </a:ext>
            </a:extLst>
          </p:cNvPr>
          <p:cNvSpPr txBox="1"/>
          <p:nvPr userDrawn="1"/>
        </p:nvSpPr>
        <p:spPr>
          <a:xfrm>
            <a:off x="6218530" y="6479874"/>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700">
                <a:solidFill>
                  <a:srgbClr val="7E92AE"/>
                </a:solidFill>
              </a:rPr>
              <a:t>Confidential – Qualcomm Technologies, Inc. and/or its affiliated companies – May Contain Trade Secrets</a:t>
            </a:r>
          </a:p>
        </p:txBody>
      </p:sp>
      <p:sp>
        <p:nvSpPr>
          <p:cNvPr id="11" name="Text Placeholder 13">
            <a:extLst>
              <a:ext uri="{FF2B5EF4-FFF2-40B4-BE49-F238E27FC236}">
                <a16:creationId xmlns:a16="http://schemas.microsoft.com/office/drawing/2014/main" id="{F89EA8BB-0E83-4E9A-029C-9661FDAE7BEF}"/>
              </a:ext>
            </a:extLst>
          </p:cNvPr>
          <p:cNvSpPr>
            <a:spLocks noGrp="1"/>
          </p:cNvSpPr>
          <p:nvPr>
            <p:ph type="body" sz="quarter" idx="42" hasCustomPrompt="1"/>
          </p:nvPr>
        </p:nvSpPr>
        <p:spPr>
          <a:xfrm>
            <a:off x="515380" y="1193799"/>
            <a:ext cx="2600325" cy="3890963"/>
          </a:xfrm>
        </p:spPr>
        <p:txBody>
          <a:bodyPr>
            <a:normAutofit/>
          </a:bodyPr>
          <a:lstStyle>
            <a:lvl1pPr marL="0" indent="0">
              <a:spcAft>
                <a:spcPts val="300"/>
              </a:spcAft>
              <a:buNone/>
              <a:defRPr lang="en-US" sz="1600" b="0" i="0" kern="1200" dirty="0">
                <a:solidFill>
                  <a:schemeClr val="tx2"/>
                </a:solidFill>
                <a:latin typeface="+mj-lt"/>
                <a:ea typeface="Microsoft GothicNeo" panose="02000300000000000000" pitchFamily="2" charset="-127"/>
                <a:cs typeface="Microsoft Sans Serif" panose="020B0604020202020204" pitchFamily="34" charset="0"/>
              </a:defRPr>
            </a:lvl1pPr>
            <a:lvl2pPr marL="179388" indent="-169863">
              <a:tabLst/>
              <a:defRPr sz="1400">
                <a:solidFill>
                  <a:schemeClr val="tx2"/>
                </a:solidFill>
              </a:defRPr>
            </a:lvl2pPr>
            <a:lvl3pPr marL="358775" indent="-179388">
              <a:tabLst/>
              <a:defRPr sz="1200">
                <a:solidFill>
                  <a:schemeClr val="tx2"/>
                </a:solidFill>
              </a:defRPr>
            </a:lvl3pPr>
            <a:lvl4pPr marL="533400" indent="-174625">
              <a:tabLst/>
              <a:defRPr sz="1100">
                <a:solidFill>
                  <a:schemeClr val="tx2"/>
                </a:solidFill>
              </a:defRPr>
            </a:lvl4pPr>
            <a:lvl5pPr marL="720725" indent="-187325">
              <a:tabLst/>
              <a:defRPr sz="1100">
                <a:solidFill>
                  <a:schemeClr val="tx2"/>
                </a:solidFill>
              </a:defRPr>
            </a:lvl5pPr>
          </a:lstStyle>
          <a:p>
            <a:pPr marL="0" lvl="0" indent="0" algn="l" defTabSz="914400" rtl="0" eaLnBrk="1" latinLnBrk="0" hangingPunct="1">
              <a:lnSpc>
                <a:spcPct val="95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5000"/>
              </a:lnSpc>
              <a:spcBef>
                <a:spcPts val="1000"/>
              </a:spcBef>
              <a:buFont typeface="Arial" panose="020B0604020202020204" pitchFamily="34" charset="0"/>
              <a:buNone/>
            </a:pPr>
            <a:r>
              <a:rPr lang="en-US"/>
              <a:t>Second level</a:t>
            </a:r>
          </a:p>
          <a:p>
            <a:pPr marL="0" lvl="2" indent="0" algn="l" defTabSz="914400" rtl="0" eaLnBrk="1" latinLnBrk="0" hangingPunct="1">
              <a:lnSpc>
                <a:spcPct val="95000"/>
              </a:lnSpc>
              <a:spcBef>
                <a:spcPts val="1000"/>
              </a:spcBef>
              <a:buFont typeface="Arial" panose="020B0604020202020204" pitchFamily="34" charset="0"/>
              <a:buNone/>
            </a:pPr>
            <a:r>
              <a:rPr lang="en-US"/>
              <a:t>Third level</a:t>
            </a:r>
          </a:p>
          <a:p>
            <a:pPr marL="0" lvl="3" indent="0" algn="l" defTabSz="914400" rtl="0" eaLnBrk="1" latinLnBrk="0" hangingPunct="1">
              <a:lnSpc>
                <a:spcPct val="95000"/>
              </a:lnSpc>
              <a:spcBef>
                <a:spcPts val="1000"/>
              </a:spcBef>
              <a:buFont typeface="Arial" panose="020B0604020202020204" pitchFamily="34" charset="0"/>
              <a:buNone/>
            </a:pPr>
            <a:r>
              <a:rPr lang="en-US"/>
              <a:t>Fourth level</a:t>
            </a:r>
          </a:p>
          <a:p>
            <a:pPr marL="0" lvl="4" indent="0" algn="l" defTabSz="914400" rtl="0" eaLnBrk="1" latinLnBrk="0" hangingPunct="1">
              <a:lnSpc>
                <a:spcPct val="95000"/>
              </a:lnSpc>
              <a:spcBef>
                <a:spcPts val="1000"/>
              </a:spcBef>
              <a:buFont typeface="Arial" panose="020B0604020202020204" pitchFamily="34" charset="0"/>
              <a:buNone/>
            </a:pPr>
            <a:r>
              <a:rPr lang="en-US"/>
              <a:t>Fifth level</a:t>
            </a:r>
            <a:endParaRPr lang="en-CA"/>
          </a:p>
        </p:txBody>
      </p:sp>
    </p:spTree>
    <p:extLst>
      <p:ext uri="{BB962C8B-B14F-4D97-AF65-F5344CB8AC3E}">
        <p14:creationId xmlns:p14="http://schemas.microsoft.com/office/powerpoint/2010/main" val="2090760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1958">
          <p15:clr>
            <a:srgbClr val="A4A3A4"/>
          </p15:clr>
        </p15:guide>
        <p15:guide id="2" pos="2116">
          <p15:clr>
            <a:srgbClr val="A4A3A4"/>
          </p15:clr>
        </p15:guide>
        <p15:guide id="3" pos="3749">
          <p15:clr>
            <a:srgbClr val="A4A3A4"/>
          </p15:clr>
        </p15:guide>
        <p15:guide id="4" pos="3931">
          <p15:clr>
            <a:srgbClr val="A4A3A4"/>
          </p15:clr>
        </p15:guide>
        <p15:guide id="5" pos="5564">
          <p15:clr>
            <a:srgbClr val="A4A3A4"/>
          </p15:clr>
        </p15:guide>
        <p15:guide id="6" pos="5722">
          <p15:clr>
            <a:srgbClr val="A4A3A4"/>
          </p15:clr>
        </p15:guide>
        <p15:guide id="7" orient="horz" pos="3294">
          <p15:clr>
            <a:srgbClr val="A4A3A4"/>
          </p15:clr>
        </p15:guide>
        <p15:guide id="8" orient="horz" pos="3203">
          <p15:clr>
            <a:srgbClr val="A4A3A4"/>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our Topics with Key Message Purple">
    <p:bg>
      <p:bgPr>
        <a:gradFill>
          <a:gsLst>
            <a:gs pos="80000">
              <a:schemeClr val="accent5"/>
            </a:gs>
            <a:gs pos="10000">
              <a:schemeClr val="accent6"/>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51C43-B9E2-3742-B45A-D1651035572E}"/>
              </a:ext>
            </a:extLst>
          </p:cNvPr>
          <p:cNvSpPr>
            <a:spLocks noGrp="1"/>
          </p:cNvSpPr>
          <p:nvPr>
            <p:ph type="title" hasCustomPrompt="1"/>
          </p:nvPr>
        </p:nvSpPr>
        <p:spPr>
          <a:xfrm>
            <a:off x="515380" y="333375"/>
            <a:ext cx="11161240" cy="647701"/>
          </a:xfrm>
        </p:spPr>
        <p:txBody>
          <a:bodyPr/>
          <a:lstStyle>
            <a:lvl1pPr>
              <a:defRPr>
                <a:solidFill>
                  <a:schemeClr val="tx2"/>
                </a:solidFill>
              </a:defRPr>
            </a:lvl1pPr>
          </a:lstStyle>
          <a:p>
            <a:r>
              <a:rPr lang="en-US"/>
              <a:t>Click to edit master title style</a:t>
            </a:r>
          </a:p>
        </p:txBody>
      </p:sp>
      <p:sp>
        <p:nvSpPr>
          <p:cNvPr id="3" name="Rectangle 2">
            <a:extLst>
              <a:ext uri="{FF2B5EF4-FFF2-40B4-BE49-F238E27FC236}">
                <a16:creationId xmlns:a16="http://schemas.microsoft.com/office/drawing/2014/main" id="{FC8ACC4F-31F7-35A7-4B6E-A2244E5F9F61}"/>
              </a:ext>
            </a:extLst>
          </p:cNvPr>
          <p:cNvSpPr/>
          <p:nvPr userDrawn="1"/>
        </p:nvSpPr>
        <p:spPr>
          <a:xfrm>
            <a:off x="0" y="5229225"/>
            <a:ext cx="12192000" cy="16287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Text Placeholder 6">
            <a:extLst>
              <a:ext uri="{FF2B5EF4-FFF2-40B4-BE49-F238E27FC236}">
                <a16:creationId xmlns:a16="http://schemas.microsoft.com/office/drawing/2014/main" id="{F5404668-73B9-4C48-DB88-CD0364958E84}"/>
              </a:ext>
            </a:extLst>
          </p:cNvPr>
          <p:cNvSpPr>
            <a:spLocks noGrp="1"/>
          </p:cNvSpPr>
          <p:nvPr>
            <p:ph type="body" sz="quarter" idx="13" hasCustomPrompt="1"/>
          </p:nvPr>
        </p:nvSpPr>
        <p:spPr>
          <a:xfrm>
            <a:off x="0" y="5241851"/>
            <a:ext cx="12192000" cy="930349"/>
          </a:xfrm>
          <a:noFill/>
        </p:spPr>
        <p:txBody>
          <a:bodyPr anchor="ctr"/>
          <a:lstStyle>
            <a:lvl1pPr marL="0" indent="0" algn="ctr">
              <a:buNone/>
              <a:defRPr sz="2800" b="0">
                <a:solidFill>
                  <a:schemeClr val="accent1"/>
                </a:solidFill>
              </a:defRPr>
            </a:lvl1pPr>
            <a:lvl2pPr marL="268287" indent="0" algn="ctr">
              <a:buNone/>
              <a:defRPr sz="1600">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a:p>
            <a:pPr lvl="1"/>
            <a:r>
              <a:rPr lang="en-US"/>
              <a:t>Second level</a:t>
            </a:r>
          </a:p>
        </p:txBody>
      </p:sp>
      <p:sp>
        <p:nvSpPr>
          <p:cNvPr id="10" name="Text Placeholder 13">
            <a:extLst>
              <a:ext uri="{FF2B5EF4-FFF2-40B4-BE49-F238E27FC236}">
                <a16:creationId xmlns:a16="http://schemas.microsoft.com/office/drawing/2014/main" id="{503539CA-7122-33DE-4693-0DE15D882113}"/>
              </a:ext>
            </a:extLst>
          </p:cNvPr>
          <p:cNvSpPr>
            <a:spLocks noGrp="1"/>
          </p:cNvSpPr>
          <p:nvPr>
            <p:ph type="body" sz="quarter" idx="37" hasCustomPrompt="1"/>
          </p:nvPr>
        </p:nvSpPr>
        <p:spPr>
          <a:xfrm>
            <a:off x="3359150" y="1193799"/>
            <a:ext cx="2600325" cy="3890963"/>
          </a:xfrm>
        </p:spPr>
        <p:txBody>
          <a:bodyPr>
            <a:normAutofit/>
          </a:bodyPr>
          <a:lstStyle>
            <a:lvl1pPr marL="0" indent="0">
              <a:spcAft>
                <a:spcPts val="300"/>
              </a:spcAft>
              <a:buNone/>
              <a:defRPr lang="en-US" sz="1600" b="0" i="0" kern="1200" dirty="0">
                <a:solidFill>
                  <a:schemeClr val="tx2"/>
                </a:solidFill>
                <a:latin typeface="+mj-lt"/>
                <a:ea typeface="Microsoft GothicNeo" panose="02000300000000000000" pitchFamily="2" charset="-127"/>
                <a:cs typeface="Microsoft Sans Serif" panose="020B0604020202020204" pitchFamily="34" charset="0"/>
              </a:defRPr>
            </a:lvl1pPr>
            <a:lvl2pPr marL="179388" indent="-169863">
              <a:tabLst/>
              <a:defRPr sz="1400">
                <a:solidFill>
                  <a:schemeClr val="tx2"/>
                </a:solidFill>
              </a:defRPr>
            </a:lvl2pPr>
            <a:lvl3pPr marL="358775" indent="-179388">
              <a:tabLst/>
              <a:defRPr sz="1200">
                <a:solidFill>
                  <a:schemeClr val="tx2"/>
                </a:solidFill>
              </a:defRPr>
            </a:lvl3pPr>
            <a:lvl4pPr marL="533400" indent="-174625">
              <a:tabLst/>
              <a:defRPr sz="1100">
                <a:solidFill>
                  <a:schemeClr val="tx2"/>
                </a:solidFill>
              </a:defRPr>
            </a:lvl4pPr>
            <a:lvl5pPr marL="720725" indent="-187325">
              <a:tabLst/>
              <a:defRPr sz="1100">
                <a:solidFill>
                  <a:schemeClr val="tx2"/>
                </a:solidFill>
              </a:defRPr>
            </a:lvl5pPr>
          </a:lstStyle>
          <a:p>
            <a:pPr marL="0" lvl="0" indent="0" algn="l" defTabSz="914400" rtl="0" eaLnBrk="1" latinLnBrk="0" hangingPunct="1">
              <a:lnSpc>
                <a:spcPct val="95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5000"/>
              </a:lnSpc>
              <a:spcBef>
                <a:spcPts val="1000"/>
              </a:spcBef>
              <a:buFont typeface="Arial" panose="020B0604020202020204" pitchFamily="34" charset="0"/>
              <a:buNone/>
            </a:pPr>
            <a:r>
              <a:rPr lang="en-US"/>
              <a:t>Second level</a:t>
            </a:r>
          </a:p>
          <a:p>
            <a:pPr marL="0" lvl="2" indent="0" algn="l" defTabSz="914400" rtl="0" eaLnBrk="1" latinLnBrk="0" hangingPunct="1">
              <a:lnSpc>
                <a:spcPct val="95000"/>
              </a:lnSpc>
              <a:spcBef>
                <a:spcPts val="1000"/>
              </a:spcBef>
              <a:buFont typeface="Arial" panose="020B0604020202020204" pitchFamily="34" charset="0"/>
              <a:buNone/>
            </a:pPr>
            <a:r>
              <a:rPr lang="en-US"/>
              <a:t>Third level</a:t>
            </a:r>
          </a:p>
          <a:p>
            <a:pPr marL="0" lvl="3" indent="0" algn="l" defTabSz="914400" rtl="0" eaLnBrk="1" latinLnBrk="0" hangingPunct="1">
              <a:lnSpc>
                <a:spcPct val="95000"/>
              </a:lnSpc>
              <a:spcBef>
                <a:spcPts val="1000"/>
              </a:spcBef>
              <a:buFont typeface="Arial" panose="020B0604020202020204" pitchFamily="34" charset="0"/>
              <a:buNone/>
            </a:pPr>
            <a:r>
              <a:rPr lang="en-US"/>
              <a:t>Fourth level</a:t>
            </a:r>
          </a:p>
          <a:p>
            <a:pPr marL="0" lvl="4" indent="0" algn="l" defTabSz="914400" rtl="0" eaLnBrk="1" latinLnBrk="0" hangingPunct="1">
              <a:lnSpc>
                <a:spcPct val="95000"/>
              </a:lnSpc>
              <a:spcBef>
                <a:spcPts val="1000"/>
              </a:spcBef>
              <a:buFont typeface="Arial" panose="020B0604020202020204" pitchFamily="34" charset="0"/>
              <a:buNone/>
            </a:pPr>
            <a:r>
              <a:rPr lang="en-US"/>
              <a:t>Fifth level</a:t>
            </a:r>
            <a:endParaRPr lang="en-CA"/>
          </a:p>
        </p:txBody>
      </p:sp>
      <p:sp>
        <p:nvSpPr>
          <p:cNvPr id="11" name="Text Placeholder 13">
            <a:extLst>
              <a:ext uri="{FF2B5EF4-FFF2-40B4-BE49-F238E27FC236}">
                <a16:creationId xmlns:a16="http://schemas.microsoft.com/office/drawing/2014/main" id="{992AE95C-421E-6159-FC9D-609FB54388C7}"/>
              </a:ext>
            </a:extLst>
          </p:cNvPr>
          <p:cNvSpPr>
            <a:spLocks noGrp="1"/>
          </p:cNvSpPr>
          <p:nvPr>
            <p:ph type="body" sz="quarter" idx="39" hasCustomPrompt="1"/>
          </p:nvPr>
        </p:nvSpPr>
        <p:spPr>
          <a:xfrm>
            <a:off x="6240463" y="1193799"/>
            <a:ext cx="2600325" cy="3890963"/>
          </a:xfrm>
        </p:spPr>
        <p:txBody>
          <a:bodyPr>
            <a:normAutofit/>
          </a:bodyPr>
          <a:lstStyle>
            <a:lvl1pPr marL="0" indent="0">
              <a:spcAft>
                <a:spcPts val="300"/>
              </a:spcAft>
              <a:buNone/>
              <a:defRPr lang="en-US" sz="1600" b="0" i="0" kern="1200" dirty="0">
                <a:solidFill>
                  <a:schemeClr val="tx2"/>
                </a:solidFill>
                <a:latin typeface="+mj-lt"/>
                <a:ea typeface="Microsoft GothicNeo" panose="02000300000000000000" pitchFamily="2" charset="-127"/>
                <a:cs typeface="Microsoft Sans Serif" panose="020B0604020202020204" pitchFamily="34" charset="0"/>
              </a:defRPr>
            </a:lvl1pPr>
            <a:lvl2pPr marL="179388" indent="-169863">
              <a:tabLst/>
              <a:defRPr sz="1400">
                <a:solidFill>
                  <a:schemeClr val="tx2"/>
                </a:solidFill>
              </a:defRPr>
            </a:lvl2pPr>
            <a:lvl3pPr marL="358775" indent="-179388">
              <a:tabLst/>
              <a:defRPr sz="1200">
                <a:solidFill>
                  <a:schemeClr val="tx2"/>
                </a:solidFill>
              </a:defRPr>
            </a:lvl3pPr>
            <a:lvl4pPr marL="533400" indent="-174625">
              <a:tabLst/>
              <a:defRPr sz="1100">
                <a:solidFill>
                  <a:schemeClr val="tx2"/>
                </a:solidFill>
              </a:defRPr>
            </a:lvl4pPr>
            <a:lvl5pPr marL="720725" indent="-187325">
              <a:tabLst/>
              <a:defRPr sz="1100">
                <a:solidFill>
                  <a:schemeClr val="tx2"/>
                </a:solidFill>
              </a:defRPr>
            </a:lvl5pPr>
          </a:lstStyle>
          <a:p>
            <a:pPr marL="0" lvl="0" indent="0" algn="l" defTabSz="914400" rtl="0" eaLnBrk="1" latinLnBrk="0" hangingPunct="1">
              <a:lnSpc>
                <a:spcPct val="95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5000"/>
              </a:lnSpc>
              <a:spcBef>
                <a:spcPts val="1000"/>
              </a:spcBef>
              <a:buFont typeface="Arial" panose="020B0604020202020204" pitchFamily="34" charset="0"/>
              <a:buNone/>
            </a:pPr>
            <a:r>
              <a:rPr lang="en-US"/>
              <a:t>Second level</a:t>
            </a:r>
          </a:p>
          <a:p>
            <a:pPr marL="0" lvl="2" indent="0" algn="l" defTabSz="914400" rtl="0" eaLnBrk="1" latinLnBrk="0" hangingPunct="1">
              <a:lnSpc>
                <a:spcPct val="95000"/>
              </a:lnSpc>
              <a:spcBef>
                <a:spcPts val="1000"/>
              </a:spcBef>
              <a:buFont typeface="Arial" panose="020B0604020202020204" pitchFamily="34" charset="0"/>
              <a:buNone/>
            </a:pPr>
            <a:r>
              <a:rPr lang="en-US"/>
              <a:t>Third level</a:t>
            </a:r>
          </a:p>
          <a:p>
            <a:pPr marL="0" lvl="3" indent="0" algn="l" defTabSz="914400" rtl="0" eaLnBrk="1" latinLnBrk="0" hangingPunct="1">
              <a:lnSpc>
                <a:spcPct val="95000"/>
              </a:lnSpc>
              <a:spcBef>
                <a:spcPts val="1000"/>
              </a:spcBef>
              <a:buFont typeface="Arial" panose="020B0604020202020204" pitchFamily="34" charset="0"/>
              <a:buNone/>
            </a:pPr>
            <a:r>
              <a:rPr lang="en-US"/>
              <a:t>Fourth level</a:t>
            </a:r>
          </a:p>
          <a:p>
            <a:pPr marL="0" lvl="4" indent="0" algn="l" defTabSz="914400" rtl="0" eaLnBrk="1" latinLnBrk="0" hangingPunct="1">
              <a:lnSpc>
                <a:spcPct val="95000"/>
              </a:lnSpc>
              <a:spcBef>
                <a:spcPts val="1000"/>
              </a:spcBef>
              <a:buFont typeface="Arial" panose="020B0604020202020204" pitchFamily="34" charset="0"/>
              <a:buNone/>
            </a:pPr>
            <a:r>
              <a:rPr lang="en-US"/>
              <a:t>Fifth level</a:t>
            </a:r>
            <a:endParaRPr lang="en-CA"/>
          </a:p>
        </p:txBody>
      </p:sp>
      <p:sp>
        <p:nvSpPr>
          <p:cNvPr id="12" name="Text Placeholder 13">
            <a:extLst>
              <a:ext uri="{FF2B5EF4-FFF2-40B4-BE49-F238E27FC236}">
                <a16:creationId xmlns:a16="http://schemas.microsoft.com/office/drawing/2014/main" id="{50949556-7D46-A57E-25CC-3811CB8FB59F}"/>
              </a:ext>
            </a:extLst>
          </p:cNvPr>
          <p:cNvSpPr>
            <a:spLocks noGrp="1"/>
          </p:cNvSpPr>
          <p:nvPr>
            <p:ph type="body" sz="quarter" idx="41" hasCustomPrompt="1"/>
          </p:nvPr>
        </p:nvSpPr>
        <p:spPr>
          <a:xfrm>
            <a:off x="9083675" y="1193799"/>
            <a:ext cx="2600325" cy="3890963"/>
          </a:xfrm>
        </p:spPr>
        <p:txBody>
          <a:bodyPr>
            <a:normAutofit/>
          </a:bodyPr>
          <a:lstStyle>
            <a:lvl1pPr marL="0" indent="0">
              <a:spcAft>
                <a:spcPts val="300"/>
              </a:spcAft>
              <a:buNone/>
              <a:defRPr lang="en-US" sz="1600" b="0" i="0" kern="1200" dirty="0">
                <a:solidFill>
                  <a:schemeClr val="tx2"/>
                </a:solidFill>
                <a:latin typeface="+mj-lt"/>
                <a:ea typeface="Microsoft GothicNeo" panose="02000300000000000000" pitchFamily="2" charset="-127"/>
                <a:cs typeface="Microsoft Sans Serif" panose="020B0604020202020204" pitchFamily="34" charset="0"/>
              </a:defRPr>
            </a:lvl1pPr>
            <a:lvl2pPr marL="179388" indent="-169863">
              <a:tabLst/>
              <a:defRPr sz="1400">
                <a:solidFill>
                  <a:schemeClr val="tx2"/>
                </a:solidFill>
              </a:defRPr>
            </a:lvl2pPr>
            <a:lvl3pPr marL="358775" indent="-179388">
              <a:tabLst/>
              <a:defRPr sz="1200">
                <a:solidFill>
                  <a:schemeClr val="tx2"/>
                </a:solidFill>
              </a:defRPr>
            </a:lvl3pPr>
            <a:lvl4pPr marL="533400" indent="-174625">
              <a:tabLst/>
              <a:defRPr sz="1100">
                <a:solidFill>
                  <a:schemeClr val="tx2"/>
                </a:solidFill>
              </a:defRPr>
            </a:lvl4pPr>
            <a:lvl5pPr marL="720725" indent="-187325">
              <a:tabLst/>
              <a:defRPr sz="1100">
                <a:solidFill>
                  <a:schemeClr val="tx2"/>
                </a:solidFill>
              </a:defRPr>
            </a:lvl5pPr>
          </a:lstStyle>
          <a:p>
            <a:pPr marL="0" lvl="0" indent="0" algn="l" defTabSz="914400" rtl="0" eaLnBrk="1" latinLnBrk="0" hangingPunct="1">
              <a:lnSpc>
                <a:spcPct val="95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5000"/>
              </a:lnSpc>
              <a:spcBef>
                <a:spcPts val="1000"/>
              </a:spcBef>
              <a:buFont typeface="Arial" panose="020B0604020202020204" pitchFamily="34" charset="0"/>
              <a:buNone/>
            </a:pPr>
            <a:r>
              <a:rPr lang="en-US"/>
              <a:t>Second level</a:t>
            </a:r>
          </a:p>
          <a:p>
            <a:pPr marL="0" lvl="2" indent="0" algn="l" defTabSz="914400" rtl="0" eaLnBrk="1" latinLnBrk="0" hangingPunct="1">
              <a:lnSpc>
                <a:spcPct val="95000"/>
              </a:lnSpc>
              <a:spcBef>
                <a:spcPts val="1000"/>
              </a:spcBef>
              <a:buFont typeface="Arial" panose="020B0604020202020204" pitchFamily="34" charset="0"/>
              <a:buNone/>
            </a:pPr>
            <a:r>
              <a:rPr lang="en-US"/>
              <a:t>Third level</a:t>
            </a:r>
          </a:p>
          <a:p>
            <a:pPr marL="0" lvl="3" indent="0" algn="l" defTabSz="914400" rtl="0" eaLnBrk="1" latinLnBrk="0" hangingPunct="1">
              <a:lnSpc>
                <a:spcPct val="95000"/>
              </a:lnSpc>
              <a:spcBef>
                <a:spcPts val="1000"/>
              </a:spcBef>
              <a:buFont typeface="Arial" panose="020B0604020202020204" pitchFamily="34" charset="0"/>
              <a:buNone/>
            </a:pPr>
            <a:r>
              <a:rPr lang="en-US"/>
              <a:t>Fourth level</a:t>
            </a:r>
          </a:p>
          <a:p>
            <a:pPr marL="0" lvl="4" indent="0" algn="l" defTabSz="914400" rtl="0" eaLnBrk="1" latinLnBrk="0" hangingPunct="1">
              <a:lnSpc>
                <a:spcPct val="95000"/>
              </a:lnSpc>
              <a:spcBef>
                <a:spcPts val="1000"/>
              </a:spcBef>
              <a:buFont typeface="Arial" panose="020B0604020202020204" pitchFamily="34" charset="0"/>
              <a:buNone/>
            </a:pPr>
            <a:r>
              <a:rPr lang="en-US"/>
              <a:t>Fifth level</a:t>
            </a:r>
            <a:endParaRPr lang="en-CA"/>
          </a:p>
        </p:txBody>
      </p:sp>
      <p:sp>
        <p:nvSpPr>
          <p:cNvPr id="15" name="Footer Placeholder 4">
            <a:extLst>
              <a:ext uri="{FF2B5EF4-FFF2-40B4-BE49-F238E27FC236}">
                <a16:creationId xmlns:a16="http://schemas.microsoft.com/office/drawing/2014/main" id="{25C3D866-8837-16F0-B76D-E0BDFDA53882}"/>
              </a:ext>
            </a:extLst>
          </p:cNvPr>
          <p:cNvSpPr>
            <a:spLocks noGrp="1"/>
          </p:cNvSpPr>
          <p:nvPr>
            <p:ph type="ftr" sz="quarter" idx="11"/>
          </p:nvPr>
        </p:nvSpPr>
        <p:spPr>
          <a:xfrm>
            <a:off x="508001" y="6381750"/>
            <a:ext cx="6510637" cy="287610"/>
          </a:xfrm>
        </p:spPr>
        <p:txBody>
          <a:bodyPr/>
          <a:lstStyle>
            <a:lvl1pPr>
              <a:defRPr>
                <a:solidFill>
                  <a:schemeClr val="bg1">
                    <a:lumMod val="60000"/>
                    <a:lumOff val="40000"/>
                  </a:schemeClr>
                </a:solidFill>
              </a:defRPr>
            </a:lvl1pPr>
          </a:lstStyle>
          <a:p>
            <a:endParaRPr lang="en-US"/>
          </a:p>
        </p:txBody>
      </p:sp>
      <p:sp>
        <p:nvSpPr>
          <p:cNvPr id="5" name="Slide Number Placeholder 5">
            <a:extLst>
              <a:ext uri="{FF2B5EF4-FFF2-40B4-BE49-F238E27FC236}">
                <a16:creationId xmlns:a16="http://schemas.microsoft.com/office/drawing/2014/main" id="{C5F77954-EC65-7AFE-C9C3-030DBFAB00D4}"/>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rgbClr val="7E92AE"/>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
        <p:nvSpPr>
          <p:cNvPr id="6" name="TextBox 5">
            <a:extLst>
              <a:ext uri="{FF2B5EF4-FFF2-40B4-BE49-F238E27FC236}">
                <a16:creationId xmlns:a16="http://schemas.microsoft.com/office/drawing/2014/main" id="{57DD607E-D885-4BE7-F4E0-83FCD4BDC004}"/>
              </a:ext>
            </a:extLst>
          </p:cNvPr>
          <p:cNvSpPr txBox="1"/>
          <p:nvPr userDrawn="1"/>
        </p:nvSpPr>
        <p:spPr>
          <a:xfrm>
            <a:off x="6218530" y="6479874"/>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700">
                <a:solidFill>
                  <a:srgbClr val="7E92AE"/>
                </a:solidFill>
              </a:rPr>
              <a:t>Confidential – Qualcomm Technologies, Inc. and/or its affiliated companies – May Contain Trade Secrets</a:t>
            </a:r>
          </a:p>
        </p:txBody>
      </p:sp>
      <p:sp>
        <p:nvSpPr>
          <p:cNvPr id="7" name="Text Placeholder 13">
            <a:extLst>
              <a:ext uri="{FF2B5EF4-FFF2-40B4-BE49-F238E27FC236}">
                <a16:creationId xmlns:a16="http://schemas.microsoft.com/office/drawing/2014/main" id="{4F1306B4-A509-7A91-198D-6F2A12846330}"/>
              </a:ext>
            </a:extLst>
          </p:cNvPr>
          <p:cNvSpPr>
            <a:spLocks noGrp="1"/>
          </p:cNvSpPr>
          <p:nvPr>
            <p:ph type="body" sz="quarter" idx="42" hasCustomPrompt="1"/>
          </p:nvPr>
        </p:nvSpPr>
        <p:spPr>
          <a:xfrm>
            <a:off x="515380" y="1193799"/>
            <a:ext cx="2600325" cy="3890963"/>
          </a:xfrm>
        </p:spPr>
        <p:txBody>
          <a:bodyPr>
            <a:normAutofit/>
          </a:bodyPr>
          <a:lstStyle>
            <a:lvl1pPr marL="0" indent="0">
              <a:spcAft>
                <a:spcPts val="300"/>
              </a:spcAft>
              <a:buNone/>
              <a:defRPr lang="en-US" sz="1600" b="0" i="0" kern="1200" dirty="0">
                <a:solidFill>
                  <a:schemeClr val="tx2"/>
                </a:solidFill>
                <a:latin typeface="+mj-lt"/>
                <a:ea typeface="Microsoft GothicNeo" panose="02000300000000000000" pitchFamily="2" charset="-127"/>
                <a:cs typeface="Microsoft Sans Serif" panose="020B0604020202020204" pitchFamily="34" charset="0"/>
              </a:defRPr>
            </a:lvl1pPr>
            <a:lvl2pPr marL="179388" indent="-169863">
              <a:tabLst/>
              <a:defRPr sz="1400">
                <a:solidFill>
                  <a:schemeClr val="tx2"/>
                </a:solidFill>
              </a:defRPr>
            </a:lvl2pPr>
            <a:lvl3pPr marL="358775" indent="-179388">
              <a:tabLst/>
              <a:defRPr sz="1200">
                <a:solidFill>
                  <a:schemeClr val="tx2"/>
                </a:solidFill>
              </a:defRPr>
            </a:lvl3pPr>
            <a:lvl4pPr marL="533400" indent="-174625">
              <a:tabLst/>
              <a:defRPr sz="1100">
                <a:solidFill>
                  <a:schemeClr val="tx2"/>
                </a:solidFill>
              </a:defRPr>
            </a:lvl4pPr>
            <a:lvl5pPr marL="720725" indent="-187325">
              <a:tabLst/>
              <a:defRPr sz="1100">
                <a:solidFill>
                  <a:schemeClr val="tx2"/>
                </a:solidFill>
              </a:defRPr>
            </a:lvl5pPr>
          </a:lstStyle>
          <a:p>
            <a:pPr marL="0" lvl="0" indent="0" algn="l" defTabSz="914400" rtl="0" eaLnBrk="1" latinLnBrk="0" hangingPunct="1">
              <a:lnSpc>
                <a:spcPct val="95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5000"/>
              </a:lnSpc>
              <a:spcBef>
                <a:spcPts val="1000"/>
              </a:spcBef>
              <a:buFont typeface="Arial" panose="020B0604020202020204" pitchFamily="34" charset="0"/>
              <a:buNone/>
            </a:pPr>
            <a:r>
              <a:rPr lang="en-US"/>
              <a:t>Second level</a:t>
            </a:r>
          </a:p>
          <a:p>
            <a:pPr marL="0" lvl="2" indent="0" algn="l" defTabSz="914400" rtl="0" eaLnBrk="1" latinLnBrk="0" hangingPunct="1">
              <a:lnSpc>
                <a:spcPct val="95000"/>
              </a:lnSpc>
              <a:spcBef>
                <a:spcPts val="1000"/>
              </a:spcBef>
              <a:buFont typeface="Arial" panose="020B0604020202020204" pitchFamily="34" charset="0"/>
              <a:buNone/>
            </a:pPr>
            <a:r>
              <a:rPr lang="en-US"/>
              <a:t>Third level</a:t>
            </a:r>
          </a:p>
          <a:p>
            <a:pPr marL="0" lvl="3" indent="0" algn="l" defTabSz="914400" rtl="0" eaLnBrk="1" latinLnBrk="0" hangingPunct="1">
              <a:lnSpc>
                <a:spcPct val="95000"/>
              </a:lnSpc>
              <a:spcBef>
                <a:spcPts val="1000"/>
              </a:spcBef>
              <a:buFont typeface="Arial" panose="020B0604020202020204" pitchFamily="34" charset="0"/>
              <a:buNone/>
            </a:pPr>
            <a:r>
              <a:rPr lang="en-US"/>
              <a:t>Fourth level</a:t>
            </a:r>
          </a:p>
          <a:p>
            <a:pPr marL="0" lvl="4" indent="0" algn="l" defTabSz="914400" rtl="0" eaLnBrk="1" latinLnBrk="0" hangingPunct="1">
              <a:lnSpc>
                <a:spcPct val="95000"/>
              </a:lnSpc>
              <a:spcBef>
                <a:spcPts val="1000"/>
              </a:spcBef>
              <a:buFont typeface="Arial" panose="020B0604020202020204" pitchFamily="34" charset="0"/>
              <a:buNone/>
            </a:pPr>
            <a:r>
              <a:rPr lang="en-US"/>
              <a:t>Fifth level</a:t>
            </a:r>
            <a:endParaRPr lang="en-CA"/>
          </a:p>
        </p:txBody>
      </p:sp>
    </p:spTree>
    <p:extLst>
      <p:ext uri="{BB962C8B-B14F-4D97-AF65-F5344CB8AC3E}">
        <p14:creationId xmlns:p14="http://schemas.microsoft.com/office/powerpoint/2010/main" val="4866172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1958">
          <p15:clr>
            <a:srgbClr val="A4A3A4"/>
          </p15:clr>
        </p15:guide>
        <p15:guide id="2" pos="2116">
          <p15:clr>
            <a:srgbClr val="A4A3A4"/>
          </p15:clr>
        </p15:guide>
        <p15:guide id="3" pos="3749">
          <p15:clr>
            <a:srgbClr val="A4A3A4"/>
          </p15:clr>
        </p15:guide>
        <p15:guide id="4" pos="3931">
          <p15:clr>
            <a:srgbClr val="A4A3A4"/>
          </p15:clr>
        </p15:guide>
        <p15:guide id="5" pos="5564">
          <p15:clr>
            <a:srgbClr val="A4A3A4"/>
          </p15:clr>
        </p15:guide>
        <p15:guide id="6" pos="5722">
          <p15:clr>
            <a:srgbClr val="A4A3A4"/>
          </p15:clr>
        </p15:guide>
        <p15:guide id="7" orient="horz" pos="3294">
          <p15:clr>
            <a:srgbClr val="A4A3A4"/>
          </p15:clr>
        </p15:guide>
        <p15:guide id="8" orient="horz" pos="3203">
          <p15:clr>
            <a:srgbClr val="A4A3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Five Topics with Key Messag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C46CE2E-50A9-BB27-6631-487190CEC021}"/>
              </a:ext>
            </a:extLst>
          </p:cNvPr>
          <p:cNvSpPr/>
          <p:nvPr userDrawn="1"/>
        </p:nvSpPr>
        <p:spPr>
          <a:xfrm>
            <a:off x="0" y="5229225"/>
            <a:ext cx="12192000" cy="16287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3D651C43-B9E2-3742-B45A-D1651035572E}"/>
              </a:ext>
            </a:extLst>
          </p:cNvPr>
          <p:cNvSpPr>
            <a:spLocks noGrp="1"/>
          </p:cNvSpPr>
          <p:nvPr>
            <p:ph type="title" hasCustomPrompt="1"/>
          </p:nvPr>
        </p:nvSpPr>
        <p:spPr>
          <a:xfrm>
            <a:off x="515380" y="333375"/>
            <a:ext cx="11161240" cy="647701"/>
          </a:xfrm>
        </p:spPr>
        <p:txBody>
          <a:bodyPr/>
          <a:lstStyle/>
          <a:p>
            <a:r>
              <a:rPr lang="en-US"/>
              <a:t>Click to edit master title style</a:t>
            </a:r>
          </a:p>
        </p:txBody>
      </p:sp>
      <p:sp>
        <p:nvSpPr>
          <p:cNvPr id="17" name="Text Placeholder 13">
            <a:extLst>
              <a:ext uri="{FF2B5EF4-FFF2-40B4-BE49-F238E27FC236}">
                <a16:creationId xmlns:a16="http://schemas.microsoft.com/office/drawing/2014/main" id="{DA156A0F-C416-0653-F846-09AA317184D0}"/>
              </a:ext>
            </a:extLst>
          </p:cNvPr>
          <p:cNvSpPr>
            <a:spLocks noGrp="1"/>
          </p:cNvSpPr>
          <p:nvPr>
            <p:ph type="body" sz="quarter" idx="37" hasCustomPrompt="1"/>
          </p:nvPr>
        </p:nvSpPr>
        <p:spPr>
          <a:xfrm>
            <a:off x="2797021" y="1193799"/>
            <a:ext cx="2024679" cy="3890963"/>
          </a:xfrm>
        </p:spPr>
        <p:txBody>
          <a:bodyPr>
            <a:normAutofit/>
          </a:bodyPr>
          <a:lstStyle>
            <a:lvl1pPr marL="0" indent="0">
              <a:spcAft>
                <a:spcPts val="300"/>
              </a:spcAft>
              <a:buNone/>
              <a:defRPr lang="en-US" sz="1600" b="0" i="0" kern="1200" dirty="0">
                <a:solidFill>
                  <a:schemeClr val="accent1"/>
                </a:solidFill>
                <a:latin typeface="+mj-lt"/>
                <a:ea typeface="Microsoft GothicNeo" panose="02000300000000000000" pitchFamily="2" charset="-127"/>
                <a:cs typeface="Microsoft Sans Serif" panose="020B0604020202020204" pitchFamily="34" charset="0"/>
              </a:defRPr>
            </a:lvl1pPr>
            <a:lvl2pPr marL="179388" indent="-169863">
              <a:tabLst/>
              <a:defRPr sz="1400"/>
            </a:lvl2pPr>
            <a:lvl3pPr marL="358775" indent="-179388">
              <a:tabLst/>
              <a:defRPr sz="1200"/>
            </a:lvl3pPr>
            <a:lvl4pPr marL="533400" indent="-174625">
              <a:tabLst/>
              <a:defRPr sz="1100"/>
            </a:lvl4pPr>
            <a:lvl5pPr marL="720725" indent="-187325">
              <a:tabLst/>
              <a:defRPr sz="1100"/>
            </a:lvl5pPr>
          </a:lstStyle>
          <a:p>
            <a:pPr marL="0" lvl="0" indent="0" algn="l" defTabSz="914400" rtl="0" eaLnBrk="1" latinLnBrk="0" hangingPunct="1">
              <a:lnSpc>
                <a:spcPct val="95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5000"/>
              </a:lnSpc>
              <a:spcBef>
                <a:spcPts val="1000"/>
              </a:spcBef>
              <a:buFont typeface="Arial" panose="020B0604020202020204" pitchFamily="34" charset="0"/>
              <a:buNone/>
            </a:pPr>
            <a:r>
              <a:rPr lang="en-US"/>
              <a:t>Second level</a:t>
            </a:r>
          </a:p>
          <a:p>
            <a:pPr marL="0" lvl="2" indent="0" algn="l" defTabSz="914400" rtl="0" eaLnBrk="1" latinLnBrk="0" hangingPunct="1">
              <a:lnSpc>
                <a:spcPct val="95000"/>
              </a:lnSpc>
              <a:spcBef>
                <a:spcPts val="1000"/>
              </a:spcBef>
              <a:buFont typeface="Arial" panose="020B0604020202020204" pitchFamily="34" charset="0"/>
              <a:buNone/>
            </a:pPr>
            <a:r>
              <a:rPr lang="en-US"/>
              <a:t>Third level</a:t>
            </a:r>
          </a:p>
          <a:p>
            <a:pPr marL="0" lvl="3" indent="0" algn="l" defTabSz="914400" rtl="0" eaLnBrk="1" latinLnBrk="0" hangingPunct="1">
              <a:lnSpc>
                <a:spcPct val="95000"/>
              </a:lnSpc>
              <a:spcBef>
                <a:spcPts val="1000"/>
              </a:spcBef>
              <a:buFont typeface="Arial" panose="020B0604020202020204" pitchFamily="34" charset="0"/>
              <a:buNone/>
            </a:pPr>
            <a:r>
              <a:rPr lang="en-US"/>
              <a:t>Fourth level</a:t>
            </a:r>
          </a:p>
          <a:p>
            <a:pPr marL="0" lvl="4" indent="0" algn="l" defTabSz="914400" rtl="0" eaLnBrk="1" latinLnBrk="0" hangingPunct="1">
              <a:lnSpc>
                <a:spcPct val="95000"/>
              </a:lnSpc>
              <a:spcBef>
                <a:spcPts val="1000"/>
              </a:spcBef>
              <a:buFont typeface="Arial" panose="020B0604020202020204" pitchFamily="34" charset="0"/>
              <a:buNone/>
            </a:pPr>
            <a:r>
              <a:rPr lang="en-US"/>
              <a:t>Fifth level</a:t>
            </a:r>
            <a:endParaRPr lang="en-CA"/>
          </a:p>
        </p:txBody>
      </p:sp>
      <p:sp>
        <p:nvSpPr>
          <p:cNvPr id="19" name="Text Placeholder 13">
            <a:extLst>
              <a:ext uri="{FF2B5EF4-FFF2-40B4-BE49-F238E27FC236}">
                <a16:creationId xmlns:a16="http://schemas.microsoft.com/office/drawing/2014/main" id="{2067955B-7BE7-F766-3375-D094B3112A7C}"/>
              </a:ext>
            </a:extLst>
          </p:cNvPr>
          <p:cNvSpPr>
            <a:spLocks noGrp="1"/>
          </p:cNvSpPr>
          <p:nvPr>
            <p:ph type="body" sz="quarter" idx="39" hasCustomPrompt="1"/>
          </p:nvPr>
        </p:nvSpPr>
        <p:spPr>
          <a:xfrm>
            <a:off x="5084454" y="1193799"/>
            <a:ext cx="2024679" cy="3890963"/>
          </a:xfrm>
        </p:spPr>
        <p:txBody>
          <a:bodyPr>
            <a:normAutofit/>
          </a:bodyPr>
          <a:lstStyle>
            <a:lvl1pPr marL="0" indent="0">
              <a:spcAft>
                <a:spcPts val="300"/>
              </a:spcAft>
              <a:buNone/>
              <a:defRPr lang="en-US" sz="1600" b="0" i="0" kern="1200" dirty="0">
                <a:solidFill>
                  <a:schemeClr val="accent1"/>
                </a:solidFill>
                <a:latin typeface="+mj-lt"/>
                <a:ea typeface="Microsoft GothicNeo" panose="02000300000000000000" pitchFamily="2" charset="-127"/>
                <a:cs typeface="Microsoft Sans Serif" panose="020B0604020202020204" pitchFamily="34" charset="0"/>
              </a:defRPr>
            </a:lvl1pPr>
            <a:lvl2pPr marL="179388" indent="-169863">
              <a:tabLst/>
              <a:defRPr sz="1400"/>
            </a:lvl2pPr>
            <a:lvl3pPr marL="358775" indent="-179388">
              <a:tabLst/>
              <a:defRPr sz="1200"/>
            </a:lvl3pPr>
            <a:lvl4pPr marL="533400" indent="-174625">
              <a:tabLst/>
              <a:defRPr sz="1100"/>
            </a:lvl4pPr>
            <a:lvl5pPr marL="720725" indent="-187325">
              <a:tabLst/>
              <a:defRPr sz="1100"/>
            </a:lvl5pPr>
          </a:lstStyle>
          <a:p>
            <a:pPr marL="0" lvl="0" indent="0" algn="l" defTabSz="914400" rtl="0" eaLnBrk="1" latinLnBrk="0" hangingPunct="1">
              <a:lnSpc>
                <a:spcPct val="95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5000"/>
              </a:lnSpc>
              <a:spcBef>
                <a:spcPts val="1000"/>
              </a:spcBef>
              <a:buFont typeface="Arial" panose="020B0604020202020204" pitchFamily="34" charset="0"/>
              <a:buNone/>
            </a:pPr>
            <a:r>
              <a:rPr lang="en-US"/>
              <a:t>Second level</a:t>
            </a:r>
          </a:p>
          <a:p>
            <a:pPr marL="0" lvl="2" indent="0" algn="l" defTabSz="914400" rtl="0" eaLnBrk="1" latinLnBrk="0" hangingPunct="1">
              <a:lnSpc>
                <a:spcPct val="95000"/>
              </a:lnSpc>
              <a:spcBef>
                <a:spcPts val="1000"/>
              </a:spcBef>
              <a:buFont typeface="Arial" panose="020B0604020202020204" pitchFamily="34" charset="0"/>
              <a:buNone/>
            </a:pPr>
            <a:r>
              <a:rPr lang="en-US"/>
              <a:t>Third level</a:t>
            </a:r>
          </a:p>
          <a:p>
            <a:pPr marL="0" lvl="3" indent="0" algn="l" defTabSz="914400" rtl="0" eaLnBrk="1" latinLnBrk="0" hangingPunct="1">
              <a:lnSpc>
                <a:spcPct val="95000"/>
              </a:lnSpc>
              <a:spcBef>
                <a:spcPts val="1000"/>
              </a:spcBef>
              <a:buFont typeface="Arial" panose="020B0604020202020204" pitchFamily="34" charset="0"/>
              <a:buNone/>
            </a:pPr>
            <a:r>
              <a:rPr lang="en-US"/>
              <a:t>Fourth level</a:t>
            </a:r>
          </a:p>
          <a:p>
            <a:pPr marL="0" lvl="4" indent="0" algn="l" defTabSz="914400" rtl="0" eaLnBrk="1" latinLnBrk="0" hangingPunct="1">
              <a:lnSpc>
                <a:spcPct val="95000"/>
              </a:lnSpc>
              <a:spcBef>
                <a:spcPts val="1000"/>
              </a:spcBef>
              <a:buFont typeface="Arial" panose="020B0604020202020204" pitchFamily="34" charset="0"/>
              <a:buNone/>
            </a:pPr>
            <a:r>
              <a:rPr lang="en-US"/>
              <a:t>Fifth level</a:t>
            </a:r>
            <a:endParaRPr lang="en-CA"/>
          </a:p>
        </p:txBody>
      </p:sp>
      <p:sp>
        <p:nvSpPr>
          <p:cNvPr id="21" name="Text Placeholder 13">
            <a:extLst>
              <a:ext uri="{FF2B5EF4-FFF2-40B4-BE49-F238E27FC236}">
                <a16:creationId xmlns:a16="http://schemas.microsoft.com/office/drawing/2014/main" id="{964B114D-69A7-64C5-55FD-2E3A599746D3}"/>
              </a:ext>
            </a:extLst>
          </p:cNvPr>
          <p:cNvSpPr>
            <a:spLocks noGrp="1"/>
          </p:cNvSpPr>
          <p:nvPr>
            <p:ph type="body" sz="quarter" idx="41" hasCustomPrompt="1"/>
          </p:nvPr>
        </p:nvSpPr>
        <p:spPr>
          <a:xfrm>
            <a:off x="7371887" y="1193799"/>
            <a:ext cx="2024679" cy="3890963"/>
          </a:xfrm>
        </p:spPr>
        <p:txBody>
          <a:bodyPr>
            <a:normAutofit/>
          </a:bodyPr>
          <a:lstStyle>
            <a:lvl1pPr marL="0" indent="0">
              <a:spcAft>
                <a:spcPts val="300"/>
              </a:spcAft>
              <a:buNone/>
              <a:defRPr lang="en-US" sz="1600" b="0" i="0" kern="1200" dirty="0">
                <a:solidFill>
                  <a:schemeClr val="accent1"/>
                </a:solidFill>
                <a:latin typeface="+mj-lt"/>
                <a:ea typeface="Microsoft GothicNeo" panose="02000300000000000000" pitchFamily="2" charset="-127"/>
                <a:cs typeface="Microsoft Sans Serif" panose="020B0604020202020204" pitchFamily="34" charset="0"/>
              </a:defRPr>
            </a:lvl1pPr>
            <a:lvl2pPr marL="179388" indent="-169863">
              <a:tabLst/>
              <a:defRPr sz="1400"/>
            </a:lvl2pPr>
            <a:lvl3pPr marL="358775" indent="-179388">
              <a:tabLst/>
              <a:defRPr sz="1200"/>
            </a:lvl3pPr>
            <a:lvl4pPr marL="533400" indent="-174625">
              <a:tabLst/>
              <a:defRPr sz="1100"/>
            </a:lvl4pPr>
            <a:lvl5pPr marL="720725" indent="-187325">
              <a:tabLst/>
              <a:defRPr sz="1100"/>
            </a:lvl5pPr>
          </a:lstStyle>
          <a:p>
            <a:pPr marL="0" lvl="0" indent="0" algn="l" defTabSz="914400" rtl="0" eaLnBrk="1" latinLnBrk="0" hangingPunct="1">
              <a:lnSpc>
                <a:spcPct val="95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5000"/>
              </a:lnSpc>
              <a:spcBef>
                <a:spcPts val="1000"/>
              </a:spcBef>
              <a:buFont typeface="Arial" panose="020B0604020202020204" pitchFamily="34" charset="0"/>
              <a:buNone/>
            </a:pPr>
            <a:r>
              <a:rPr lang="en-US"/>
              <a:t>Second level</a:t>
            </a:r>
          </a:p>
          <a:p>
            <a:pPr marL="0" lvl="2" indent="0" algn="l" defTabSz="914400" rtl="0" eaLnBrk="1" latinLnBrk="0" hangingPunct="1">
              <a:lnSpc>
                <a:spcPct val="95000"/>
              </a:lnSpc>
              <a:spcBef>
                <a:spcPts val="1000"/>
              </a:spcBef>
              <a:buFont typeface="Arial" panose="020B0604020202020204" pitchFamily="34" charset="0"/>
              <a:buNone/>
            </a:pPr>
            <a:r>
              <a:rPr lang="en-US"/>
              <a:t>Third level</a:t>
            </a:r>
          </a:p>
          <a:p>
            <a:pPr marL="0" lvl="3" indent="0" algn="l" defTabSz="914400" rtl="0" eaLnBrk="1" latinLnBrk="0" hangingPunct="1">
              <a:lnSpc>
                <a:spcPct val="95000"/>
              </a:lnSpc>
              <a:spcBef>
                <a:spcPts val="1000"/>
              </a:spcBef>
              <a:buFont typeface="Arial" panose="020B0604020202020204" pitchFamily="34" charset="0"/>
              <a:buNone/>
            </a:pPr>
            <a:r>
              <a:rPr lang="en-US"/>
              <a:t>Fourth level</a:t>
            </a:r>
          </a:p>
          <a:p>
            <a:pPr marL="0" lvl="4" indent="0" algn="l" defTabSz="914400" rtl="0" eaLnBrk="1" latinLnBrk="0" hangingPunct="1">
              <a:lnSpc>
                <a:spcPct val="95000"/>
              </a:lnSpc>
              <a:spcBef>
                <a:spcPts val="1000"/>
              </a:spcBef>
              <a:buFont typeface="Arial" panose="020B0604020202020204" pitchFamily="34" charset="0"/>
              <a:buNone/>
            </a:pPr>
            <a:r>
              <a:rPr lang="en-US"/>
              <a:t>Fifth level</a:t>
            </a:r>
            <a:endParaRPr lang="en-CA"/>
          </a:p>
        </p:txBody>
      </p:sp>
      <p:sp>
        <p:nvSpPr>
          <p:cNvPr id="23" name="Text Placeholder 13">
            <a:extLst>
              <a:ext uri="{FF2B5EF4-FFF2-40B4-BE49-F238E27FC236}">
                <a16:creationId xmlns:a16="http://schemas.microsoft.com/office/drawing/2014/main" id="{6C3298B4-219E-8F4C-623C-AD4AE4394A44}"/>
              </a:ext>
            </a:extLst>
          </p:cNvPr>
          <p:cNvSpPr>
            <a:spLocks noGrp="1"/>
          </p:cNvSpPr>
          <p:nvPr>
            <p:ph type="body" sz="quarter" idx="43" hasCustomPrompt="1"/>
          </p:nvPr>
        </p:nvSpPr>
        <p:spPr>
          <a:xfrm>
            <a:off x="9659321" y="1193799"/>
            <a:ext cx="2024679" cy="3890963"/>
          </a:xfrm>
        </p:spPr>
        <p:txBody>
          <a:bodyPr>
            <a:normAutofit/>
          </a:bodyPr>
          <a:lstStyle>
            <a:lvl1pPr marL="0" indent="0">
              <a:spcAft>
                <a:spcPts val="300"/>
              </a:spcAft>
              <a:buNone/>
              <a:defRPr lang="en-US" sz="1600" b="0" i="0" kern="1200" dirty="0">
                <a:solidFill>
                  <a:schemeClr val="accent1"/>
                </a:solidFill>
                <a:latin typeface="+mj-lt"/>
                <a:ea typeface="Microsoft GothicNeo" panose="02000300000000000000" pitchFamily="2" charset="-127"/>
                <a:cs typeface="Microsoft Sans Serif" panose="020B0604020202020204" pitchFamily="34" charset="0"/>
              </a:defRPr>
            </a:lvl1pPr>
            <a:lvl2pPr marL="179388" indent="-169863">
              <a:tabLst/>
              <a:defRPr sz="1400"/>
            </a:lvl2pPr>
            <a:lvl3pPr marL="358775" indent="-179388">
              <a:tabLst/>
              <a:defRPr sz="1200"/>
            </a:lvl3pPr>
            <a:lvl4pPr marL="533400" indent="-174625">
              <a:tabLst/>
              <a:defRPr sz="1100"/>
            </a:lvl4pPr>
            <a:lvl5pPr marL="720725" indent="-187325">
              <a:tabLst/>
              <a:defRPr sz="1100"/>
            </a:lvl5pPr>
          </a:lstStyle>
          <a:p>
            <a:pPr marL="0" lvl="0" indent="0" algn="l" defTabSz="914400" rtl="0" eaLnBrk="1" latinLnBrk="0" hangingPunct="1">
              <a:lnSpc>
                <a:spcPct val="95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5000"/>
              </a:lnSpc>
              <a:spcBef>
                <a:spcPts val="1000"/>
              </a:spcBef>
              <a:buFont typeface="Arial" panose="020B0604020202020204" pitchFamily="34" charset="0"/>
              <a:buNone/>
            </a:pPr>
            <a:r>
              <a:rPr lang="en-US"/>
              <a:t>Second level</a:t>
            </a:r>
          </a:p>
          <a:p>
            <a:pPr marL="0" lvl="2" indent="0" algn="l" defTabSz="914400" rtl="0" eaLnBrk="1" latinLnBrk="0" hangingPunct="1">
              <a:lnSpc>
                <a:spcPct val="95000"/>
              </a:lnSpc>
              <a:spcBef>
                <a:spcPts val="1000"/>
              </a:spcBef>
              <a:buFont typeface="Arial" panose="020B0604020202020204" pitchFamily="34" charset="0"/>
              <a:buNone/>
            </a:pPr>
            <a:r>
              <a:rPr lang="en-US"/>
              <a:t>Third level</a:t>
            </a:r>
          </a:p>
          <a:p>
            <a:pPr marL="0" lvl="3" indent="0" algn="l" defTabSz="914400" rtl="0" eaLnBrk="1" latinLnBrk="0" hangingPunct="1">
              <a:lnSpc>
                <a:spcPct val="95000"/>
              </a:lnSpc>
              <a:spcBef>
                <a:spcPts val="1000"/>
              </a:spcBef>
              <a:buFont typeface="Arial" panose="020B0604020202020204" pitchFamily="34" charset="0"/>
              <a:buNone/>
            </a:pPr>
            <a:r>
              <a:rPr lang="en-US"/>
              <a:t>Fourth level</a:t>
            </a:r>
          </a:p>
          <a:p>
            <a:pPr marL="0" lvl="4" indent="0" algn="l" defTabSz="914400" rtl="0" eaLnBrk="1" latinLnBrk="0" hangingPunct="1">
              <a:lnSpc>
                <a:spcPct val="95000"/>
              </a:lnSpc>
              <a:spcBef>
                <a:spcPts val="1000"/>
              </a:spcBef>
              <a:buFont typeface="Arial" panose="020B0604020202020204" pitchFamily="34" charset="0"/>
              <a:buNone/>
            </a:pPr>
            <a:r>
              <a:rPr lang="en-US"/>
              <a:t>Fifth level</a:t>
            </a:r>
            <a:endParaRPr lang="en-CA"/>
          </a:p>
        </p:txBody>
      </p:sp>
      <p:sp>
        <p:nvSpPr>
          <p:cNvPr id="9" name="Text Placeholder 6">
            <a:extLst>
              <a:ext uri="{FF2B5EF4-FFF2-40B4-BE49-F238E27FC236}">
                <a16:creationId xmlns:a16="http://schemas.microsoft.com/office/drawing/2014/main" id="{61B62CB8-7F00-CACC-C523-65B28F232F77}"/>
              </a:ext>
            </a:extLst>
          </p:cNvPr>
          <p:cNvSpPr>
            <a:spLocks noGrp="1"/>
          </p:cNvSpPr>
          <p:nvPr>
            <p:ph type="body" sz="quarter" idx="13" hasCustomPrompt="1"/>
          </p:nvPr>
        </p:nvSpPr>
        <p:spPr>
          <a:xfrm>
            <a:off x="0" y="5241851"/>
            <a:ext cx="12192000" cy="930349"/>
          </a:xfrm>
          <a:noFill/>
        </p:spPr>
        <p:txBody>
          <a:bodyPr anchor="ctr"/>
          <a:lstStyle>
            <a:lvl1pPr marL="0" indent="0" algn="ctr">
              <a:buNone/>
              <a:defRPr sz="2800" b="0">
                <a:solidFill>
                  <a:schemeClr val="bg1"/>
                </a:solidFill>
              </a:defRPr>
            </a:lvl1pPr>
            <a:lvl2pPr marL="268287" indent="0" algn="ctr">
              <a:buNone/>
              <a:defRPr sz="1600">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a:p>
            <a:pPr lvl="1"/>
            <a:r>
              <a:rPr lang="en-US"/>
              <a:t>Second level</a:t>
            </a:r>
          </a:p>
        </p:txBody>
      </p:sp>
      <p:sp>
        <p:nvSpPr>
          <p:cNvPr id="12" name="Footer Placeholder 4">
            <a:extLst>
              <a:ext uri="{FF2B5EF4-FFF2-40B4-BE49-F238E27FC236}">
                <a16:creationId xmlns:a16="http://schemas.microsoft.com/office/drawing/2014/main" id="{33479E6D-2AA8-C5E3-E7CD-028B258E4590}"/>
              </a:ext>
            </a:extLst>
          </p:cNvPr>
          <p:cNvSpPr>
            <a:spLocks noGrp="1"/>
          </p:cNvSpPr>
          <p:nvPr>
            <p:ph type="ftr" sz="quarter" idx="11"/>
          </p:nvPr>
        </p:nvSpPr>
        <p:spPr>
          <a:xfrm>
            <a:off x="508001" y="6381750"/>
            <a:ext cx="6510637" cy="287610"/>
          </a:xfrm>
        </p:spPr>
        <p:txBody>
          <a:bodyPr/>
          <a:lstStyle>
            <a:lvl1pPr>
              <a:defRPr>
                <a:solidFill>
                  <a:schemeClr val="bg2"/>
                </a:solidFill>
              </a:defRPr>
            </a:lvl1pPr>
          </a:lstStyle>
          <a:p>
            <a:endParaRPr lang="en-US"/>
          </a:p>
        </p:txBody>
      </p:sp>
      <p:sp>
        <p:nvSpPr>
          <p:cNvPr id="5" name="Slide Number Placeholder 5">
            <a:extLst>
              <a:ext uri="{FF2B5EF4-FFF2-40B4-BE49-F238E27FC236}">
                <a16:creationId xmlns:a16="http://schemas.microsoft.com/office/drawing/2014/main" id="{69AD6EB9-5E6E-177C-5DBE-6C1464972AE4}"/>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bg2"/>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
        <p:nvSpPr>
          <p:cNvPr id="6" name="TextBox 5">
            <a:extLst>
              <a:ext uri="{FF2B5EF4-FFF2-40B4-BE49-F238E27FC236}">
                <a16:creationId xmlns:a16="http://schemas.microsoft.com/office/drawing/2014/main" id="{92602957-AE25-8A6F-413F-3318A59E23DE}"/>
              </a:ext>
            </a:extLst>
          </p:cNvPr>
          <p:cNvSpPr txBox="1"/>
          <p:nvPr userDrawn="1"/>
        </p:nvSpPr>
        <p:spPr>
          <a:xfrm>
            <a:off x="6218530" y="6479874"/>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700">
                <a:solidFill>
                  <a:schemeClr val="bg2"/>
                </a:solidFill>
              </a:rPr>
              <a:t>Confidential – Qualcomm Technologies, Inc. and/or its affiliated companies – May Contain Trade Secrets</a:t>
            </a:r>
          </a:p>
        </p:txBody>
      </p:sp>
      <p:sp>
        <p:nvSpPr>
          <p:cNvPr id="7" name="Text Placeholder 13">
            <a:extLst>
              <a:ext uri="{FF2B5EF4-FFF2-40B4-BE49-F238E27FC236}">
                <a16:creationId xmlns:a16="http://schemas.microsoft.com/office/drawing/2014/main" id="{B36269EE-421C-2BE4-0500-3B8C08BC6C03}"/>
              </a:ext>
            </a:extLst>
          </p:cNvPr>
          <p:cNvSpPr>
            <a:spLocks noGrp="1"/>
          </p:cNvSpPr>
          <p:nvPr>
            <p:ph type="body" sz="quarter" idx="44" hasCustomPrompt="1"/>
          </p:nvPr>
        </p:nvSpPr>
        <p:spPr>
          <a:xfrm>
            <a:off x="515380" y="1193799"/>
            <a:ext cx="2024679" cy="3890963"/>
          </a:xfrm>
        </p:spPr>
        <p:txBody>
          <a:bodyPr>
            <a:normAutofit/>
          </a:bodyPr>
          <a:lstStyle>
            <a:lvl1pPr marL="0" indent="0">
              <a:spcAft>
                <a:spcPts val="300"/>
              </a:spcAft>
              <a:buNone/>
              <a:defRPr lang="en-US" sz="1600" b="0" i="0" kern="1200" dirty="0">
                <a:solidFill>
                  <a:schemeClr val="accent1"/>
                </a:solidFill>
                <a:latin typeface="+mj-lt"/>
                <a:ea typeface="Microsoft GothicNeo" panose="02000300000000000000" pitchFamily="2" charset="-127"/>
                <a:cs typeface="Microsoft Sans Serif" panose="020B0604020202020204" pitchFamily="34" charset="0"/>
              </a:defRPr>
            </a:lvl1pPr>
            <a:lvl2pPr marL="179388" indent="-169863">
              <a:tabLst/>
              <a:defRPr sz="1400"/>
            </a:lvl2pPr>
            <a:lvl3pPr marL="358775" indent="-179388">
              <a:tabLst/>
              <a:defRPr sz="1200"/>
            </a:lvl3pPr>
            <a:lvl4pPr marL="533400" indent="-174625">
              <a:tabLst/>
              <a:defRPr sz="1100"/>
            </a:lvl4pPr>
            <a:lvl5pPr marL="720725" indent="-187325">
              <a:tabLst/>
              <a:defRPr sz="1100"/>
            </a:lvl5pPr>
          </a:lstStyle>
          <a:p>
            <a:pPr marL="0" lvl="0" indent="0" algn="l" defTabSz="914400" rtl="0" eaLnBrk="1" latinLnBrk="0" hangingPunct="1">
              <a:lnSpc>
                <a:spcPct val="95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5000"/>
              </a:lnSpc>
              <a:spcBef>
                <a:spcPts val="1000"/>
              </a:spcBef>
              <a:buFont typeface="Arial" panose="020B0604020202020204" pitchFamily="34" charset="0"/>
              <a:buNone/>
            </a:pPr>
            <a:r>
              <a:rPr lang="en-US"/>
              <a:t>Second level</a:t>
            </a:r>
          </a:p>
          <a:p>
            <a:pPr marL="0" lvl="2" indent="0" algn="l" defTabSz="914400" rtl="0" eaLnBrk="1" latinLnBrk="0" hangingPunct="1">
              <a:lnSpc>
                <a:spcPct val="95000"/>
              </a:lnSpc>
              <a:spcBef>
                <a:spcPts val="1000"/>
              </a:spcBef>
              <a:buFont typeface="Arial" panose="020B0604020202020204" pitchFamily="34" charset="0"/>
              <a:buNone/>
            </a:pPr>
            <a:r>
              <a:rPr lang="en-US"/>
              <a:t>Third level</a:t>
            </a:r>
          </a:p>
          <a:p>
            <a:pPr marL="0" lvl="3" indent="0" algn="l" defTabSz="914400" rtl="0" eaLnBrk="1" latinLnBrk="0" hangingPunct="1">
              <a:lnSpc>
                <a:spcPct val="95000"/>
              </a:lnSpc>
              <a:spcBef>
                <a:spcPts val="1000"/>
              </a:spcBef>
              <a:buFont typeface="Arial" panose="020B0604020202020204" pitchFamily="34" charset="0"/>
              <a:buNone/>
            </a:pPr>
            <a:r>
              <a:rPr lang="en-US"/>
              <a:t>Fourth level</a:t>
            </a:r>
          </a:p>
          <a:p>
            <a:pPr marL="0" lvl="4" indent="0" algn="l" defTabSz="914400" rtl="0" eaLnBrk="1" latinLnBrk="0" hangingPunct="1">
              <a:lnSpc>
                <a:spcPct val="95000"/>
              </a:lnSpc>
              <a:spcBef>
                <a:spcPts val="1000"/>
              </a:spcBef>
              <a:buFont typeface="Arial" panose="020B0604020202020204" pitchFamily="34" charset="0"/>
              <a:buNone/>
            </a:pPr>
            <a:r>
              <a:rPr lang="en-US"/>
              <a:t>Fifth level</a:t>
            </a:r>
            <a:endParaRPr lang="en-CA"/>
          </a:p>
        </p:txBody>
      </p:sp>
    </p:spTree>
    <p:extLst>
      <p:ext uri="{BB962C8B-B14F-4D97-AF65-F5344CB8AC3E}">
        <p14:creationId xmlns:p14="http://schemas.microsoft.com/office/powerpoint/2010/main" val="369935972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595">
          <p15:clr>
            <a:srgbClr val="A4A3A4"/>
          </p15:clr>
        </p15:guide>
        <p15:guide id="2" pos="1753">
          <p15:clr>
            <a:srgbClr val="A4A3A4"/>
          </p15:clr>
        </p15:guide>
        <p15:guide id="3" pos="3046">
          <p15:clr>
            <a:srgbClr val="A4A3A4"/>
          </p15:clr>
        </p15:guide>
        <p15:guide id="4" pos="3205">
          <p15:clr>
            <a:srgbClr val="A4A3A4"/>
          </p15:clr>
        </p15:guide>
        <p15:guide id="5" pos="4475">
          <p15:clr>
            <a:srgbClr val="A4A3A4"/>
          </p15:clr>
        </p15:guide>
        <p15:guide id="6" pos="4634">
          <p15:clr>
            <a:srgbClr val="A4A3A4"/>
          </p15:clr>
        </p15:guide>
        <p15:guide id="7" orient="horz" pos="3294">
          <p15:clr>
            <a:srgbClr val="A4A3A4"/>
          </p15:clr>
        </p15:guide>
        <p15:guide id="8" orient="horz" pos="3203">
          <p15:clr>
            <a:srgbClr val="A4A3A4"/>
          </p15:clr>
        </p15:guide>
        <p15:guide id="9" pos="6085">
          <p15:clr>
            <a:srgbClr val="A4A3A4"/>
          </p15:clr>
        </p15:guide>
        <p15:guide id="10" pos="5927">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Five Topics with Key Message Red">
    <p:bg>
      <p:bgPr>
        <a:gradFill>
          <a:gsLst>
            <a:gs pos="10000">
              <a:schemeClr val="accent1"/>
            </a:gs>
            <a:gs pos="80000">
              <a:schemeClr val="accent2"/>
            </a:gs>
          </a:gsLst>
          <a:lin ang="5400000" scaled="1"/>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C46CE2E-50A9-BB27-6631-487190CEC021}"/>
              </a:ext>
            </a:extLst>
          </p:cNvPr>
          <p:cNvSpPr/>
          <p:nvPr userDrawn="1"/>
        </p:nvSpPr>
        <p:spPr>
          <a:xfrm>
            <a:off x="0" y="5229225"/>
            <a:ext cx="12192000" cy="16287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3D651C43-B9E2-3742-B45A-D1651035572E}"/>
              </a:ext>
            </a:extLst>
          </p:cNvPr>
          <p:cNvSpPr>
            <a:spLocks noGrp="1"/>
          </p:cNvSpPr>
          <p:nvPr>
            <p:ph type="title" hasCustomPrompt="1"/>
          </p:nvPr>
        </p:nvSpPr>
        <p:spPr>
          <a:xfrm>
            <a:off x="515380" y="333375"/>
            <a:ext cx="11161240" cy="647701"/>
          </a:xfrm>
        </p:spPr>
        <p:txBody>
          <a:bodyPr/>
          <a:lstStyle>
            <a:lvl1pPr>
              <a:defRPr>
                <a:solidFill>
                  <a:schemeClr val="tx2"/>
                </a:solidFill>
              </a:defRPr>
            </a:lvl1pPr>
          </a:lstStyle>
          <a:p>
            <a:r>
              <a:rPr lang="en-US"/>
              <a:t>Click to edit master title style</a:t>
            </a:r>
          </a:p>
        </p:txBody>
      </p:sp>
      <p:sp>
        <p:nvSpPr>
          <p:cNvPr id="9" name="Text Placeholder 6">
            <a:extLst>
              <a:ext uri="{FF2B5EF4-FFF2-40B4-BE49-F238E27FC236}">
                <a16:creationId xmlns:a16="http://schemas.microsoft.com/office/drawing/2014/main" id="{7259ABA8-B698-0A66-7849-7AC6F20A9462}"/>
              </a:ext>
            </a:extLst>
          </p:cNvPr>
          <p:cNvSpPr>
            <a:spLocks noGrp="1"/>
          </p:cNvSpPr>
          <p:nvPr>
            <p:ph type="body" sz="quarter" idx="13" hasCustomPrompt="1"/>
          </p:nvPr>
        </p:nvSpPr>
        <p:spPr>
          <a:xfrm>
            <a:off x="0" y="5241851"/>
            <a:ext cx="12192000" cy="930349"/>
          </a:xfrm>
          <a:noFill/>
        </p:spPr>
        <p:txBody>
          <a:bodyPr anchor="ctr"/>
          <a:lstStyle>
            <a:lvl1pPr marL="0" indent="0" algn="ctr">
              <a:buNone/>
              <a:defRPr sz="2800" b="0">
                <a:solidFill>
                  <a:schemeClr val="accent1"/>
                </a:solidFill>
              </a:defRPr>
            </a:lvl1pPr>
            <a:lvl2pPr marL="268287" indent="0" algn="ctr">
              <a:buNone/>
              <a:defRPr sz="1600">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a:p>
            <a:pPr lvl="1"/>
            <a:r>
              <a:rPr lang="en-US"/>
              <a:t>Second level</a:t>
            </a:r>
          </a:p>
        </p:txBody>
      </p:sp>
      <p:sp>
        <p:nvSpPr>
          <p:cNvPr id="14" name="Text Placeholder 13">
            <a:extLst>
              <a:ext uri="{FF2B5EF4-FFF2-40B4-BE49-F238E27FC236}">
                <a16:creationId xmlns:a16="http://schemas.microsoft.com/office/drawing/2014/main" id="{8C4854BD-DA28-1DA4-A543-0CED6FD605C2}"/>
              </a:ext>
            </a:extLst>
          </p:cNvPr>
          <p:cNvSpPr>
            <a:spLocks noGrp="1"/>
          </p:cNvSpPr>
          <p:nvPr>
            <p:ph type="body" sz="quarter" idx="37" hasCustomPrompt="1"/>
          </p:nvPr>
        </p:nvSpPr>
        <p:spPr>
          <a:xfrm>
            <a:off x="2782888" y="1193799"/>
            <a:ext cx="2022475" cy="3890963"/>
          </a:xfrm>
        </p:spPr>
        <p:txBody>
          <a:bodyPr>
            <a:normAutofit/>
          </a:bodyPr>
          <a:lstStyle>
            <a:lvl1pPr marL="0" indent="0">
              <a:spcAft>
                <a:spcPts val="300"/>
              </a:spcAft>
              <a:buNone/>
              <a:defRPr lang="en-US" sz="1600" b="0" i="0" kern="1200" dirty="0">
                <a:solidFill>
                  <a:schemeClr val="tx2"/>
                </a:solidFill>
                <a:latin typeface="+mj-lt"/>
                <a:ea typeface="Microsoft GothicNeo" panose="02000300000000000000" pitchFamily="2" charset="-127"/>
                <a:cs typeface="Microsoft Sans Serif" panose="020B0604020202020204" pitchFamily="34" charset="0"/>
              </a:defRPr>
            </a:lvl1pPr>
            <a:lvl2pPr marL="179388" indent="-169863">
              <a:tabLst/>
              <a:defRPr sz="1400">
                <a:solidFill>
                  <a:schemeClr val="tx2"/>
                </a:solidFill>
              </a:defRPr>
            </a:lvl2pPr>
            <a:lvl3pPr marL="358775" indent="-179388">
              <a:tabLst/>
              <a:defRPr sz="1200">
                <a:solidFill>
                  <a:schemeClr val="tx2"/>
                </a:solidFill>
              </a:defRPr>
            </a:lvl3pPr>
            <a:lvl4pPr marL="533400" indent="-174625">
              <a:tabLst/>
              <a:defRPr sz="1100">
                <a:solidFill>
                  <a:schemeClr val="tx2"/>
                </a:solidFill>
              </a:defRPr>
            </a:lvl4pPr>
            <a:lvl5pPr marL="720725" indent="-187325">
              <a:tabLst/>
              <a:defRPr sz="1100">
                <a:solidFill>
                  <a:schemeClr val="tx2"/>
                </a:solidFill>
              </a:defRPr>
            </a:lvl5pPr>
          </a:lstStyle>
          <a:p>
            <a:pPr marL="0" lvl="0" indent="0" algn="l" defTabSz="914400" rtl="0" eaLnBrk="1" latinLnBrk="0" hangingPunct="1">
              <a:lnSpc>
                <a:spcPct val="95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5000"/>
              </a:lnSpc>
              <a:spcBef>
                <a:spcPts val="1000"/>
              </a:spcBef>
              <a:buFont typeface="Arial" panose="020B0604020202020204" pitchFamily="34" charset="0"/>
              <a:buNone/>
            </a:pPr>
            <a:r>
              <a:rPr lang="en-US"/>
              <a:t>Second level</a:t>
            </a:r>
          </a:p>
          <a:p>
            <a:pPr marL="0" lvl="2" indent="0" algn="l" defTabSz="914400" rtl="0" eaLnBrk="1" latinLnBrk="0" hangingPunct="1">
              <a:lnSpc>
                <a:spcPct val="95000"/>
              </a:lnSpc>
              <a:spcBef>
                <a:spcPts val="1000"/>
              </a:spcBef>
              <a:buFont typeface="Arial" panose="020B0604020202020204" pitchFamily="34" charset="0"/>
              <a:buNone/>
            </a:pPr>
            <a:r>
              <a:rPr lang="en-US"/>
              <a:t>Third level</a:t>
            </a:r>
          </a:p>
          <a:p>
            <a:pPr marL="0" lvl="3" indent="0" algn="l" defTabSz="914400" rtl="0" eaLnBrk="1" latinLnBrk="0" hangingPunct="1">
              <a:lnSpc>
                <a:spcPct val="95000"/>
              </a:lnSpc>
              <a:spcBef>
                <a:spcPts val="1000"/>
              </a:spcBef>
              <a:buFont typeface="Arial" panose="020B0604020202020204" pitchFamily="34" charset="0"/>
              <a:buNone/>
            </a:pPr>
            <a:r>
              <a:rPr lang="en-US"/>
              <a:t>Fourth level</a:t>
            </a:r>
          </a:p>
          <a:p>
            <a:pPr marL="0" lvl="4" indent="0" algn="l" defTabSz="914400" rtl="0" eaLnBrk="1" latinLnBrk="0" hangingPunct="1">
              <a:lnSpc>
                <a:spcPct val="95000"/>
              </a:lnSpc>
              <a:spcBef>
                <a:spcPts val="1000"/>
              </a:spcBef>
              <a:buFont typeface="Arial" panose="020B0604020202020204" pitchFamily="34" charset="0"/>
              <a:buNone/>
            </a:pPr>
            <a:r>
              <a:rPr lang="en-US"/>
              <a:t>Fifth level</a:t>
            </a:r>
            <a:endParaRPr lang="en-CA"/>
          </a:p>
        </p:txBody>
      </p:sp>
      <p:sp>
        <p:nvSpPr>
          <p:cNvPr id="15" name="Text Placeholder 13">
            <a:extLst>
              <a:ext uri="{FF2B5EF4-FFF2-40B4-BE49-F238E27FC236}">
                <a16:creationId xmlns:a16="http://schemas.microsoft.com/office/drawing/2014/main" id="{DCBD7A70-8F71-CF49-1185-414F52D0A77E}"/>
              </a:ext>
            </a:extLst>
          </p:cNvPr>
          <p:cNvSpPr>
            <a:spLocks noGrp="1"/>
          </p:cNvSpPr>
          <p:nvPr>
            <p:ph type="body" sz="quarter" idx="39" hasCustomPrompt="1"/>
          </p:nvPr>
        </p:nvSpPr>
        <p:spPr>
          <a:xfrm>
            <a:off x="5081588" y="1193799"/>
            <a:ext cx="2022475" cy="3890963"/>
          </a:xfrm>
        </p:spPr>
        <p:txBody>
          <a:bodyPr>
            <a:normAutofit/>
          </a:bodyPr>
          <a:lstStyle>
            <a:lvl1pPr marL="0" indent="0">
              <a:spcAft>
                <a:spcPts val="300"/>
              </a:spcAft>
              <a:buNone/>
              <a:defRPr lang="en-US" sz="1600" b="0" i="0" kern="1200" dirty="0">
                <a:solidFill>
                  <a:schemeClr val="tx2"/>
                </a:solidFill>
                <a:latin typeface="+mj-lt"/>
                <a:ea typeface="Microsoft GothicNeo" panose="02000300000000000000" pitchFamily="2" charset="-127"/>
                <a:cs typeface="Microsoft Sans Serif" panose="020B0604020202020204" pitchFamily="34" charset="0"/>
              </a:defRPr>
            </a:lvl1pPr>
            <a:lvl2pPr marL="179388" indent="-169863">
              <a:tabLst/>
              <a:defRPr sz="1400">
                <a:solidFill>
                  <a:schemeClr val="tx2"/>
                </a:solidFill>
              </a:defRPr>
            </a:lvl2pPr>
            <a:lvl3pPr marL="358775" indent="-179388">
              <a:tabLst/>
              <a:defRPr sz="1200">
                <a:solidFill>
                  <a:schemeClr val="tx2"/>
                </a:solidFill>
              </a:defRPr>
            </a:lvl3pPr>
            <a:lvl4pPr marL="533400" indent="-174625">
              <a:tabLst/>
              <a:defRPr sz="1100">
                <a:solidFill>
                  <a:schemeClr val="tx2"/>
                </a:solidFill>
              </a:defRPr>
            </a:lvl4pPr>
            <a:lvl5pPr marL="720725" indent="-187325">
              <a:tabLst/>
              <a:defRPr sz="1100">
                <a:solidFill>
                  <a:schemeClr val="tx2"/>
                </a:solidFill>
              </a:defRPr>
            </a:lvl5pPr>
          </a:lstStyle>
          <a:p>
            <a:pPr marL="0" lvl="0" indent="0" algn="l" defTabSz="914400" rtl="0" eaLnBrk="1" latinLnBrk="0" hangingPunct="1">
              <a:lnSpc>
                <a:spcPct val="95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5000"/>
              </a:lnSpc>
              <a:spcBef>
                <a:spcPts val="1000"/>
              </a:spcBef>
              <a:buFont typeface="Arial" panose="020B0604020202020204" pitchFamily="34" charset="0"/>
              <a:buNone/>
            </a:pPr>
            <a:r>
              <a:rPr lang="en-US"/>
              <a:t>Second level</a:t>
            </a:r>
          </a:p>
          <a:p>
            <a:pPr marL="0" lvl="2" indent="0" algn="l" defTabSz="914400" rtl="0" eaLnBrk="1" latinLnBrk="0" hangingPunct="1">
              <a:lnSpc>
                <a:spcPct val="95000"/>
              </a:lnSpc>
              <a:spcBef>
                <a:spcPts val="1000"/>
              </a:spcBef>
              <a:buFont typeface="Arial" panose="020B0604020202020204" pitchFamily="34" charset="0"/>
              <a:buNone/>
            </a:pPr>
            <a:r>
              <a:rPr lang="en-US"/>
              <a:t>Third level</a:t>
            </a:r>
          </a:p>
          <a:p>
            <a:pPr marL="0" lvl="3" indent="0" algn="l" defTabSz="914400" rtl="0" eaLnBrk="1" latinLnBrk="0" hangingPunct="1">
              <a:lnSpc>
                <a:spcPct val="95000"/>
              </a:lnSpc>
              <a:spcBef>
                <a:spcPts val="1000"/>
              </a:spcBef>
              <a:buFont typeface="Arial" panose="020B0604020202020204" pitchFamily="34" charset="0"/>
              <a:buNone/>
            </a:pPr>
            <a:r>
              <a:rPr lang="en-US"/>
              <a:t>Fourth level</a:t>
            </a:r>
          </a:p>
          <a:p>
            <a:pPr marL="0" lvl="4" indent="0" algn="l" defTabSz="914400" rtl="0" eaLnBrk="1" latinLnBrk="0" hangingPunct="1">
              <a:lnSpc>
                <a:spcPct val="95000"/>
              </a:lnSpc>
              <a:spcBef>
                <a:spcPts val="1000"/>
              </a:spcBef>
              <a:buFont typeface="Arial" panose="020B0604020202020204" pitchFamily="34" charset="0"/>
              <a:buNone/>
            </a:pPr>
            <a:r>
              <a:rPr lang="en-US"/>
              <a:t>Fifth level</a:t>
            </a:r>
            <a:endParaRPr lang="en-CA"/>
          </a:p>
        </p:txBody>
      </p:sp>
      <p:sp>
        <p:nvSpPr>
          <p:cNvPr id="16" name="Text Placeholder 13">
            <a:extLst>
              <a:ext uri="{FF2B5EF4-FFF2-40B4-BE49-F238E27FC236}">
                <a16:creationId xmlns:a16="http://schemas.microsoft.com/office/drawing/2014/main" id="{7AC05CE3-41A2-5DDD-5D22-97282FE54DC4}"/>
              </a:ext>
            </a:extLst>
          </p:cNvPr>
          <p:cNvSpPr>
            <a:spLocks noGrp="1"/>
          </p:cNvSpPr>
          <p:nvPr>
            <p:ph type="body" sz="quarter" idx="41" hasCustomPrompt="1"/>
          </p:nvPr>
        </p:nvSpPr>
        <p:spPr>
          <a:xfrm>
            <a:off x="7386638" y="1193799"/>
            <a:ext cx="2022475" cy="3890963"/>
          </a:xfrm>
        </p:spPr>
        <p:txBody>
          <a:bodyPr>
            <a:normAutofit/>
          </a:bodyPr>
          <a:lstStyle>
            <a:lvl1pPr marL="0" indent="0">
              <a:spcAft>
                <a:spcPts val="300"/>
              </a:spcAft>
              <a:buNone/>
              <a:defRPr lang="en-US" sz="1600" b="0" i="0" kern="1200" dirty="0">
                <a:solidFill>
                  <a:schemeClr val="tx2"/>
                </a:solidFill>
                <a:latin typeface="+mj-lt"/>
                <a:ea typeface="Microsoft GothicNeo" panose="02000300000000000000" pitchFamily="2" charset="-127"/>
                <a:cs typeface="Microsoft Sans Serif" panose="020B0604020202020204" pitchFamily="34" charset="0"/>
              </a:defRPr>
            </a:lvl1pPr>
            <a:lvl2pPr marL="179388" indent="-169863">
              <a:tabLst/>
              <a:defRPr sz="1400">
                <a:solidFill>
                  <a:schemeClr val="tx2"/>
                </a:solidFill>
              </a:defRPr>
            </a:lvl2pPr>
            <a:lvl3pPr marL="358775" indent="-179388">
              <a:tabLst/>
              <a:defRPr sz="1200">
                <a:solidFill>
                  <a:schemeClr val="tx2"/>
                </a:solidFill>
              </a:defRPr>
            </a:lvl3pPr>
            <a:lvl4pPr marL="533400" indent="-174625">
              <a:tabLst/>
              <a:defRPr sz="1100">
                <a:solidFill>
                  <a:schemeClr val="tx2"/>
                </a:solidFill>
              </a:defRPr>
            </a:lvl4pPr>
            <a:lvl5pPr marL="720725" indent="-187325">
              <a:tabLst/>
              <a:defRPr sz="1100">
                <a:solidFill>
                  <a:schemeClr val="tx2"/>
                </a:solidFill>
              </a:defRPr>
            </a:lvl5pPr>
          </a:lstStyle>
          <a:p>
            <a:pPr marL="0" lvl="0" indent="0" algn="l" defTabSz="914400" rtl="0" eaLnBrk="1" latinLnBrk="0" hangingPunct="1">
              <a:lnSpc>
                <a:spcPct val="95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5000"/>
              </a:lnSpc>
              <a:spcBef>
                <a:spcPts val="1000"/>
              </a:spcBef>
              <a:buFont typeface="Arial" panose="020B0604020202020204" pitchFamily="34" charset="0"/>
              <a:buNone/>
            </a:pPr>
            <a:r>
              <a:rPr lang="en-US"/>
              <a:t>Second level</a:t>
            </a:r>
          </a:p>
          <a:p>
            <a:pPr marL="0" lvl="2" indent="0" algn="l" defTabSz="914400" rtl="0" eaLnBrk="1" latinLnBrk="0" hangingPunct="1">
              <a:lnSpc>
                <a:spcPct val="95000"/>
              </a:lnSpc>
              <a:spcBef>
                <a:spcPts val="1000"/>
              </a:spcBef>
              <a:buFont typeface="Arial" panose="020B0604020202020204" pitchFamily="34" charset="0"/>
              <a:buNone/>
            </a:pPr>
            <a:r>
              <a:rPr lang="en-US"/>
              <a:t>Third level</a:t>
            </a:r>
          </a:p>
          <a:p>
            <a:pPr marL="0" lvl="3" indent="0" algn="l" defTabSz="914400" rtl="0" eaLnBrk="1" latinLnBrk="0" hangingPunct="1">
              <a:lnSpc>
                <a:spcPct val="95000"/>
              </a:lnSpc>
              <a:spcBef>
                <a:spcPts val="1000"/>
              </a:spcBef>
              <a:buFont typeface="Arial" panose="020B0604020202020204" pitchFamily="34" charset="0"/>
              <a:buNone/>
            </a:pPr>
            <a:r>
              <a:rPr lang="en-US"/>
              <a:t>Fourth level</a:t>
            </a:r>
          </a:p>
          <a:p>
            <a:pPr marL="0" lvl="4" indent="0" algn="l" defTabSz="914400" rtl="0" eaLnBrk="1" latinLnBrk="0" hangingPunct="1">
              <a:lnSpc>
                <a:spcPct val="95000"/>
              </a:lnSpc>
              <a:spcBef>
                <a:spcPts val="1000"/>
              </a:spcBef>
              <a:buFont typeface="Arial" panose="020B0604020202020204" pitchFamily="34" charset="0"/>
              <a:buNone/>
            </a:pPr>
            <a:r>
              <a:rPr lang="en-US"/>
              <a:t>Fifth level</a:t>
            </a:r>
            <a:endParaRPr lang="en-CA"/>
          </a:p>
        </p:txBody>
      </p:sp>
      <p:sp>
        <p:nvSpPr>
          <p:cNvPr id="25" name="Text Placeholder 13">
            <a:extLst>
              <a:ext uri="{FF2B5EF4-FFF2-40B4-BE49-F238E27FC236}">
                <a16:creationId xmlns:a16="http://schemas.microsoft.com/office/drawing/2014/main" id="{45F8B4CA-C6D4-D5F8-5713-6ABC27692F25}"/>
              </a:ext>
            </a:extLst>
          </p:cNvPr>
          <p:cNvSpPr>
            <a:spLocks noGrp="1"/>
          </p:cNvSpPr>
          <p:nvPr>
            <p:ph type="body" sz="quarter" idx="42" hasCustomPrompt="1"/>
          </p:nvPr>
        </p:nvSpPr>
        <p:spPr>
          <a:xfrm>
            <a:off x="9659938" y="1193799"/>
            <a:ext cx="2022475" cy="3890963"/>
          </a:xfrm>
        </p:spPr>
        <p:txBody>
          <a:bodyPr>
            <a:normAutofit/>
          </a:bodyPr>
          <a:lstStyle>
            <a:lvl1pPr marL="0" indent="0">
              <a:spcAft>
                <a:spcPts val="300"/>
              </a:spcAft>
              <a:buNone/>
              <a:defRPr lang="en-US" sz="1600" b="0" i="0" kern="1200" dirty="0">
                <a:solidFill>
                  <a:schemeClr val="tx2"/>
                </a:solidFill>
                <a:latin typeface="+mj-lt"/>
                <a:ea typeface="Microsoft GothicNeo" panose="02000300000000000000" pitchFamily="2" charset="-127"/>
                <a:cs typeface="Microsoft Sans Serif" panose="020B0604020202020204" pitchFamily="34" charset="0"/>
              </a:defRPr>
            </a:lvl1pPr>
            <a:lvl2pPr marL="179388" indent="-169863">
              <a:tabLst/>
              <a:defRPr sz="1400">
                <a:solidFill>
                  <a:schemeClr val="tx2"/>
                </a:solidFill>
              </a:defRPr>
            </a:lvl2pPr>
            <a:lvl3pPr marL="358775" indent="-179388">
              <a:tabLst/>
              <a:defRPr sz="1200">
                <a:solidFill>
                  <a:schemeClr val="tx2"/>
                </a:solidFill>
              </a:defRPr>
            </a:lvl3pPr>
            <a:lvl4pPr marL="533400" indent="-174625">
              <a:tabLst/>
              <a:defRPr sz="1100">
                <a:solidFill>
                  <a:schemeClr val="tx2"/>
                </a:solidFill>
              </a:defRPr>
            </a:lvl4pPr>
            <a:lvl5pPr marL="720725" indent="-187325">
              <a:tabLst/>
              <a:defRPr sz="1100">
                <a:solidFill>
                  <a:schemeClr val="tx2"/>
                </a:solidFill>
              </a:defRPr>
            </a:lvl5pPr>
          </a:lstStyle>
          <a:p>
            <a:pPr marL="0" lvl="0" indent="0" algn="l" defTabSz="914400" rtl="0" eaLnBrk="1" latinLnBrk="0" hangingPunct="1">
              <a:lnSpc>
                <a:spcPct val="95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5000"/>
              </a:lnSpc>
              <a:spcBef>
                <a:spcPts val="1000"/>
              </a:spcBef>
              <a:buFont typeface="Arial" panose="020B0604020202020204" pitchFamily="34" charset="0"/>
              <a:buNone/>
            </a:pPr>
            <a:r>
              <a:rPr lang="en-US"/>
              <a:t>Second level</a:t>
            </a:r>
          </a:p>
          <a:p>
            <a:pPr marL="0" lvl="2" indent="0" algn="l" defTabSz="914400" rtl="0" eaLnBrk="1" latinLnBrk="0" hangingPunct="1">
              <a:lnSpc>
                <a:spcPct val="95000"/>
              </a:lnSpc>
              <a:spcBef>
                <a:spcPts val="1000"/>
              </a:spcBef>
              <a:buFont typeface="Arial" panose="020B0604020202020204" pitchFamily="34" charset="0"/>
              <a:buNone/>
            </a:pPr>
            <a:r>
              <a:rPr lang="en-US"/>
              <a:t>Third level</a:t>
            </a:r>
          </a:p>
          <a:p>
            <a:pPr marL="0" lvl="3" indent="0" algn="l" defTabSz="914400" rtl="0" eaLnBrk="1" latinLnBrk="0" hangingPunct="1">
              <a:lnSpc>
                <a:spcPct val="95000"/>
              </a:lnSpc>
              <a:spcBef>
                <a:spcPts val="1000"/>
              </a:spcBef>
              <a:buFont typeface="Arial" panose="020B0604020202020204" pitchFamily="34" charset="0"/>
              <a:buNone/>
            </a:pPr>
            <a:r>
              <a:rPr lang="en-US"/>
              <a:t>Fourth level</a:t>
            </a:r>
          </a:p>
          <a:p>
            <a:pPr marL="0" lvl="4" indent="0" algn="l" defTabSz="914400" rtl="0" eaLnBrk="1" latinLnBrk="0" hangingPunct="1">
              <a:lnSpc>
                <a:spcPct val="95000"/>
              </a:lnSpc>
              <a:spcBef>
                <a:spcPts val="1000"/>
              </a:spcBef>
              <a:buFont typeface="Arial" panose="020B0604020202020204" pitchFamily="34" charset="0"/>
              <a:buNone/>
            </a:pPr>
            <a:r>
              <a:rPr lang="en-US"/>
              <a:t>Fifth level</a:t>
            </a:r>
            <a:endParaRPr lang="en-CA"/>
          </a:p>
        </p:txBody>
      </p:sp>
      <p:sp>
        <p:nvSpPr>
          <p:cNvPr id="11" name="Footer Placeholder 4">
            <a:extLst>
              <a:ext uri="{FF2B5EF4-FFF2-40B4-BE49-F238E27FC236}">
                <a16:creationId xmlns:a16="http://schemas.microsoft.com/office/drawing/2014/main" id="{08AA5C15-DCAD-0FB1-2737-140326462175}"/>
              </a:ext>
            </a:extLst>
          </p:cNvPr>
          <p:cNvSpPr>
            <a:spLocks noGrp="1"/>
          </p:cNvSpPr>
          <p:nvPr>
            <p:ph type="ftr" sz="quarter" idx="11"/>
          </p:nvPr>
        </p:nvSpPr>
        <p:spPr>
          <a:xfrm>
            <a:off x="508001" y="6381750"/>
            <a:ext cx="6510637" cy="287610"/>
          </a:xfrm>
        </p:spPr>
        <p:txBody>
          <a:bodyPr/>
          <a:lstStyle>
            <a:lvl1pPr>
              <a:defRPr>
                <a:solidFill>
                  <a:schemeClr val="bg1">
                    <a:lumMod val="60000"/>
                    <a:lumOff val="40000"/>
                  </a:schemeClr>
                </a:solidFill>
              </a:defRPr>
            </a:lvl1pPr>
          </a:lstStyle>
          <a:p>
            <a:endParaRPr lang="en-US"/>
          </a:p>
        </p:txBody>
      </p:sp>
      <p:sp>
        <p:nvSpPr>
          <p:cNvPr id="4" name="Slide Number Placeholder 5">
            <a:extLst>
              <a:ext uri="{FF2B5EF4-FFF2-40B4-BE49-F238E27FC236}">
                <a16:creationId xmlns:a16="http://schemas.microsoft.com/office/drawing/2014/main" id="{D1570BA7-F8A8-5440-C9F8-2D7809BDE9C7}"/>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rgbClr val="7E92AE"/>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
        <p:nvSpPr>
          <p:cNvPr id="5" name="TextBox 4">
            <a:extLst>
              <a:ext uri="{FF2B5EF4-FFF2-40B4-BE49-F238E27FC236}">
                <a16:creationId xmlns:a16="http://schemas.microsoft.com/office/drawing/2014/main" id="{7DFD2BF8-8E2A-F529-967F-96E3629C3242}"/>
              </a:ext>
            </a:extLst>
          </p:cNvPr>
          <p:cNvSpPr txBox="1"/>
          <p:nvPr userDrawn="1"/>
        </p:nvSpPr>
        <p:spPr>
          <a:xfrm>
            <a:off x="6218530" y="6479874"/>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700">
                <a:solidFill>
                  <a:srgbClr val="7E92AE"/>
                </a:solidFill>
              </a:rPr>
              <a:t>Confidential – Qualcomm Technologies, Inc. and/or its affiliated companies – May Contain Trade Secrets</a:t>
            </a:r>
          </a:p>
        </p:txBody>
      </p:sp>
      <p:sp>
        <p:nvSpPr>
          <p:cNvPr id="6" name="Text Placeholder 13">
            <a:extLst>
              <a:ext uri="{FF2B5EF4-FFF2-40B4-BE49-F238E27FC236}">
                <a16:creationId xmlns:a16="http://schemas.microsoft.com/office/drawing/2014/main" id="{FB875FAE-432A-D210-8B5A-308B569440C0}"/>
              </a:ext>
            </a:extLst>
          </p:cNvPr>
          <p:cNvSpPr>
            <a:spLocks noGrp="1"/>
          </p:cNvSpPr>
          <p:nvPr>
            <p:ph type="body" sz="quarter" idx="43" hasCustomPrompt="1"/>
          </p:nvPr>
        </p:nvSpPr>
        <p:spPr>
          <a:xfrm>
            <a:off x="515380" y="1193799"/>
            <a:ext cx="2022475" cy="3890963"/>
          </a:xfrm>
        </p:spPr>
        <p:txBody>
          <a:bodyPr>
            <a:normAutofit/>
          </a:bodyPr>
          <a:lstStyle>
            <a:lvl1pPr marL="0" indent="0">
              <a:spcAft>
                <a:spcPts val="300"/>
              </a:spcAft>
              <a:buNone/>
              <a:defRPr lang="en-US" sz="1600" b="0" i="0" kern="1200" dirty="0">
                <a:solidFill>
                  <a:schemeClr val="tx2"/>
                </a:solidFill>
                <a:latin typeface="+mj-lt"/>
                <a:ea typeface="Microsoft GothicNeo" panose="02000300000000000000" pitchFamily="2" charset="-127"/>
                <a:cs typeface="Microsoft Sans Serif" panose="020B0604020202020204" pitchFamily="34" charset="0"/>
              </a:defRPr>
            </a:lvl1pPr>
            <a:lvl2pPr marL="179388" indent="-169863">
              <a:tabLst/>
              <a:defRPr sz="1400">
                <a:solidFill>
                  <a:schemeClr val="tx2"/>
                </a:solidFill>
              </a:defRPr>
            </a:lvl2pPr>
            <a:lvl3pPr marL="358775" indent="-179388">
              <a:tabLst/>
              <a:defRPr sz="1200">
                <a:solidFill>
                  <a:schemeClr val="tx2"/>
                </a:solidFill>
              </a:defRPr>
            </a:lvl3pPr>
            <a:lvl4pPr marL="533400" indent="-174625">
              <a:tabLst/>
              <a:defRPr sz="1100">
                <a:solidFill>
                  <a:schemeClr val="tx2"/>
                </a:solidFill>
              </a:defRPr>
            </a:lvl4pPr>
            <a:lvl5pPr marL="720725" indent="-187325">
              <a:tabLst/>
              <a:defRPr sz="1100">
                <a:solidFill>
                  <a:schemeClr val="tx2"/>
                </a:solidFill>
              </a:defRPr>
            </a:lvl5pPr>
          </a:lstStyle>
          <a:p>
            <a:pPr marL="0" lvl="0" indent="0" algn="l" defTabSz="914400" rtl="0" eaLnBrk="1" latinLnBrk="0" hangingPunct="1">
              <a:lnSpc>
                <a:spcPct val="95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5000"/>
              </a:lnSpc>
              <a:spcBef>
                <a:spcPts val="1000"/>
              </a:spcBef>
              <a:buFont typeface="Arial" panose="020B0604020202020204" pitchFamily="34" charset="0"/>
              <a:buNone/>
            </a:pPr>
            <a:r>
              <a:rPr lang="en-US"/>
              <a:t>Second level</a:t>
            </a:r>
          </a:p>
          <a:p>
            <a:pPr marL="0" lvl="2" indent="0" algn="l" defTabSz="914400" rtl="0" eaLnBrk="1" latinLnBrk="0" hangingPunct="1">
              <a:lnSpc>
                <a:spcPct val="95000"/>
              </a:lnSpc>
              <a:spcBef>
                <a:spcPts val="1000"/>
              </a:spcBef>
              <a:buFont typeface="Arial" panose="020B0604020202020204" pitchFamily="34" charset="0"/>
              <a:buNone/>
            </a:pPr>
            <a:r>
              <a:rPr lang="en-US"/>
              <a:t>Third level</a:t>
            </a:r>
          </a:p>
          <a:p>
            <a:pPr marL="0" lvl="3" indent="0" algn="l" defTabSz="914400" rtl="0" eaLnBrk="1" latinLnBrk="0" hangingPunct="1">
              <a:lnSpc>
                <a:spcPct val="95000"/>
              </a:lnSpc>
              <a:spcBef>
                <a:spcPts val="1000"/>
              </a:spcBef>
              <a:buFont typeface="Arial" panose="020B0604020202020204" pitchFamily="34" charset="0"/>
              <a:buNone/>
            </a:pPr>
            <a:r>
              <a:rPr lang="en-US"/>
              <a:t>Fourth level</a:t>
            </a:r>
          </a:p>
          <a:p>
            <a:pPr marL="0" lvl="4" indent="0" algn="l" defTabSz="914400" rtl="0" eaLnBrk="1" latinLnBrk="0" hangingPunct="1">
              <a:lnSpc>
                <a:spcPct val="95000"/>
              </a:lnSpc>
              <a:spcBef>
                <a:spcPts val="1000"/>
              </a:spcBef>
              <a:buFont typeface="Arial" panose="020B0604020202020204" pitchFamily="34" charset="0"/>
              <a:buNone/>
            </a:pPr>
            <a:r>
              <a:rPr lang="en-US"/>
              <a:t>Fifth level</a:t>
            </a:r>
            <a:endParaRPr lang="en-CA"/>
          </a:p>
        </p:txBody>
      </p:sp>
    </p:spTree>
    <p:extLst>
      <p:ext uri="{BB962C8B-B14F-4D97-AF65-F5344CB8AC3E}">
        <p14:creationId xmlns:p14="http://schemas.microsoft.com/office/powerpoint/2010/main" val="33790419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1595">
          <p15:clr>
            <a:srgbClr val="A4A3A4"/>
          </p15:clr>
        </p15:guide>
        <p15:guide id="2" pos="1753">
          <p15:clr>
            <a:srgbClr val="A4A3A4"/>
          </p15:clr>
        </p15:guide>
        <p15:guide id="3" pos="3046">
          <p15:clr>
            <a:srgbClr val="A4A3A4"/>
          </p15:clr>
        </p15:guide>
        <p15:guide id="4" pos="3205">
          <p15:clr>
            <a:srgbClr val="A4A3A4"/>
          </p15:clr>
        </p15:guide>
        <p15:guide id="5" pos="4475">
          <p15:clr>
            <a:srgbClr val="A4A3A4"/>
          </p15:clr>
        </p15:guide>
        <p15:guide id="6" pos="4634">
          <p15:clr>
            <a:srgbClr val="A4A3A4"/>
          </p15:clr>
        </p15:guide>
        <p15:guide id="7" orient="horz" pos="3294">
          <p15:clr>
            <a:srgbClr val="A4A3A4"/>
          </p15:clr>
        </p15:guide>
        <p15:guide id="8" orient="horz" pos="3203">
          <p15:clr>
            <a:srgbClr val="A4A3A4"/>
          </p15:clr>
        </p15:guide>
        <p15:guide id="9" pos="6085">
          <p15:clr>
            <a:srgbClr val="A4A3A4"/>
          </p15:clr>
        </p15:guide>
        <p15:guide id="10" pos="5927">
          <p15:clr>
            <a:srgbClr val="A4A3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ive Topics with Key Message Blue">
    <p:bg>
      <p:bgPr>
        <a:gradFill>
          <a:gsLst>
            <a:gs pos="80000">
              <a:srgbClr val="190062"/>
            </a:gs>
            <a:gs pos="10000">
              <a:schemeClr val="accent4"/>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51C43-B9E2-3742-B45A-D1651035572E}"/>
              </a:ext>
            </a:extLst>
          </p:cNvPr>
          <p:cNvSpPr>
            <a:spLocks noGrp="1"/>
          </p:cNvSpPr>
          <p:nvPr>
            <p:ph type="title" hasCustomPrompt="1"/>
          </p:nvPr>
        </p:nvSpPr>
        <p:spPr>
          <a:xfrm>
            <a:off x="515380" y="333375"/>
            <a:ext cx="11161240" cy="647701"/>
          </a:xfrm>
        </p:spPr>
        <p:txBody>
          <a:bodyPr/>
          <a:lstStyle>
            <a:lvl1pPr>
              <a:defRPr>
                <a:solidFill>
                  <a:schemeClr val="tx2"/>
                </a:solidFill>
              </a:defRPr>
            </a:lvl1pPr>
          </a:lstStyle>
          <a:p>
            <a:r>
              <a:rPr lang="en-US"/>
              <a:t>Click to edit master title style</a:t>
            </a:r>
          </a:p>
        </p:txBody>
      </p:sp>
      <p:sp>
        <p:nvSpPr>
          <p:cNvPr id="8" name="Rectangle 7">
            <a:extLst>
              <a:ext uri="{FF2B5EF4-FFF2-40B4-BE49-F238E27FC236}">
                <a16:creationId xmlns:a16="http://schemas.microsoft.com/office/drawing/2014/main" id="{90C5F851-4644-4B57-0E43-DCE7A49A284E}"/>
              </a:ext>
            </a:extLst>
          </p:cNvPr>
          <p:cNvSpPr/>
          <p:nvPr userDrawn="1"/>
        </p:nvSpPr>
        <p:spPr>
          <a:xfrm>
            <a:off x="0" y="5229225"/>
            <a:ext cx="12192000" cy="16287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Text Placeholder 6">
            <a:extLst>
              <a:ext uri="{FF2B5EF4-FFF2-40B4-BE49-F238E27FC236}">
                <a16:creationId xmlns:a16="http://schemas.microsoft.com/office/drawing/2014/main" id="{E250B86E-D800-9308-3C12-CAA158634DEA}"/>
              </a:ext>
            </a:extLst>
          </p:cNvPr>
          <p:cNvSpPr>
            <a:spLocks noGrp="1"/>
          </p:cNvSpPr>
          <p:nvPr>
            <p:ph type="body" sz="quarter" idx="13" hasCustomPrompt="1"/>
          </p:nvPr>
        </p:nvSpPr>
        <p:spPr>
          <a:xfrm>
            <a:off x="0" y="5241851"/>
            <a:ext cx="12192000" cy="930349"/>
          </a:xfrm>
          <a:noFill/>
        </p:spPr>
        <p:txBody>
          <a:bodyPr anchor="ctr"/>
          <a:lstStyle>
            <a:lvl1pPr marL="0" indent="0" algn="ctr">
              <a:buNone/>
              <a:defRPr sz="2800" b="0">
                <a:solidFill>
                  <a:schemeClr val="accent1"/>
                </a:solidFill>
              </a:defRPr>
            </a:lvl1pPr>
            <a:lvl2pPr marL="268287" indent="0" algn="ctr">
              <a:buNone/>
              <a:defRPr sz="1600">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a:p>
            <a:pPr lvl="1"/>
            <a:r>
              <a:rPr lang="en-US"/>
              <a:t>Second level</a:t>
            </a:r>
          </a:p>
        </p:txBody>
      </p:sp>
      <p:sp>
        <p:nvSpPr>
          <p:cNvPr id="10" name="Text Placeholder 13">
            <a:extLst>
              <a:ext uri="{FF2B5EF4-FFF2-40B4-BE49-F238E27FC236}">
                <a16:creationId xmlns:a16="http://schemas.microsoft.com/office/drawing/2014/main" id="{15651667-F129-CD6C-48D3-F2AE88DAA96E}"/>
              </a:ext>
            </a:extLst>
          </p:cNvPr>
          <p:cNvSpPr>
            <a:spLocks noGrp="1"/>
          </p:cNvSpPr>
          <p:nvPr>
            <p:ph type="body" sz="quarter" idx="37" hasCustomPrompt="1"/>
          </p:nvPr>
        </p:nvSpPr>
        <p:spPr>
          <a:xfrm>
            <a:off x="2782888" y="1193799"/>
            <a:ext cx="2022475" cy="3890963"/>
          </a:xfrm>
        </p:spPr>
        <p:txBody>
          <a:bodyPr>
            <a:normAutofit/>
          </a:bodyPr>
          <a:lstStyle>
            <a:lvl1pPr marL="0" indent="0">
              <a:spcAft>
                <a:spcPts val="300"/>
              </a:spcAft>
              <a:buNone/>
              <a:defRPr lang="en-US" sz="1600" b="0" i="0" kern="1200" dirty="0">
                <a:solidFill>
                  <a:schemeClr val="tx2"/>
                </a:solidFill>
                <a:latin typeface="+mj-lt"/>
                <a:ea typeface="Microsoft GothicNeo" panose="02000300000000000000" pitchFamily="2" charset="-127"/>
                <a:cs typeface="Microsoft Sans Serif" panose="020B0604020202020204" pitchFamily="34" charset="0"/>
              </a:defRPr>
            </a:lvl1pPr>
            <a:lvl2pPr marL="179388" indent="-169863">
              <a:tabLst/>
              <a:defRPr sz="1400">
                <a:solidFill>
                  <a:schemeClr val="tx2"/>
                </a:solidFill>
              </a:defRPr>
            </a:lvl2pPr>
            <a:lvl3pPr marL="358775" indent="-179388">
              <a:tabLst/>
              <a:defRPr sz="1200">
                <a:solidFill>
                  <a:schemeClr val="tx2"/>
                </a:solidFill>
              </a:defRPr>
            </a:lvl3pPr>
            <a:lvl4pPr marL="533400" indent="-174625">
              <a:tabLst/>
              <a:defRPr sz="1100">
                <a:solidFill>
                  <a:schemeClr val="tx2"/>
                </a:solidFill>
              </a:defRPr>
            </a:lvl4pPr>
            <a:lvl5pPr marL="720725" indent="-187325">
              <a:tabLst/>
              <a:defRPr sz="1100">
                <a:solidFill>
                  <a:schemeClr val="tx2"/>
                </a:solidFill>
              </a:defRPr>
            </a:lvl5pPr>
          </a:lstStyle>
          <a:p>
            <a:pPr marL="0" lvl="0" indent="0" algn="l" defTabSz="914400" rtl="0" eaLnBrk="1" latinLnBrk="0" hangingPunct="1">
              <a:lnSpc>
                <a:spcPct val="95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5000"/>
              </a:lnSpc>
              <a:spcBef>
                <a:spcPts val="1000"/>
              </a:spcBef>
              <a:buFont typeface="Arial" panose="020B0604020202020204" pitchFamily="34" charset="0"/>
              <a:buNone/>
            </a:pPr>
            <a:r>
              <a:rPr lang="en-US"/>
              <a:t>Second level</a:t>
            </a:r>
          </a:p>
          <a:p>
            <a:pPr marL="0" lvl="2" indent="0" algn="l" defTabSz="914400" rtl="0" eaLnBrk="1" latinLnBrk="0" hangingPunct="1">
              <a:lnSpc>
                <a:spcPct val="95000"/>
              </a:lnSpc>
              <a:spcBef>
                <a:spcPts val="1000"/>
              </a:spcBef>
              <a:buFont typeface="Arial" panose="020B0604020202020204" pitchFamily="34" charset="0"/>
              <a:buNone/>
            </a:pPr>
            <a:r>
              <a:rPr lang="en-US"/>
              <a:t>Third level</a:t>
            </a:r>
          </a:p>
          <a:p>
            <a:pPr marL="0" lvl="3" indent="0" algn="l" defTabSz="914400" rtl="0" eaLnBrk="1" latinLnBrk="0" hangingPunct="1">
              <a:lnSpc>
                <a:spcPct val="95000"/>
              </a:lnSpc>
              <a:spcBef>
                <a:spcPts val="1000"/>
              </a:spcBef>
              <a:buFont typeface="Arial" panose="020B0604020202020204" pitchFamily="34" charset="0"/>
              <a:buNone/>
            </a:pPr>
            <a:r>
              <a:rPr lang="en-US"/>
              <a:t>Fourth level</a:t>
            </a:r>
          </a:p>
          <a:p>
            <a:pPr marL="0" lvl="4" indent="0" algn="l" defTabSz="914400" rtl="0" eaLnBrk="1" latinLnBrk="0" hangingPunct="1">
              <a:lnSpc>
                <a:spcPct val="95000"/>
              </a:lnSpc>
              <a:spcBef>
                <a:spcPts val="1000"/>
              </a:spcBef>
              <a:buFont typeface="Arial" panose="020B0604020202020204" pitchFamily="34" charset="0"/>
              <a:buNone/>
            </a:pPr>
            <a:r>
              <a:rPr lang="en-US"/>
              <a:t>Fifth level</a:t>
            </a:r>
            <a:endParaRPr lang="en-CA"/>
          </a:p>
        </p:txBody>
      </p:sp>
      <p:sp>
        <p:nvSpPr>
          <p:cNvPr id="11" name="Text Placeholder 13">
            <a:extLst>
              <a:ext uri="{FF2B5EF4-FFF2-40B4-BE49-F238E27FC236}">
                <a16:creationId xmlns:a16="http://schemas.microsoft.com/office/drawing/2014/main" id="{980A3DA7-A3FB-C26C-3903-C1FF3999B138}"/>
              </a:ext>
            </a:extLst>
          </p:cNvPr>
          <p:cNvSpPr>
            <a:spLocks noGrp="1"/>
          </p:cNvSpPr>
          <p:nvPr>
            <p:ph type="body" sz="quarter" idx="39" hasCustomPrompt="1"/>
          </p:nvPr>
        </p:nvSpPr>
        <p:spPr>
          <a:xfrm>
            <a:off x="5081588" y="1193799"/>
            <a:ext cx="2022475" cy="3890963"/>
          </a:xfrm>
        </p:spPr>
        <p:txBody>
          <a:bodyPr>
            <a:normAutofit/>
          </a:bodyPr>
          <a:lstStyle>
            <a:lvl1pPr marL="0" indent="0">
              <a:spcAft>
                <a:spcPts val="300"/>
              </a:spcAft>
              <a:buNone/>
              <a:defRPr lang="en-US" sz="1600" b="0" i="0" kern="1200" dirty="0">
                <a:solidFill>
                  <a:schemeClr val="tx2"/>
                </a:solidFill>
                <a:latin typeface="+mj-lt"/>
                <a:ea typeface="Microsoft GothicNeo" panose="02000300000000000000" pitchFamily="2" charset="-127"/>
                <a:cs typeface="Microsoft Sans Serif" panose="020B0604020202020204" pitchFamily="34" charset="0"/>
              </a:defRPr>
            </a:lvl1pPr>
            <a:lvl2pPr marL="179388" indent="-169863">
              <a:tabLst/>
              <a:defRPr sz="1400">
                <a:solidFill>
                  <a:schemeClr val="tx2"/>
                </a:solidFill>
              </a:defRPr>
            </a:lvl2pPr>
            <a:lvl3pPr marL="358775" indent="-179388">
              <a:tabLst/>
              <a:defRPr sz="1200">
                <a:solidFill>
                  <a:schemeClr val="tx2"/>
                </a:solidFill>
              </a:defRPr>
            </a:lvl3pPr>
            <a:lvl4pPr marL="533400" indent="-174625">
              <a:tabLst/>
              <a:defRPr sz="1100">
                <a:solidFill>
                  <a:schemeClr val="tx2"/>
                </a:solidFill>
              </a:defRPr>
            </a:lvl4pPr>
            <a:lvl5pPr marL="720725" indent="-187325">
              <a:tabLst/>
              <a:defRPr sz="1100">
                <a:solidFill>
                  <a:schemeClr val="tx2"/>
                </a:solidFill>
              </a:defRPr>
            </a:lvl5pPr>
          </a:lstStyle>
          <a:p>
            <a:pPr marL="0" lvl="0" indent="0" algn="l" defTabSz="914400" rtl="0" eaLnBrk="1" latinLnBrk="0" hangingPunct="1">
              <a:lnSpc>
                <a:spcPct val="95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5000"/>
              </a:lnSpc>
              <a:spcBef>
                <a:spcPts val="1000"/>
              </a:spcBef>
              <a:buFont typeface="Arial" panose="020B0604020202020204" pitchFamily="34" charset="0"/>
              <a:buNone/>
            </a:pPr>
            <a:r>
              <a:rPr lang="en-US"/>
              <a:t>Second level</a:t>
            </a:r>
          </a:p>
          <a:p>
            <a:pPr marL="0" lvl="2" indent="0" algn="l" defTabSz="914400" rtl="0" eaLnBrk="1" latinLnBrk="0" hangingPunct="1">
              <a:lnSpc>
                <a:spcPct val="95000"/>
              </a:lnSpc>
              <a:spcBef>
                <a:spcPts val="1000"/>
              </a:spcBef>
              <a:buFont typeface="Arial" panose="020B0604020202020204" pitchFamily="34" charset="0"/>
              <a:buNone/>
            </a:pPr>
            <a:r>
              <a:rPr lang="en-US"/>
              <a:t>Third level</a:t>
            </a:r>
          </a:p>
          <a:p>
            <a:pPr marL="0" lvl="3" indent="0" algn="l" defTabSz="914400" rtl="0" eaLnBrk="1" latinLnBrk="0" hangingPunct="1">
              <a:lnSpc>
                <a:spcPct val="95000"/>
              </a:lnSpc>
              <a:spcBef>
                <a:spcPts val="1000"/>
              </a:spcBef>
              <a:buFont typeface="Arial" panose="020B0604020202020204" pitchFamily="34" charset="0"/>
              <a:buNone/>
            </a:pPr>
            <a:r>
              <a:rPr lang="en-US"/>
              <a:t>Fourth level</a:t>
            </a:r>
          </a:p>
          <a:p>
            <a:pPr marL="0" lvl="4" indent="0" algn="l" defTabSz="914400" rtl="0" eaLnBrk="1" latinLnBrk="0" hangingPunct="1">
              <a:lnSpc>
                <a:spcPct val="95000"/>
              </a:lnSpc>
              <a:spcBef>
                <a:spcPts val="1000"/>
              </a:spcBef>
              <a:buFont typeface="Arial" panose="020B0604020202020204" pitchFamily="34" charset="0"/>
              <a:buNone/>
            </a:pPr>
            <a:r>
              <a:rPr lang="en-US"/>
              <a:t>Fifth level</a:t>
            </a:r>
            <a:endParaRPr lang="en-CA"/>
          </a:p>
        </p:txBody>
      </p:sp>
      <p:sp>
        <p:nvSpPr>
          <p:cNvPr id="12" name="Text Placeholder 13">
            <a:extLst>
              <a:ext uri="{FF2B5EF4-FFF2-40B4-BE49-F238E27FC236}">
                <a16:creationId xmlns:a16="http://schemas.microsoft.com/office/drawing/2014/main" id="{361499BC-5112-3896-0850-761CF5173FCC}"/>
              </a:ext>
            </a:extLst>
          </p:cNvPr>
          <p:cNvSpPr>
            <a:spLocks noGrp="1"/>
          </p:cNvSpPr>
          <p:nvPr>
            <p:ph type="body" sz="quarter" idx="41" hasCustomPrompt="1"/>
          </p:nvPr>
        </p:nvSpPr>
        <p:spPr>
          <a:xfrm>
            <a:off x="7386638" y="1193799"/>
            <a:ext cx="2022475" cy="3890963"/>
          </a:xfrm>
        </p:spPr>
        <p:txBody>
          <a:bodyPr>
            <a:normAutofit/>
          </a:bodyPr>
          <a:lstStyle>
            <a:lvl1pPr marL="0" indent="0">
              <a:spcAft>
                <a:spcPts val="300"/>
              </a:spcAft>
              <a:buNone/>
              <a:defRPr lang="en-US" sz="1600" b="0" i="0" kern="1200" dirty="0">
                <a:solidFill>
                  <a:schemeClr val="tx2"/>
                </a:solidFill>
                <a:latin typeface="+mj-lt"/>
                <a:ea typeface="Microsoft GothicNeo" panose="02000300000000000000" pitchFamily="2" charset="-127"/>
                <a:cs typeface="Microsoft Sans Serif" panose="020B0604020202020204" pitchFamily="34" charset="0"/>
              </a:defRPr>
            </a:lvl1pPr>
            <a:lvl2pPr marL="179388" indent="-169863">
              <a:tabLst/>
              <a:defRPr sz="1400">
                <a:solidFill>
                  <a:schemeClr val="tx2"/>
                </a:solidFill>
              </a:defRPr>
            </a:lvl2pPr>
            <a:lvl3pPr marL="358775" indent="-179388">
              <a:tabLst/>
              <a:defRPr sz="1200">
                <a:solidFill>
                  <a:schemeClr val="tx2"/>
                </a:solidFill>
              </a:defRPr>
            </a:lvl3pPr>
            <a:lvl4pPr marL="533400" indent="-174625">
              <a:tabLst/>
              <a:defRPr sz="1100">
                <a:solidFill>
                  <a:schemeClr val="tx2"/>
                </a:solidFill>
              </a:defRPr>
            </a:lvl4pPr>
            <a:lvl5pPr marL="720725" indent="-187325">
              <a:tabLst/>
              <a:defRPr sz="1100">
                <a:solidFill>
                  <a:schemeClr val="tx2"/>
                </a:solidFill>
              </a:defRPr>
            </a:lvl5pPr>
          </a:lstStyle>
          <a:p>
            <a:pPr marL="0" lvl="0" indent="0" algn="l" defTabSz="914400" rtl="0" eaLnBrk="1" latinLnBrk="0" hangingPunct="1">
              <a:lnSpc>
                <a:spcPct val="95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5000"/>
              </a:lnSpc>
              <a:spcBef>
                <a:spcPts val="1000"/>
              </a:spcBef>
              <a:buFont typeface="Arial" panose="020B0604020202020204" pitchFamily="34" charset="0"/>
              <a:buNone/>
            </a:pPr>
            <a:r>
              <a:rPr lang="en-US"/>
              <a:t>Second level</a:t>
            </a:r>
          </a:p>
          <a:p>
            <a:pPr marL="0" lvl="2" indent="0" algn="l" defTabSz="914400" rtl="0" eaLnBrk="1" latinLnBrk="0" hangingPunct="1">
              <a:lnSpc>
                <a:spcPct val="95000"/>
              </a:lnSpc>
              <a:spcBef>
                <a:spcPts val="1000"/>
              </a:spcBef>
              <a:buFont typeface="Arial" panose="020B0604020202020204" pitchFamily="34" charset="0"/>
              <a:buNone/>
            </a:pPr>
            <a:r>
              <a:rPr lang="en-US"/>
              <a:t>Third level</a:t>
            </a:r>
          </a:p>
          <a:p>
            <a:pPr marL="0" lvl="3" indent="0" algn="l" defTabSz="914400" rtl="0" eaLnBrk="1" latinLnBrk="0" hangingPunct="1">
              <a:lnSpc>
                <a:spcPct val="95000"/>
              </a:lnSpc>
              <a:spcBef>
                <a:spcPts val="1000"/>
              </a:spcBef>
              <a:buFont typeface="Arial" panose="020B0604020202020204" pitchFamily="34" charset="0"/>
              <a:buNone/>
            </a:pPr>
            <a:r>
              <a:rPr lang="en-US"/>
              <a:t>Fourth level</a:t>
            </a:r>
          </a:p>
          <a:p>
            <a:pPr marL="0" lvl="4" indent="0" algn="l" defTabSz="914400" rtl="0" eaLnBrk="1" latinLnBrk="0" hangingPunct="1">
              <a:lnSpc>
                <a:spcPct val="95000"/>
              </a:lnSpc>
              <a:spcBef>
                <a:spcPts val="1000"/>
              </a:spcBef>
              <a:buFont typeface="Arial" panose="020B0604020202020204" pitchFamily="34" charset="0"/>
              <a:buNone/>
            </a:pPr>
            <a:r>
              <a:rPr lang="en-US"/>
              <a:t>Fifth level</a:t>
            </a:r>
            <a:endParaRPr lang="en-CA"/>
          </a:p>
        </p:txBody>
      </p:sp>
      <p:sp>
        <p:nvSpPr>
          <p:cNvPr id="13" name="Text Placeholder 13">
            <a:extLst>
              <a:ext uri="{FF2B5EF4-FFF2-40B4-BE49-F238E27FC236}">
                <a16:creationId xmlns:a16="http://schemas.microsoft.com/office/drawing/2014/main" id="{40A427D1-8FAF-7F1D-7862-A2DE14271DFD}"/>
              </a:ext>
            </a:extLst>
          </p:cNvPr>
          <p:cNvSpPr>
            <a:spLocks noGrp="1"/>
          </p:cNvSpPr>
          <p:nvPr>
            <p:ph type="body" sz="quarter" idx="42" hasCustomPrompt="1"/>
          </p:nvPr>
        </p:nvSpPr>
        <p:spPr>
          <a:xfrm>
            <a:off x="9659938" y="1193799"/>
            <a:ext cx="2022475" cy="3890963"/>
          </a:xfrm>
        </p:spPr>
        <p:txBody>
          <a:bodyPr>
            <a:normAutofit/>
          </a:bodyPr>
          <a:lstStyle>
            <a:lvl1pPr marL="0" indent="0">
              <a:spcAft>
                <a:spcPts val="300"/>
              </a:spcAft>
              <a:buNone/>
              <a:defRPr lang="en-US" sz="1600" b="0" i="0" kern="1200" dirty="0">
                <a:solidFill>
                  <a:schemeClr val="tx2"/>
                </a:solidFill>
                <a:latin typeface="+mj-lt"/>
                <a:ea typeface="Microsoft GothicNeo" panose="02000300000000000000" pitchFamily="2" charset="-127"/>
                <a:cs typeface="Microsoft Sans Serif" panose="020B0604020202020204" pitchFamily="34" charset="0"/>
              </a:defRPr>
            </a:lvl1pPr>
            <a:lvl2pPr marL="179388" indent="-169863">
              <a:tabLst/>
              <a:defRPr sz="1400">
                <a:solidFill>
                  <a:schemeClr val="tx2"/>
                </a:solidFill>
              </a:defRPr>
            </a:lvl2pPr>
            <a:lvl3pPr marL="358775" indent="-179388">
              <a:tabLst/>
              <a:defRPr sz="1200">
                <a:solidFill>
                  <a:schemeClr val="tx2"/>
                </a:solidFill>
              </a:defRPr>
            </a:lvl3pPr>
            <a:lvl4pPr marL="533400" indent="-174625">
              <a:tabLst/>
              <a:defRPr sz="1100">
                <a:solidFill>
                  <a:schemeClr val="tx2"/>
                </a:solidFill>
              </a:defRPr>
            </a:lvl4pPr>
            <a:lvl5pPr marL="720725" indent="-187325">
              <a:tabLst/>
              <a:defRPr sz="1100">
                <a:solidFill>
                  <a:schemeClr val="tx2"/>
                </a:solidFill>
              </a:defRPr>
            </a:lvl5pPr>
          </a:lstStyle>
          <a:p>
            <a:pPr marL="0" lvl="0" indent="0" algn="l" defTabSz="914400" rtl="0" eaLnBrk="1" latinLnBrk="0" hangingPunct="1">
              <a:lnSpc>
                <a:spcPct val="95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5000"/>
              </a:lnSpc>
              <a:spcBef>
                <a:spcPts val="1000"/>
              </a:spcBef>
              <a:buFont typeface="Arial" panose="020B0604020202020204" pitchFamily="34" charset="0"/>
              <a:buNone/>
            </a:pPr>
            <a:r>
              <a:rPr lang="en-US"/>
              <a:t>Second level</a:t>
            </a:r>
          </a:p>
          <a:p>
            <a:pPr marL="0" lvl="2" indent="0" algn="l" defTabSz="914400" rtl="0" eaLnBrk="1" latinLnBrk="0" hangingPunct="1">
              <a:lnSpc>
                <a:spcPct val="95000"/>
              </a:lnSpc>
              <a:spcBef>
                <a:spcPts val="1000"/>
              </a:spcBef>
              <a:buFont typeface="Arial" panose="020B0604020202020204" pitchFamily="34" charset="0"/>
              <a:buNone/>
            </a:pPr>
            <a:r>
              <a:rPr lang="en-US"/>
              <a:t>Third level</a:t>
            </a:r>
          </a:p>
          <a:p>
            <a:pPr marL="0" lvl="3" indent="0" algn="l" defTabSz="914400" rtl="0" eaLnBrk="1" latinLnBrk="0" hangingPunct="1">
              <a:lnSpc>
                <a:spcPct val="95000"/>
              </a:lnSpc>
              <a:spcBef>
                <a:spcPts val="1000"/>
              </a:spcBef>
              <a:buFont typeface="Arial" panose="020B0604020202020204" pitchFamily="34" charset="0"/>
              <a:buNone/>
            </a:pPr>
            <a:r>
              <a:rPr lang="en-US"/>
              <a:t>Fourth level</a:t>
            </a:r>
          </a:p>
          <a:p>
            <a:pPr marL="0" lvl="4" indent="0" algn="l" defTabSz="914400" rtl="0" eaLnBrk="1" latinLnBrk="0" hangingPunct="1">
              <a:lnSpc>
                <a:spcPct val="95000"/>
              </a:lnSpc>
              <a:spcBef>
                <a:spcPts val="1000"/>
              </a:spcBef>
              <a:buFont typeface="Arial" panose="020B0604020202020204" pitchFamily="34" charset="0"/>
              <a:buNone/>
            </a:pPr>
            <a:r>
              <a:rPr lang="en-US"/>
              <a:t>Fifth level</a:t>
            </a:r>
            <a:endParaRPr lang="en-CA"/>
          </a:p>
        </p:txBody>
      </p:sp>
      <p:sp>
        <p:nvSpPr>
          <p:cNvPr id="16" name="Footer Placeholder 4">
            <a:extLst>
              <a:ext uri="{FF2B5EF4-FFF2-40B4-BE49-F238E27FC236}">
                <a16:creationId xmlns:a16="http://schemas.microsoft.com/office/drawing/2014/main" id="{3C6427CB-9E45-086E-6CA5-6089B8946C2E}"/>
              </a:ext>
            </a:extLst>
          </p:cNvPr>
          <p:cNvSpPr>
            <a:spLocks noGrp="1"/>
          </p:cNvSpPr>
          <p:nvPr>
            <p:ph type="ftr" sz="quarter" idx="11"/>
          </p:nvPr>
        </p:nvSpPr>
        <p:spPr>
          <a:xfrm>
            <a:off x="508001" y="6381750"/>
            <a:ext cx="6510637" cy="287610"/>
          </a:xfrm>
        </p:spPr>
        <p:txBody>
          <a:bodyPr/>
          <a:lstStyle>
            <a:lvl1pPr>
              <a:defRPr>
                <a:solidFill>
                  <a:schemeClr val="bg1">
                    <a:lumMod val="60000"/>
                    <a:lumOff val="40000"/>
                  </a:schemeClr>
                </a:solidFill>
              </a:defRPr>
            </a:lvl1pPr>
          </a:lstStyle>
          <a:p>
            <a:endParaRPr lang="en-US"/>
          </a:p>
        </p:txBody>
      </p:sp>
      <p:sp>
        <p:nvSpPr>
          <p:cNvPr id="3" name="Slide Number Placeholder 5">
            <a:extLst>
              <a:ext uri="{FF2B5EF4-FFF2-40B4-BE49-F238E27FC236}">
                <a16:creationId xmlns:a16="http://schemas.microsoft.com/office/drawing/2014/main" id="{31FABDAC-2FB3-5DBE-104C-3CE4A4B22C73}"/>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rgbClr val="7E92AE"/>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
        <p:nvSpPr>
          <p:cNvPr id="5" name="TextBox 4">
            <a:extLst>
              <a:ext uri="{FF2B5EF4-FFF2-40B4-BE49-F238E27FC236}">
                <a16:creationId xmlns:a16="http://schemas.microsoft.com/office/drawing/2014/main" id="{990CB541-2F4F-A335-C7F2-035DBF77C5B4}"/>
              </a:ext>
            </a:extLst>
          </p:cNvPr>
          <p:cNvSpPr txBox="1"/>
          <p:nvPr userDrawn="1"/>
        </p:nvSpPr>
        <p:spPr>
          <a:xfrm>
            <a:off x="6218530" y="6479874"/>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700">
                <a:solidFill>
                  <a:srgbClr val="7E92AE"/>
                </a:solidFill>
              </a:rPr>
              <a:t>Confidential – Qualcomm Technologies, Inc. and/or its affiliated companies – May Contain Trade Secrets</a:t>
            </a:r>
          </a:p>
        </p:txBody>
      </p:sp>
      <p:sp>
        <p:nvSpPr>
          <p:cNvPr id="6" name="Text Placeholder 13">
            <a:extLst>
              <a:ext uri="{FF2B5EF4-FFF2-40B4-BE49-F238E27FC236}">
                <a16:creationId xmlns:a16="http://schemas.microsoft.com/office/drawing/2014/main" id="{A94A6AB2-FD3B-2AD2-577B-D0B37FCF4EB8}"/>
              </a:ext>
            </a:extLst>
          </p:cNvPr>
          <p:cNvSpPr>
            <a:spLocks noGrp="1"/>
          </p:cNvSpPr>
          <p:nvPr>
            <p:ph type="body" sz="quarter" idx="43" hasCustomPrompt="1"/>
          </p:nvPr>
        </p:nvSpPr>
        <p:spPr>
          <a:xfrm>
            <a:off x="515380" y="1193799"/>
            <a:ext cx="2022475" cy="3890963"/>
          </a:xfrm>
        </p:spPr>
        <p:txBody>
          <a:bodyPr>
            <a:normAutofit/>
          </a:bodyPr>
          <a:lstStyle>
            <a:lvl1pPr marL="0" indent="0">
              <a:spcAft>
                <a:spcPts val="300"/>
              </a:spcAft>
              <a:buNone/>
              <a:defRPr lang="en-US" sz="1600" b="0" i="0" kern="1200" dirty="0">
                <a:solidFill>
                  <a:schemeClr val="tx2"/>
                </a:solidFill>
                <a:latin typeface="+mj-lt"/>
                <a:ea typeface="Microsoft GothicNeo" panose="02000300000000000000" pitchFamily="2" charset="-127"/>
                <a:cs typeface="Microsoft Sans Serif" panose="020B0604020202020204" pitchFamily="34" charset="0"/>
              </a:defRPr>
            </a:lvl1pPr>
            <a:lvl2pPr marL="179388" indent="-169863">
              <a:tabLst/>
              <a:defRPr sz="1400">
                <a:solidFill>
                  <a:schemeClr val="tx2"/>
                </a:solidFill>
              </a:defRPr>
            </a:lvl2pPr>
            <a:lvl3pPr marL="358775" indent="-179388">
              <a:tabLst/>
              <a:defRPr sz="1200">
                <a:solidFill>
                  <a:schemeClr val="tx2"/>
                </a:solidFill>
              </a:defRPr>
            </a:lvl3pPr>
            <a:lvl4pPr marL="533400" indent="-174625">
              <a:tabLst/>
              <a:defRPr sz="1100">
                <a:solidFill>
                  <a:schemeClr val="tx2"/>
                </a:solidFill>
              </a:defRPr>
            </a:lvl4pPr>
            <a:lvl5pPr marL="720725" indent="-187325">
              <a:tabLst/>
              <a:defRPr sz="1100">
                <a:solidFill>
                  <a:schemeClr val="tx2"/>
                </a:solidFill>
              </a:defRPr>
            </a:lvl5pPr>
          </a:lstStyle>
          <a:p>
            <a:pPr marL="0" lvl="0" indent="0" algn="l" defTabSz="914400" rtl="0" eaLnBrk="1" latinLnBrk="0" hangingPunct="1">
              <a:lnSpc>
                <a:spcPct val="95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5000"/>
              </a:lnSpc>
              <a:spcBef>
                <a:spcPts val="1000"/>
              </a:spcBef>
              <a:buFont typeface="Arial" panose="020B0604020202020204" pitchFamily="34" charset="0"/>
              <a:buNone/>
            </a:pPr>
            <a:r>
              <a:rPr lang="en-US"/>
              <a:t>Second level</a:t>
            </a:r>
          </a:p>
          <a:p>
            <a:pPr marL="0" lvl="2" indent="0" algn="l" defTabSz="914400" rtl="0" eaLnBrk="1" latinLnBrk="0" hangingPunct="1">
              <a:lnSpc>
                <a:spcPct val="95000"/>
              </a:lnSpc>
              <a:spcBef>
                <a:spcPts val="1000"/>
              </a:spcBef>
              <a:buFont typeface="Arial" panose="020B0604020202020204" pitchFamily="34" charset="0"/>
              <a:buNone/>
            </a:pPr>
            <a:r>
              <a:rPr lang="en-US"/>
              <a:t>Third level</a:t>
            </a:r>
          </a:p>
          <a:p>
            <a:pPr marL="0" lvl="3" indent="0" algn="l" defTabSz="914400" rtl="0" eaLnBrk="1" latinLnBrk="0" hangingPunct="1">
              <a:lnSpc>
                <a:spcPct val="95000"/>
              </a:lnSpc>
              <a:spcBef>
                <a:spcPts val="1000"/>
              </a:spcBef>
              <a:buFont typeface="Arial" panose="020B0604020202020204" pitchFamily="34" charset="0"/>
              <a:buNone/>
            </a:pPr>
            <a:r>
              <a:rPr lang="en-US"/>
              <a:t>Fourth level</a:t>
            </a:r>
          </a:p>
          <a:p>
            <a:pPr marL="0" lvl="4" indent="0" algn="l" defTabSz="914400" rtl="0" eaLnBrk="1" latinLnBrk="0" hangingPunct="1">
              <a:lnSpc>
                <a:spcPct val="95000"/>
              </a:lnSpc>
              <a:spcBef>
                <a:spcPts val="1000"/>
              </a:spcBef>
              <a:buFont typeface="Arial" panose="020B0604020202020204" pitchFamily="34" charset="0"/>
              <a:buNone/>
            </a:pPr>
            <a:r>
              <a:rPr lang="en-US"/>
              <a:t>Fifth level</a:t>
            </a:r>
            <a:endParaRPr lang="en-CA"/>
          </a:p>
        </p:txBody>
      </p:sp>
    </p:spTree>
    <p:extLst>
      <p:ext uri="{BB962C8B-B14F-4D97-AF65-F5344CB8AC3E}">
        <p14:creationId xmlns:p14="http://schemas.microsoft.com/office/powerpoint/2010/main" val="17746215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1595">
          <p15:clr>
            <a:srgbClr val="A4A3A4"/>
          </p15:clr>
        </p15:guide>
        <p15:guide id="4" pos="1753">
          <p15:clr>
            <a:srgbClr val="A4A3A4"/>
          </p15:clr>
        </p15:guide>
        <p15:guide id="5" pos="5927">
          <p15:clr>
            <a:srgbClr val="A4A3A4"/>
          </p15:clr>
        </p15:guide>
        <p15:guide id="6" pos="6085">
          <p15:clr>
            <a:srgbClr val="A4A3A4"/>
          </p15:clr>
        </p15:guide>
        <p15:guide id="7" orient="horz" pos="3294">
          <p15:clr>
            <a:srgbClr val="A4A3A4"/>
          </p15:clr>
        </p15:guide>
        <p15:guide id="8" orient="horz" pos="3203">
          <p15:clr>
            <a:srgbClr val="A4A3A4"/>
          </p15:clr>
        </p15:guide>
        <p15:guide id="9" pos="3046">
          <p15:clr>
            <a:srgbClr val="A4A3A4"/>
          </p15:clr>
        </p15:guide>
        <p15:guide id="10" pos="3205">
          <p15:clr>
            <a:srgbClr val="A4A3A4"/>
          </p15:clr>
        </p15:guide>
        <p15:guide id="11" pos="4475">
          <p15:clr>
            <a:srgbClr val="A4A3A4"/>
          </p15:clr>
        </p15:guide>
        <p15:guide id="12" pos="4634">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Five Topics with Key Message Purple">
    <p:bg>
      <p:bgPr>
        <a:gradFill>
          <a:gsLst>
            <a:gs pos="80000">
              <a:schemeClr val="accent5"/>
            </a:gs>
            <a:gs pos="10000">
              <a:schemeClr val="accent6"/>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51C43-B9E2-3742-B45A-D1651035572E}"/>
              </a:ext>
            </a:extLst>
          </p:cNvPr>
          <p:cNvSpPr>
            <a:spLocks noGrp="1"/>
          </p:cNvSpPr>
          <p:nvPr>
            <p:ph type="title" hasCustomPrompt="1"/>
          </p:nvPr>
        </p:nvSpPr>
        <p:spPr>
          <a:xfrm>
            <a:off x="515380" y="333375"/>
            <a:ext cx="11161240" cy="647701"/>
          </a:xfrm>
        </p:spPr>
        <p:txBody>
          <a:bodyPr/>
          <a:lstStyle>
            <a:lvl1pPr>
              <a:defRPr>
                <a:solidFill>
                  <a:schemeClr val="tx2"/>
                </a:solidFill>
              </a:defRPr>
            </a:lvl1pPr>
          </a:lstStyle>
          <a:p>
            <a:r>
              <a:rPr lang="en-US"/>
              <a:t>Click to edit master title style</a:t>
            </a:r>
          </a:p>
        </p:txBody>
      </p:sp>
      <p:sp>
        <p:nvSpPr>
          <p:cNvPr id="8" name="Rectangle 7">
            <a:extLst>
              <a:ext uri="{FF2B5EF4-FFF2-40B4-BE49-F238E27FC236}">
                <a16:creationId xmlns:a16="http://schemas.microsoft.com/office/drawing/2014/main" id="{5B426423-BFF0-2ECA-E6AA-5910B9F37179}"/>
              </a:ext>
            </a:extLst>
          </p:cNvPr>
          <p:cNvSpPr/>
          <p:nvPr userDrawn="1"/>
        </p:nvSpPr>
        <p:spPr>
          <a:xfrm>
            <a:off x="0" y="5229225"/>
            <a:ext cx="12192000" cy="16287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 Placeholder 6">
            <a:extLst>
              <a:ext uri="{FF2B5EF4-FFF2-40B4-BE49-F238E27FC236}">
                <a16:creationId xmlns:a16="http://schemas.microsoft.com/office/drawing/2014/main" id="{D886AAE0-10A6-EDDA-62C2-5788956150B3}"/>
              </a:ext>
            </a:extLst>
          </p:cNvPr>
          <p:cNvSpPr>
            <a:spLocks noGrp="1"/>
          </p:cNvSpPr>
          <p:nvPr>
            <p:ph type="body" sz="quarter" idx="13" hasCustomPrompt="1"/>
          </p:nvPr>
        </p:nvSpPr>
        <p:spPr>
          <a:xfrm>
            <a:off x="0" y="5241851"/>
            <a:ext cx="12192000" cy="930349"/>
          </a:xfrm>
          <a:noFill/>
        </p:spPr>
        <p:txBody>
          <a:bodyPr anchor="ctr"/>
          <a:lstStyle>
            <a:lvl1pPr marL="0" indent="0" algn="ctr">
              <a:buNone/>
              <a:defRPr sz="2800" b="0">
                <a:solidFill>
                  <a:schemeClr val="accent1"/>
                </a:solidFill>
              </a:defRPr>
            </a:lvl1pPr>
            <a:lvl2pPr marL="268287" indent="0" algn="ctr">
              <a:buNone/>
              <a:defRPr sz="1600">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a:p>
            <a:pPr lvl="1"/>
            <a:r>
              <a:rPr lang="en-US"/>
              <a:t>Second level</a:t>
            </a:r>
          </a:p>
        </p:txBody>
      </p:sp>
      <p:sp>
        <p:nvSpPr>
          <p:cNvPr id="14" name="Text Placeholder 13">
            <a:extLst>
              <a:ext uri="{FF2B5EF4-FFF2-40B4-BE49-F238E27FC236}">
                <a16:creationId xmlns:a16="http://schemas.microsoft.com/office/drawing/2014/main" id="{69D069FF-6C8A-5B31-D1E0-989E34BE752C}"/>
              </a:ext>
            </a:extLst>
          </p:cNvPr>
          <p:cNvSpPr>
            <a:spLocks noGrp="1"/>
          </p:cNvSpPr>
          <p:nvPr>
            <p:ph type="body" sz="quarter" idx="37" hasCustomPrompt="1"/>
          </p:nvPr>
        </p:nvSpPr>
        <p:spPr>
          <a:xfrm>
            <a:off x="2782888" y="1193799"/>
            <a:ext cx="2022475" cy="3890963"/>
          </a:xfrm>
        </p:spPr>
        <p:txBody>
          <a:bodyPr>
            <a:normAutofit/>
          </a:bodyPr>
          <a:lstStyle>
            <a:lvl1pPr marL="0" indent="0">
              <a:spcAft>
                <a:spcPts val="300"/>
              </a:spcAft>
              <a:buNone/>
              <a:defRPr lang="en-US" sz="1600" b="0" i="0" kern="1200" dirty="0">
                <a:solidFill>
                  <a:schemeClr val="tx2"/>
                </a:solidFill>
                <a:latin typeface="+mj-lt"/>
                <a:ea typeface="Microsoft GothicNeo" panose="02000300000000000000" pitchFamily="2" charset="-127"/>
                <a:cs typeface="Microsoft Sans Serif" panose="020B0604020202020204" pitchFamily="34" charset="0"/>
              </a:defRPr>
            </a:lvl1pPr>
            <a:lvl2pPr marL="179388" indent="-169863">
              <a:tabLst/>
              <a:defRPr sz="1400">
                <a:solidFill>
                  <a:schemeClr val="tx2"/>
                </a:solidFill>
              </a:defRPr>
            </a:lvl2pPr>
            <a:lvl3pPr marL="358775" indent="-179388">
              <a:tabLst/>
              <a:defRPr sz="1200">
                <a:solidFill>
                  <a:schemeClr val="tx2"/>
                </a:solidFill>
              </a:defRPr>
            </a:lvl3pPr>
            <a:lvl4pPr marL="533400" indent="-174625">
              <a:tabLst/>
              <a:defRPr sz="1100">
                <a:solidFill>
                  <a:schemeClr val="tx2"/>
                </a:solidFill>
              </a:defRPr>
            </a:lvl4pPr>
            <a:lvl5pPr marL="720725" indent="-187325">
              <a:tabLst/>
              <a:defRPr sz="1100">
                <a:solidFill>
                  <a:schemeClr val="tx2"/>
                </a:solidFill>
              </a:defRPr>
            </a:lvl5pPr>
          </a:lstStyle>
          <a:p>
            <a:pPr marL="0" lvl="0" indent="0" algn="l" defTabSz="914400" rtl="0" eaLnBrk="1" latinLnBrk="0" hangingPunct="1">
              <a:lnSpc>
                <a:spcPct val="95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5000"/>
              </a:lnSpc>
              <a:spcBef>
                <a:spcPts val="1000"/>
              </a:spcBef>
              <a:buFont typeface="Arial" panose="020B0604020202020204" pitchFamily="34" charset="0"/>
              <a:buNone/>
            </a:pPr>
            <a:r>
              <a:rPr lang="en-US"/>
              <a:t>Second level</a:t>
            </a:r>
          </a:p>
          <a:p>
            <a:pPr marL="0" lvl="2" indent="0" algn="l" defTabSz="914400" rtl="0" eaLnBrk="1" latinLnBrk="0" hangingPunct="1">
              <a:lnSpc>
                <a:spcPct val="95000"/>
              </a:lnSpc>
              <a:spcBef>
                <a:spcPts val="1000"/>
              </a:spcBef>
              <a:buFont typeface="Arial" panose="020B0604020202020204" pitchFamily="34" charset="0"/>
              <a:buNone/>
            </a:pPr>
            <a:r>
              <a:rPr lang="en-US"/>
              <a:t>Third level</a:t>
            </a:r>
          </a:p>
          <a:p>
            <a:pPr marL="0" lvl="3" indent="0" algn="l" defTabSz="914400" rtl="0" eaLnBrk="1" latinLnBrk="0" hangingPunct="1">
              <a:lnSpc>
                <a:spcPct val="95000"/>
              </a:lnSpc>
              <a:spcBef>
                <a:spcPts val="1000"/>
              </a:spcBef>
              <a:buFont typeface="Arial" panose="020B0604020202020204" pitchFamily="34" charset="0"/>
              <a:buNone/>
            </a:pPr>
            <a:r>
              <a:rPr lang="en-US"/>
              <a:t>Fourth level</a:t>
            </a:r>
          </a:p>
          <a:p>
            <a:pPr marL="0" lvl="4" indent="0" algn="l" defTabSz="914400" rtl="0" eaLnBrk="1" latinLnBrk="0" hangingPunct="1">
              <a:lnSpc>
                <a:spcPct val="95000"/>
              </a:lnSpc>
              <a:spcBef>
                <a:spcPts val="1000"/>
              </a:spcBef>
              <a:buFont typeface="Arial" panose="020B0604020202020204" pitchFamily="34" charset="0"/>
              <a:buNone/>
            </a:pPr>
            <a:r>
              <a:rPr lang="en-US"/>
              <a:t>Fifth level</a:t>
            </a:r>
            <a:endParaRPr lang="en-CA"/>
          </a:p>
        </p:txBody>
      </p:sp>
      <p:sp>
        <p:nvSpPr>
          <p:cNvPr id="15" name="Text Placeholder 13">
            <a:extLst>
              <a:ext uri="{FF2B5EF4-FFF2-40B4-BE49-F238E27FC236}">
                <a16:creationId xmlns:a16="http://schemas.microsoft.com/office/drawing/2014/main" id="{F5BA5569-4B1F-CA3D-1BEC-141C18ADABC8}"/>
              </a:ext>
            </a:extLst>
          </p:cNvPr>
          <p:cNvSpPr>
            <a:spLocks noGrp="1"/>
          </p:cNvSpPr>
          <p:nvPr>
            <p:ph type="body" sz="quarter" idx="39" hasCustomPrompt="1"/>
          </p:nvPr>
        </p:nvSpPr>
        <p:spPr>
          <a:xfrm>
            <a:off x="5081588" y="1193799"/>
            <a:ext cx="2022475" cy="3890963"/>
          </a:xfrm>
        </p:spPr>
        <p:txBody>
          <a:bodyPr>
            <a:normAutofit/>
          </a:bodyPr>
          <a:lstStyle>
            <a:lvl1pPr marL="0" indent="0">
              <a:spcAft>
                <a:spcPts val="300"/>
              </a:spcAft>
              <a:buNone/>
              <a:defRPr lang="en-US" sz="1600" b="0" i="0" kern="1200" dirty="0">
                <a:solidFill>
                  <a:schemeClr val="tx2"/>
                </a:solidFill>
                <a:latin typeface="+mj-lt"/>
                <a:ea typeface="Microsoft GothicNeo" panose="02000300000000000000" pitchFamily="2" charset="-127"/>
                <a:cs typeface="Microsoft Sans Serif" panose="020B0604020202020204" pitchFamily="34" charset="0"/>
              </a:defRPr>
            </a:lvl1pPr>
            <a:lvl2pPr marL="179388" indent="-169863">
              <a:tabLst/>
              <a:defRPr sz="1400">
                <a:solidFill>
                  <a:schemeClr val="tx2"/>
                </a:solidFill>
              </a:defRPr>
            </a:lvl2pPr>
            <a:lvl3pPr marL="358775" indent="-179388">
              <a:tabLst/>
              <a:defRPr sz="1200">
                <a:solidFill>
                  <a:schemeClr val="tx2"/>
                </a:solidFill>
              </a:defRPr>
            </a:lvl3pPr>
            <a:lvl4pPr marL="533400" indent="-174625">
              <a:tabLst/>
              <a:defRPr sz="1100">
                <a:solidFill>
                  <a:schemeClr val="tx2"/>
                </a:solidFill>
              </a:defRPr>
            </a:lvl4pPr>
            <a:lvl5pPr marL="720725" indent="-187325">
              <a:tabLst/>
              <a:defRPr sz="1100">
                <a:solidFill>
                  <a:schemeClr val="tx2"/>
                </a:solidFill>
              </a:defRPr>
            </a:lvl5pPr>
          </a:lstStyle>
          <a:p>
            <a:pPr marL="0" lvl="0" indent="0" algn="l" defTabSz="914400" rtl="0" eaLnBrk="1" latinLnBrk="0" hangingPunct="1">
              <a:lnSpc>
                <a:spcPct val="95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5000"/>
              </a:lnSpc>
              <a:spcBef>
                <a:spcPts val="1000"/>
              </a:spcBef>
              <a:buFont typeface="Arial" panose="020B0604020202020204" pitchFamily="34" charset="0"/>
              <a:buNone/>
            </a:pPr>
            <a:r>
              <a:rPr lang="en-US"/>
              <a:t>Second level</a:t>
            </a:r>
          </a:p>
          <a:p>
            <a:pPr marL="0" lvl="2" indent="0" algn="l" defTabSz="914400" rtl="0" eaLnBrk="1" latinLnBrk="0" hangingPunct="1">
              <a:lnSpc>
                <a:spcPct val="95000"/>
              </a:lnSpc>
              <a:spcBef>
                <a:spcPts val="1000"/>
              </a:spcBef>
              <a:buFont typeface="Arial" panose="020B0604020202020204" pitchFamily="34" charset="0"/>
              <a:buNone/>
            </a:pPr>
            <a:r>
              <a:rPr lang="en-US"/>
              <a:t>Third level</a:t>
            </a:r>
          </a:p>
          <a:p>
            <a:pPr marL="0" lvl="3" indent="0" algn="l" defTabSz="914400" rtl="0" eaLnBrk="1" latinLnBrk="0" hangingPunct="1">
              <a:lnSpc>
                <a:spcPct val="95000"/>
              </a:lnSpc>
              <a:spcBef>
                <a:spcPts val="1000"/>
              </a:spcBef>
              <a:buFont typeface="Arial" panose="020B0604020202020204" pitchFamily="34" charset="0"/>
              <a:buNone/>
            </a:pPr>
            <a:r>
              <a:rPr lang="en-US"/>
              <a:t>Fourth level</a:t>
            </a:r>
          </a:p>
          <a:p>
            <a:pPr marL="0" lvl="4" indent="0" algn="l" defTabSz="914400" rtl="0" eaLnBrk="1" latinLnBrk="0" hangingPunct="1">
              <a:lnSpc>
                <a:spcPct val="95000"/>
              </a:lnSpc>
              <a:spcBef>
                <a:spcPts val="1000"/>
              </a:spcBef>
              <a:buFont typeface="Arial" panose="020B0604020202020204" pitchFamily="34" charset="0"/>
              <a:buNone/>
            </a:pPr>
            <a:r>
              <a:rPr lang="en-US"/>
              <a:t>Fifth level</a:t>
            </a:r>
            <a:endParaRPr lang="en-CA"/>
          </a:p>
        </p:txBody>
      </p:sp>
      <p:sp>
        <p:nvSpPr>
          <p:cNvPr id="16" name="Text Placeholder 13">
            <a:extLst>
              <a:ext uri="{FF2B5EF4-FFF2-40B4-BE49-F238E27FC236}">
                <a16:creationId xmlns:a16="http://schemas.microsoft.com/office/drawing/2014/main" id="{E319A8E3-5ADD-3288-5F1B-04C917B6854A}"/>
              </a:ext>
            </a:extLst>
          </p:cNvPr>
          <p:cNvSpPr>
            <a:spLocks noGrp="1"/>
          </p:cNvSpPr>
          <p:nvPr>
            <p:ph type="body" sz="quarter" idx="41" hasCustomPrompt="1"/>
          </p:nvPr>
        </p:nvSpPr>
        <p:spPr>
          <a:xfrm>
            <a:off x="7386638" y="1193799"/>
            <a:ext cx="2022475" cy="3890963"/>
          </a:xfrm>
        </p:spPr>
        <p:txBody>
          <a:bodyPr>
            <a:normAutofit/>
          </a:bodyPr>
          <a:lstStyle>
            <a:lvl1pPr marL="0" indent="0">
              <a:spcAft>
                <a:spcPts val="300"/>
              </a:spcAft>
              <a:buNone/>
              <a:defRPr lang="en-US" sz="1600" b="0" i="0" kern="1200" dirty="0">
                <a:solidFill>
                  <a:schemeClr val="tx2"/>
                </a:solidFill>
                <a:latin typeface="+mj-lt"/>
                <a:ea typeface="Microsoft GothicNeo" panose="02000300000000000000" pitchFamily="2" charset="-127"/>
                <a:cs typeface="Microsoft Sans Serif" panose="020B0604020202020204" pitchFamily="34" charset="0"/>
              </a:defRPr>
            </a:lvl1pPr>
            <a:lvl2pPr marL="179388" indent="-169863">
              <a:tabLst/>
              <a:defRPr sz="1400">
                <a:solidFill>
                  <a:schemeClr val="tx2"/>
                </a:solidFill>
              </a:defRPr>
            </a:lvl2pPr>
            <a:lvl3pPr marL="358775" indent="-179388">
              <a:tabLst/>
              <a:defRPr sz="1200">
                <a:solidFill>
                  <a:schemeClr val="tx2"/>
                </a:solidFill>
              </a:defRPr>
            </a:lvl3pPr>
            <a:lvl4pPr marL="533400" indent="-174625">
              <a:tabLst/>
              <a:defRPr sz="1100">
                <a:solidFill>
                  <a:schemeClr val="tx2"/>
                </a:solidFill>
              </a:defRPr>
            </a:lvl4pPr>
            <a:lvl5pPr marL="720725" indent="-187325">
              <a:tabLst/>
              <a:defRPr sz="1100">
                <a:solidFill>
                  <a:schemeClr val="tx2"/>
                </a:solidFill>
              </a:defRPr>
            </a:lvl5pPr>
          </a:lstStyle>
          <a:p>
            <a:pPr marL="0" lvl="0" indent="0" algn="l" defTabSz="914400" rtl="0" eaLnBrk="1" latinLnBrk="0" hangingPunct="1">
              <a:lnSpc>
                <a:spcPct val="95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5000"/>
              </a:lnSpc>
              <a:spcBef>
                <a:spcPts val="1000"/>
              </a:spcBef>
              <a:buFont typeface="Arial" panose="020B0604020202020204" pitchFamily="34" charset="0"/>
              <a:buNone/>
            </a:pPr>
            <a:r>
              <a:rPr lang="en-US"/>
              <a:t>Second level</a:t>
            </a:r>
          </a:p>
          <a:p>
            <a:pPr marL="0" lvl="2" indent="0" algn="l" defTabSz="914400" rtl="0" eaLnBrk="1" latinLnBrk="0" hangingPunct="1">
              <a:lnSpc>
                <a:spcPct val="95000"/>
              </a:lnSpc>
              <a:spcBef>
                <a:spcPts val="1000"/>
              </a:spcBef>
              <a:buFont typeface="Arial" panose="020B0604020202020204" pitchFamily="34" charset="0"/>
              <a:buNone/>
            </a:pPr>
            <a:r>
              <a:rPr lang="en-US"/>
              <a:t>Third level</a:t>
            </a:r>
          </a:p>
          <a:p>
            <a:pPr marL="0" lvl="3" indent="0" algn="l" defTabSz="914400" rtl="0" eaLnBrk="1" latinLnBrk="0" hangingPunct="1">
              <a:lnSpc>
                <a:spcPct val="95000"/>
              </a:lnSpc>
              <a:spcBef>
                <a:spcPts val="1000"/>
              </a:spcBef>
              <a:buFont typeface="Arial" panose="020B0604020202020204" pitchFamily="34" charset="0"/>
              <a:buNone/>
            </a:pPr>
            <a:r>
              <a:rPr lang="en-US"/>
              <a:t>Fourth level</a:t>
            </a:r>
          </a:p>
          <a:p>
            <a:pPr marL="0" lvl="4" indent="0" algn="l" defTabSz="914400" rtl="0" eaLnBrk="1" latinLnBrk="0" hangingPunct="1">
              <a:lnSpc>
                <a:spcPct val="95000"/>
              </a:lnSpc>
              <a:spcBef>
                <a:spcPts val="1000"/>
              </a:spcBef>
              <a:buFont typeface="Arial" panose="020B0604020202020204" pitchFamily="34" charset="0"/>
              <a:buNone/>
            </a:pPr>
            <a:r>
              <a:rPr lang="en-US"/>
              <a:t>Fifth level</a:t>
            </a:r>
            <a:endParaRPr lang="en-CA"/>
          </a:p>
        </p:txBody>
      </p:sp>
      <p:sp>
        <p:nvSpPr>
          <p:cNvPr id="22" name="Text Placeholder 13">
            <a:extLst>
              <a:ext uri="{FF2B5EF4-FFF2-40B4-BE49-F238E27FC236}">
                <a16:creationId xmlns:a16="http://schemas.microsoft.com/office/drawing/2014/main" id="{9C7BB977-9162-C416-2FDC-FCFA7C91BF20}"/>
              </a:ext>
            </a:extLst>
          </p:cNvPr>
          <p:cNvSpPr>
            <a:spLocks noGrp="1"/>
          </p:cNvSpPr>
          <p:nvPr>
            <p:ph type="body" sz="quarter" idx="42" hasCustomPrompt="1"/>
          </p:nvPr>
        </p:nvSpPr>
        <p:spPr>
          <a:xfrm>
            <a:off x="9659938" y="1193799"/>
            <a:ext cx="2022475" cy="3890963"/>
          </a:xfrm>
        </p:spPr>
        <p:txBody>
          <a:bodyPr>
            <a:normAutofit/>
          </a:bodyPr>
          <a:lstStyle>
            <a:lvl1pPr marL="0" indent="0">
              <a:spcAft>
                <a:spcPts val="300"/>
              </a:spcAft>
              <a:buNone/>
              <a:defRPr lang="en-US" sz="1600" b="0" i="0" kern="1200" dirty="0">
                <a:solidFill>
                  <a:schemeClr val="tx2"/>
                </a:solidFill>
                <a:latin typeface="+mj-lt"/>
                <a:ea typeface="Microsoft GothicNeo" panose="02000300000000000000" pitchFamily="2" charset="-127"/>
                <a:cs typeface="Microsoft Sans Serif" panose="020B0604020202020204" pitchFamily="34" charset="0"/>
              </a:defRPr>
            </a:lvl1pPr>
            <a:lvl2pPr marL="179388" indent="-169863">
              <a:tabLst/>
              <a:defRPr sz="1400">
                <a:solidFill>
                  <a:schemeClr val="tx2"/>
                </a:solidFill>
              </a:defRPr>
            </a:lvl2pPr>
            <a:lvl3pPr marL="358775" indent="-179388">
              <a:tabLst/>
              <a:defRPr sz="1200">
                <a:solidFill>
                  <a:schemeClr val="tx2"/>
                </a:solidFill>
              </a:defRPr>
            </a:lvl3pPr>
            <a:lvl4pPr marL="533400" indent="-174625">
              <a:tabLst/>
              <a:defRPr sz="1100">
                <a:solidFill>
                  <a:schemeClr val="tx2"/>
                </a:solidFill>
              </a:defRPr>
            </a:lvl4pPr>
            <a:lvl5pPr marL="720725" indent="-187325">
              <a:tabLst/>
              <a:defRPr sz="1100">
                <a:solidFill>
                  <a:schemeClr val="tx2"/>
                </a:solidFill>
              </a:defRPr>
            </a:lvl5pPr>
          </a:lstStyle>
          <a:p>
            <a:pPr marL="0" lvl="0" indent="0" algn="l" defTabSz="914400" rtl="0" eaLnBrk="1" latinLnBrk="0" hangingPunct="1">
              <a:lnSpc>
                <a:spcPct val="95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5000"/>
              </a:lnSpc>
              <a:spcBef>
                <a:spcPts val="1000"/>
              </a:spcBef>
              <a:buFont typeface="Arial" panose="020B0604020202020204" pitchFamily="34" charset="0"/>
              <a:buNone/>
            </a:pPr>
            <a:r>
              <a:rPr lang="en-US"/>
              <a:t>Second level</a:t>
            </a:r>
          </a:p>
          <a:p>
            <a:pPr marL="0" lvl="2" indent="0" algn="l" defTabSz="914400" rtl="0" eaLnBrk="1" latinLnBrk="0" hangingPunct="1">
              <a:lnSpc>
                <a:spcPct val="95000"/>
              </a:lnSpc>
              <a:spcBef>
                <a:spcPts val="1000"/>
              </a:spcBef>
              <a:buFont typeface="Arial" panose="020B0604020202020204" pitchFamily="34" charset="0"/>
              <a:buNone/>
            </a:pPr>
            <a:r>
              <a:rPr lang="en-US"/>
              <a:t>Third level</a:t>
            </a:r>
          </a:p>
          <a:p>
            <a:pPr marL="0" lvl="3" indent="0" algn="l" defTabSz="914400" rtl="0" eaLnBrk="1" latinLnBrk="0" hangingPunct="1">
              <a:lnSpc>
                <a:spcPct val="95000"/>
              </a:lnSpc>
              <a:spcBef>
                <a:spcPts val="1000"/>
              </a:spcBef>
              <a:buFont typeface="Arial" panose="020B0604020202020204" pitchFamily="34" charset="0"/>
              <a:buNone/>
            </a:pPr>
            <a:r>
              <a:rPr lang="en-US"/>
              <a:t>Fourth level</a:t>
            </a:r>
          </a:p>
          <a:p>
            <a:pPr marL="0" lvl="4" indent="0" algn="l" defTabSz="914400" rtl="0" eaLnBrk="1" latinLnBrk="0" hangingPunct="1">
              <a:lnSpc>
                <a:spcPct val="95000"/>
              </a:lnSpc>
              <a:spcBef>
                <a:spcPts val="1000"/>
              </a:spcBef>
              <a:buFont typeface="Arial" panose="020B0604020202020204" pitchFamily="34" charset="0"/>
              <a:buNone/>
            </a:pPr>
            <a:r>
              <a:rPr lang="en-US"/>
              <a:t>Fifth level</a:t>
            </a:r>
            <a:endParaRPr lang="en-CA"/>
          </a:p>
        </p:txBody>
      </p:sp>
      <p:sp>
        <p:nvSpPr>
          <p:cNvPr id="10" name="Footer Placeholder 4">
            <a:extLst>
              <a:ext uri="{FF2B5EF4-FFF2-40B4-BE49-F238E27FC236}">
                <a16:creationId xmlns:a16="http://schemas.microsoft.com/office/drawing/2014/main" id="{B7DAFBF4-2926-D131-3FCD-D3761CC09B67}"/>
              </a:ext>
            </a:extLst>
          </p:cNvPr>
          <p:cNvSpPr>
            <a:spLocks noGrp="1"/>
          </p:cNvSpPr>
          <p:nvPr>
            <p:ph type="ftr" sz="quarter" idx="11"/>
          </p:nvPr>
        </p:nvSpPr>
        <p:spPr>
          <a:xfrm>
            <a:off x="508001" y="6381750"/>
            <a:ext cx="6510637" cy="287610"/>
          </a:xfrm>
        </p:spPr>
        <p:txBody>
          <a:bodyPr/>
          <a:lstStyle>
            <a:lvl1pPr>
              <a:defRPr>
                <a:solidFill>
                  <a:schemeClr val="bg1">
                    <a:lumMod val="60000"/>
                    <a:lumOff val="40000"/>
                  </a:schemeClr>
                </a:solidFill>
              </a:defRPr>
            </a:lvl1pPr>
          </a:lstStyle>
          <a:p>
            <a:endParaRPr lang="en-US"/>
          </a:p>
        </p:txBody>
      </p:sp>
      <p:sp>
        <p:nvSpPr>
          <p:cNvPr id="3" name="Slide Number Placeholder 5">
            <a:extLst>
              <a:ext uri="{FF2B5EF4-FFF2-40B4-BE49-F238E27FC236}">
                <a16:creationId xmlns:a16="http://schemas.microsoft.com/office/drawing/2014/main" id="{3AB6E546-4601-43F7-E166-719D1AEA2CBE}"/>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rgbClr val="7E92AE"/>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
        <p:nvSpPr>
          <p:cNvPr id="4" name="TextBox 3">
            <a:extLst>
              <a:ext uri="{FF2B5EF4-FFF2-40B4-BE49-F238E27FC236}">
                <a16:creationId xmlns:a16="http://schemas.microsoft.com/office/drawing/2014/main" id="{40C50180-4B7D-0C6B-F48A-6793B3AC85E0}"/>
              </a:ext>
            </a:extLst>
          </p:cNvPr>
          <p:cNvSpPr txBox="1"/>
          <p:nvPr userDrawn="1"/>
        </p:nvSpPr>
        <p:spPr>
          <a:xfrm>
            <a:off x="6218530" y="6479874"/>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700">
                <a:solidFill>
                  <a:srgbClr val="7E92AE"/>
                </a:solidFill>
              </a:rPr>
              <a:t>Confidential – Qualcomm Technologies, Inc. and/or its affiliated companies – May Contain Trade Secrets</a:t>
            </a:r>
          </a:p>
        </p:txBody>
      </p:sp>
      <p:sp>
        <p:nvSpPr>
          <p:cNvPr id="5" name="Text Placeholder 13">
            <a:extLst>
              <a:ext uri="{FF2B5EF4-FFF2-40B4-BE49-F238E27FC236}">
                <a16:creationId xmlns:a16="http://schemas.microsoft.com/office/drawing/2014/main" id="{ADBE9ED8-E6E1-47B2-6AA4-DF2BB3703345}"/>
              </a:ext>
            </a:extLst>
          </p:cNvPr>
          <p:cNvSpPr>
            <a:spLocks noGrp="1"/>
          </p:cNvSpPr>
          <p:nvPr>
            <p:ph type="body" sz="quarter" idx="43" hasCustomPrompt="1"/>
          </p:nvPr>
        </p:nvSpPr>
        <p:spPr>
          <a:xfrm>
            <a:off x="515380" y="1193799"/>
            <a:ext cx="2022475" cy="3890963"/>
          </a:xfrm>
        </p:spPr>
        <p:txBody>
          <a:bodyPr>
            <a:normAutofit/>
          </a:bodyPr>
          <a:lstStyle>
            <a:lvl1pPr marL="0" indent="0">
              <a:spcAft>
                <a:spcPts val="300"/>
              </a:spcAft>
              <a:buNone/>
              <a:defRPr lang="en-US" sz="1600" b="0" i="0" kern="1200" dirty="0">
                <a:solidFill>
                  <a:schemeClr val="tx2"/>
                </a:solidFill>
                <a:latin typeface="+mj-lt"/>
                <a:ea typeface="Microsoft GothicNeo" panose="02000300000000000000" pitchFamily="2" charset="-127"/>
                <a:cs typeface="Microsoft Sans Serif" panose="020B0604020202020204" pitchFamily="34" charset="0"/>
              </a:defRPr>
            </a:lvl1pPr>
            <a:lvl2pPr marL="179388" indent="-169863">
              <a:tabLst/>
              <a:defRPr sz="1400">
                <a:solidFill>
                  <a:schemeClr val="tx2"/>
                </a:solidFill>
              </a:defRPr>
            </a:lvl2pPr>
            <a:lvl3pPr marL="358775" indent="-179388">
              <a:tabLst/>
              <a:defRPr sz="1200">
                <a:solidFill>
                  <a:schemeClr val="tx2"/>
                </a:solidFill>
              </a:defRPr>
            </a:lvl3pPr>
            <a:lvl4pPr marL="533400" indent="-174625">
              <a:tabLst/>
              <a:defRPr sz="1100">
                <a:solidFill>
                  <a:schemeClr val="tx2"/>
                </a:solidFill>
              </a:defRPr>
            </a:lvl4pPr>
            <a:lvl5pPr marL="720725" indent="-187325">
              <a:tabLst/>
              <a:defRPr sz="1100">
                <a:solidFill>
                  <a:schemeClr val="tx2"/>
                </a:solidFill>
              </a:defRPr>
            </a:lvl5pPr>
          </a:lstStyle>
          <a:p>
            <a:pPr marL="0" lvl="0" indent="0" algn="l" defTabSz="914400" rtl="0" eaLnBrk="1" latinLnBrk="0" hangingPunct="1">
              <a:lnSpc>
                <a:spcPct val="95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5000"/>
              </a:lnSpc>
              <a:spcBef>
                <a:spcPts val="1000"/>
              </a:spcBef>
              <a:buFont typeface="Arial" panose="020B0604020202020204" pitchFamily="34" charset="0"/>
              <a:buNone/>
            </a:pPr>
            <a:r>
              <a:rPr lang="en-US"/>
              <a:t>Second level</a:t>
            </a:r>
          </a:p>
          <a:p>
            <a:pPr marL="0" lvl="2" indent="0" algn="l" defTabSz="914400" rtl="0" eaLnBrk="1" latinLnBrk="0" hangingPunct="1">
              <a:lnSpc>
                <a:spcPct val="95000"/>
              </a:lnSpc>
              <a:spcBef>
                <a:spcPts val="1000"/>
              </a:spcBef>
              <a:buFont typeface="Arial" panose="020B0604020202020204" pitchFamily="34" charset="0"/>
              <a:buNone/>
            </a:pPr>
            <a:r>
              <a:rPr lang="en-US"/>
              <a:t>Third level</a:t>
            </a:r>
          </a:p>
          <a:p>
            <a:pPr marL="0" lvl="3" indent="0" algn="l" defTabSz="914400" rtl="0" eaLnBrk="1" latinLnBrk="0" hangingPunct="1">
              <a:lnSpc>
                <a:spcPct val="95000"/>
              </a:lnSpc>
              <a:spcBef>
                <a:spcPts val="1000"/>
              </a:spcBef>
              <a:buFont typeface="Arial" panose="020B0604020202020204" pitchFamily="34" charset="0"/>
              <a:buNone/>
            </a:pPr>
            <a:r>
              <a:rPr lang="en-US"/>
              <a:t>Fourth level</a:t>
            </a:r>
          </a:p>
          <a:p>
            <a:pPr marL="0" lvl="4" indent="0" algn="l" defTabSz="914400" rtl="0" eaLnBrk="1" latinLnBrk="0" hangingPunct="1">
              <a:lnSpc>
                <a:spcPct val="95000"/>
              </a:lnSpc>
              <a:spcBef>
                <a:spcPts val="1000"/>
              </a:spcBef>
              <a:buFont typeface="Arial" panose="020B0604020202020204" pitchFamily="34" charset="0"/>
              <a:buNone/>
            </a:pPr>
            <a:r>
              <a:rPr lang="en-US"/>
              <a:t>Fifth level</a:t>
            </a:r>
            <a:endParaRPr lang="en-CA"/>
          </a:p>
        </p:txBody>
      </p:sp>
    </p:spTree>
    <p:extLst>
      <p:ext uri="{BB962C8B-B14F-4D97-AF65-F5344CB8AC3E}">
        <p14:creationId xmlns:p14="http://schemas.microsoft.com/office/powerpoint/2010/main" val="34815191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1595">
          <p15:clr>
            <a:srgbClr val="A4A3A4"/>
          </p15:clr>
        </p15:guide>
        <p15:guide id="4" pos="1753">
          <p15:clr>
            <a:srgbClr val="A4A3A4"/>
          </p15:clr>
        </p15:guide>
        <p15:guide id="5" pos="5927">
          <p15:clr>
            <a:srgbClr val="A4A3A4"/>
          </p15:clr>
        </p15:guide>
        <p15:guide id="6" pos="6085">
          <p15:clr>
            <a:srgbClr val="A4A3A4"/>
          </p15:clr>
        </p15:guide>
        <p15:guide id="7" orient="horz" pos="3294">
          <p15:clr>
            <a:srgbClr val="A4A3A4"/>
          </p15:clr>
        </p15:guide>
        <p15:guide id="8" orient="horz" pos="3203">
          <p15:clr>
            <a:srgbClr val="A4A3A4"/>
          </p15:clr>
        </p15:guide>
        <p15:guide id="9" pos="3046">
          <p15:clr>
            <a:srgbClr val="A4A3A4"/>
          </p15:clr>
        </p15:guide>
        <p15:guide id="10" pos="3205">
          <p15:clr>
            <a:srgbClr val="A4A3A4"/>
          </p15:clr>
        </p15:guide>
        <p15:guide id="11" pos="4475">
          <p15:clr>
            <a:srgbClr val="A4A3A4"/>
          </p15:clr>
        </p15:guide>
        <p15:guide id="12" pos="4634">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_Dark Blue">
    <p:bg>
      <p:bgPr>
        <a:solidFill>
          <a:schemeClr val="accent2"/>
        </a:solidFill>
        <a:effectLst/>
      </p:bgPr>
    </p:bg>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56F4BB75-A65B-C928-4300-940A326B325A}"/>
              </a:ext>
            </a:extLst>
          </p:cNvPr>
          <p:cNvSpPr>
            <a:spLocks noGrp="1"/>
          </p:cNvSpPr>
          <p:nvPr>
            <p:ph type="title" hasCustomPrompt="1"/>
          </p:nvPr>
        </p:nvSpPr>
        <p:spPr bwMode="gray">
          <a:xfrm>
            <a:off x="515937" y="2673350"/>
            <a:ext cx="7056438" cy="1795556"/>
          </a:xfrm>
        </p:spPr>
        <p:txBody>
          <a:bodyPr wrap="square" anchor="ctr">
            <a:noAutofit/>
          </a:bodyPr>
          <a:lstStyle>
            <a:lvl1pPr marL="0" marR="0" indent="0" algn="l" defTabSz="914400" rtl="0" eaLnBrk="1" fontAlgn="auto" latinLnBrk="0" hangingPunct="1">
              <a:lnSpc>
                <a:spcPct val="80000"/>
              </a:lnSpc>
              <a:spcBef>
                <a:spcPct val="0"/>
              </a:spcBef>
              <a:spcAft>
                <a:spcPts val="0"/>
              </a:spcAft>
              <a:buClrTx/>
              <a:buSzTx/>
              <a:buFontTx/>
              <a:buNone/>
              <a:tabLst/>
              <a:defRPr lang="en-US" sz="4800" kern="1200" spc="0" dirty="0">
                <a:solidFill>
                  <a:schemeClr val="tx1"/>
                </a:solidFill>
                <a:latin typeface="Aptos" panose="020B0004020202020204" pitchFamily="34" charset="0"/>
                <a:ea typeface="Alfabet" pitchFamily="2" charset="0"/>
                <a:cs typeface="Microsoft Sans Serif" panose="020B0604020202020204" pitchFamily="34" charset="0"/>
              </a:defRPr>
            </a:lvl1pPr>
          </a:lstStyle>
          <a:p>
            <a:r>
              <a:rPr lang="en-US" sz="4800" spc="-110">
                <a:solidFill>
                  <a:srgbClr val="FFFFFE"/>
                </a:solidFill>
                <a:ea typeface="Alfabet" pitchFamily="2" charset="0"/>
                <a:cs typeface="Microsoft Sans Serif" panose="020B0604020202020204" pitchFamily="34" charset="0"/>
              </a:rPr>
              <a:t>Divider slide title</a:t>
            </a:r>
            <a:br>
              <a:rPr lang="en-US" sz="4800" spc="-110">
                <a:solidFill>
                  <a:srgbClr val="FFFFFE"/>
                </a:solidFill>
                <a:ea typeface="Alfabet" pitchFamily="2" charset="0"/>
                <a:cs typeface="Microsoft Sans Serif" panose="020B0604020202020204" pitchFamily="34" charset="0"/>
              </a:rPr>
            </a:br>
            <a:r>
              <a:rPr lang="en-US" sz="4800" spc="-110">
                <a:solidFill>
                  <a:srgbClr val="FFFFFE"/>
                </a:solidFill>
                <a:ea typeface="Alfabet" pitchFamily="2" charset="0"/>
                <a:cs typeface="Microsoft Sans Serif" panose="020B0604020202020204" pitchFamily="34" charset="0"/>
              </a:rPr>
              <a:t>3 lines maximum lorem ipsum dolor sit </a:t>
            </a:r>
            <a:r>
              <a:rPr lang="en-US" sz="4800" spc="-110" err="1">
                <a:solidFill>
                  <a:srgbClr val="FFFFFE"/>
                </a:solidFill>
                <a:ea typeface="Alfabet" pitchFamily="2" charset="0"/>
                <a:cs typeface="Microsoft Sans Serif" panose="020B0604020202020204" pitchFamily="34" charset="0"/>
              </a:rPr>
              <a:t>amet</a:t>
            </a:r>
            <a:endParaRPr lang="en-US" sz="4800" spc="-110">
              <a:solidFill>
                <a:srgbClr val="FFFFFE"/>
              </a:solidFill>
              <a:ea typeface="Alfabet" pitchFamily="2" charset="0"/>
              <a:cs typeface="Microsoft Sans Serif" panose="020B0604020202020204" pitchFamily="34" charset="0"/>
            </a:endParaRPr>
          </a:p>
        </p:txBody>
      </p:sp>
      <p:pic>
        <p:nvPicPr>
          <p:cNvPr id="3" name="Graphic 2">
            <a:extLst>
              <a:ext uri="{FF2B5EF4-FFF2-40B4-BE49-F238E27FC236}">
                <a16:creationId xmlns:a16="http://schemas.microsoft.com/office/drawing/2014/main" id="{5FCC5857-127B-92B1-127D-549E125A84B7}"/>
              </a:ext>
            </a:extLst>
          </p:cNvPr>
          <p:cNvPicPr>
            <a:picLocks noChangeAspect="1"/>
          </p:cNvPicPr>
          <p:nvPr userDrawn="1"/>
        </p:nvPicPr>
        <p:blipFill>
          <a:blip r:embed="rId2">
            <a:extLst>
              <a:ext uri="{96DAC541-7B7A-43D3-8B79-37D633B846F1}">
                <asvg:svgBlip xmlns:asvg="http://schemas.microsoft.com/office/drawing/2016/SVG/main" r:embed="rId3"/>
              </a:ext>
            </a:extLst>
          </a:blip>
          <a:srcRect t="7956"/>
          <a:stretch>
            <a:fillRect/>
          </a:stretch>
        </p:blipFill>
        <p:spPr>
          <a:xfrm rot="19262939" flipV="1">
            <a:off x="7414009" y="2577117"/>
            <a:ext cx="5592194" cy="5147262"/>
          </a:xfrm>
          <a:custGeom>
            <a:avLst/>
            <a:gdLst>
              <a:gd name="connsiteX0" fmla="*/ 2936118 w 5592194"/>
              <a:gd name="connsiteY0" fmla="*/ 5147261 h 5147262"/>
              <a:gd name="connsiteX1" fmla="*/ 5592194 w 5592194"/>
              <a:gd name="connsiteY1" fmla="*/ 3000171 h 5147262"/>
              <a:gd name="connsiteX2" fmla="*/ 5592194 w 5592194"/>
              <a:gd name="connsiteY2" fmla="*/ 2879976 h 5147262"/>
              <a:gd name="connsiteX3" fmla="*/ 3264109 w 5592194"/>
              <a:gd name="connsiteY3" fmla="*/ 0 h 5147262"/>
              <a:gd name="connsiteX4" fmla="*/ 0 w 5592194"/>
              <a:gd name="connsiteY4" fmla="*/ 2638607 h 5147262"/>
              <a:gd name="connsiteX5" fmla="*/ 0 w 5592194"/>
              <a:gd name="connsiteY5" fmla="*/ 3023965 h 5147262"/>
              <a:gd name="connsiteX6" fmla="*/ 1716408 w 5592194"/>
              <a:gd name="connsiteY6" fmla="*/ 5147262 h 5147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92194" h="5147262">
                <a:moveTo>
                  <a:pt x="2936118" y="5147261"/>
                </a:moveTo>
                <a:lnTo>
                  <a:pt x="5592194" y="3000171"/>
                </a:lnTo>
                <a:lnTo>
                  <a:pt x="5592194" y="2879976"/>
                </a:lnTo>
                <a:lnTo>
                  <a:pt x="3264109" y="0"/>
                </a:lnTo>
                <a:lnTo>
                  <a:pt x="0" y="2638607"/>
                </a:lnTo>
                <a:lnTo>
                  <a:pt x="0" y="3023965"/>
                </a:lnTo>
                <a:lnTo>
                  <a:pt x="1716408" y="5147262"/>
                </a:lnTo>
                <a:close/>
              </a:path>
            </a:pathLst>
          </a:custGeom>
        </p:spPr>
      </p:pic>
      <p:pic>
        <p:nvPicPr>
          <p:cNvPr id="6" name="Picture 2">
            <a:extLst>
              <a:ext uri="{FF2B5EF4-FFF2-40B4-BE49-F238E27FC236}">
                <a16:creationId xmlns:a16="http://schemas.microsoft.com/office/drawing/2014/main" id="{B4CD1440-8C09-3A2A-5025-11244190A58A}"/>
              </a:ext>
            </a:extLst>
          </p:cNvPr>
          <p:cNvPicPr>
            <a:picLocks noChangeAspect="1" noChangeArrowheads="1"/>
          </p:cNvPicPr>
          <p:nvPr userDrawn="1"/>
        </p:nvPicPr>
        <p:blipFill rotWithShape="1">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r="83264"/>
          <a:stretch/>
        </p:blipFill>
        <p:spPr bwMode="auto">
          <a:xfrm>
            <a:off x="9920889" y="4823714"/>
            <a:ext cx="938292" cy="102928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3838B8B-F1EE-7291-078D-4B7E230B21DC}"/>
              </a:ext>
            </a:extLst>
          </p:cNvPr>
          <p:cNvSpPr txBox="1"/>
          <p:nvPr userDrawn="1"/>
        </p:nvSpPr>
        <p:spPr>
          <a:xfrm>
            <a:off x="515938" y="6396526"/>
            <a:ext cx="4765549"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l"/>
            <a:r>
              <a:rPr lang="en-US">
                <a:solidFill>
                  <a:schemeClr val="accent6">
                    <a:lumMod val="9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892053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4770" userDrawn="1">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50/50 Re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0FA1FF-B9BB-4FB7-FEF1-F702DBFCFE7B}"/>
              </a:ext>
            </a:extLst>
          </p:cNvPr>
          <p:cNvSpPr/>
          <p:nvPr userDrawn="1"/>
        </p:nvSpPr>
        <p:spPr>
          <a:xfrm>
            <a:off x="6096000" y="0"/>
            <a:ext cx="6096000" cy="6858000"/>
          </a:xfrm>
          <a:prstGeom prst="rect">
            <a:avLst/>
          </a:prstGeom>
          <a:gradFill>
            <a:gsLst>
              <a:gs pos="80000">
                <a:schemeClr val="accent2"/>
              </a:gs>
              <a:gs pos="1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CA"/>
          </a:p>
        </p:txBody>
      </p:sp>
      <p:sp>
        <p:nvSpPr>
          <p:cNvPr id="3" name="Content Placeholder 2">
            <a:extLst>
              <a:ext uri="{FF2B5EF4-FFF2-40B4-BE49-F238E27FC236}">
                <a16:creationId xmlns:a16="http://schemas.microsoft.com/office/drawing/2014/main" id="{4EF14722-316C-5D4F-AA61-BB1581941B66}"/>
              </a:ext>
            </a:extLst>
          </p:cNvPr>
          <p:cNvSpPr>
            <a:spLocks noGrp="1"/>
          </p:cNvSpPr>
          <p:nvPr>
            <p:ph idx="1" hasCustomPrompt="1"/>
          </p:nvPr>
        </p:nvSpPr>
        <p:spPr>
          <a:xfrm>
            <a:off x="515380" y="1196975"/>
            <a:ext cx="5293283"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60A4D5D0-ECDC-F905-8122-5711983D820B}"/>
              </a:ext>
            </a:extLst>
          </p:cNvPr>
          <p:cNvSpPr>
            <a:spLocks noGrp="1"/>
          </p:cNvSpPr>
          <p:nvPr>
            <p:ph type="title" hasCustomPrompt="1"/>
          </p:nvPr>
        </p:nvSpPr>
        <p:spPr>
          <a:xfrm>
            <a:off x="515380" y="333957"/>
            <a:ext cx="5291531" cy="647119"/>
          </a:xfrm>
        </p:spPr>
        <p:txBody>
          <a:bodyPr/>
          <a:lstStyle/>
          <a:p>
            <a:r>
              <a:rPr lang="en-US"/>
              <a:t>Click to edit master title style</a:t>
            </a:r>
            <a:endParaRPr lang="en-CA"/>
          </a:p>
        </p:txBody>
      </p:sp>
      <p:sp>
        <p:nvSpPr>
          <p:cNvPr id="5" name="Footer Placeholder 4">
            <a:extLst>
              <a:ext uri="{FF2B5EF4-FFF2-40B4-BE49-F238E27FC236}">
                <a16:creationId xmlns:a16="http://schemas.microsoft.com/office/drawing/2014/main" id="{4E15056D-51CB-D0F3-D3AC-AC472481CDCA}"/>
              </a:ext>
            </a:extLst>
          </p:cNvPr>
          <p:cNvSpPr>
            <a:spLocks noGrp="1"/>
          </p:cNvSpPr>
          <p:nvPr>
            <p:ph type="ftr" sz="quarter" idx="11"/>
          </p:nvPr>
        </p:nvSpPr>
        <p:spPr>
          <a:xfrm>
            <a:off x="508001" y="6381750"/>
            <a:ext cx="5307583" cy="287610"/>
          </a:xfrm>
        </p:spPr>
        <p:txBody>
          <a:bodyPr/>
          <a:lstStyle>
            <a:lvl1pPr>
              <a:defRPr>
                <a:solidFill>
                  <a:schemeClr val="tx1">
                    <a:lumMod val="60000"/>
                    <a:lumOff val="40000"/>
                  </a:schemeClr>
                </a:solidFill>
              </a:defRPr>
            </a:lvl1pPr>
          </a:lstStyle>
          <a:p>
            <a:endParaRPr lang="en-US"/>
          </a:p>
        </p:txBody>
      </p:sp>
      <p:sp>
        <p:nvSpPr>
          <p:cNvPr id="13" name="Text Placeholder 3">
            <a:extLst>
              <a:ext uri="{FF2B5EF4-FFF2-40B4-BE49-F238E27FC236}">
                <a16:creationId xmlns:a16="http://schemas.microsoft.com/office/drawing/2014/main" id="{DF8C58F4-5E09-1827-6082-9EE82B7438FC}"/>
              </a:ext>
            </a:extLst>
          </p:cNvPr>
          <p:cNvSpPr>
            <a:spLocks noGrp="1"/>
          </p:cNvSpPr>
          <p:nvPr>
            <p:ph type="body" sz="half" idx="2" hasCustomPrompt="1"/>
          </p:nvPr>
        </p:nvSpPr>
        <p:spPr>
          <a:xfrm>
            <a:off x="6376988" y="333375"/>
            <a:ext cx="5307012" cy="644525"/>
          </a:xfrm>
        </p:spPr>
        <p:txBody>
          <a:bodyPr rIns="0" anchor="t">
            <a:noAutofit/>
          </a:bodyPr>
          <a:lstStyle>
            <a:lvl1pPr marL="0" indent="0">
              <a:buNone/>
              <a:defRPr sz="2800" spc="-4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Content Placeholder 2">
            <a:extLst>
              <a:ext uri="{FF2B5EF4-FFF2-40B4-BE49-F238E27FC236}">
                <a16:creationId xmlns:a16="http://schemas.microsoft.com/office/drawing/2014/main" id="{5FBA12C8-4829-4FDB-6A5E-51B189F0D427}"/>
              </a:ext>
            </a:extLst>
          </p:cNvPr>
          <p:cNvSpPr>
            <a:spLocks noGrp="1"/>
          </p:cNvSpPr>
          <p:nvPr>
            <p:ph idx="13" hasCustomPrompt="1"/>
          </p:nvPr>
        </p:nvSpPr>
        <p:spPr>
          <a:xfrm>
            <a:off x="6384032" y="1196975"/>
            <a:ext cx="5293283" cy="4968875"/>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5">
            <a:extLst>
              <a:ext uri="{FF2B5EF4-FFF2-40B4-BE49-F238E27FC236}">
                <a16:creationId xmlns:a16="http://schemas.microsoft.com/office/drawing/2014/main" id="{6A57780B-96C0-714F-B636-590966F0FA5B}"/>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bg2"/>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
        <p:nvSpPr>
          <p:cNvPr id="7" name="TextBox 6">
            <a:extLst>
              <a:ext uri="{FF2B5EF4-FFF2-40B4-BE49-F238E27FC236}">
                <a16:creationId xmlns:a16="http://schemas.microsoft.com/office/drawing/2014/main" id="{45916C69-5991-BA3E-890E-372EF49D2489}"/>
              </a:ext>
            </a:extLst>
          </p:cNvPr>
          <p:cNvSpPr txBox="1"/>
          <p:nvPr userDrawn="1"/>
        </p:nvSpPr>
        <p:spPr>
          <a:xfrm>
            <a:off x="6218530" y="6479874"/>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700">
                <a:solidFill>
                  <a:schemeClr val="bg2"/>
                </a:solidFill>
              </a:rPr>
              <a:t>Confidential – Qualcomm Technologies, Inc. and/or its affiliated companies – May Contain Trade Secrets</a:t>
            </a:r>
          </a:p>
        </p:txBody>
      </p:sp>
    </p:spTree>
    <p:extLst>
      <p:ext uri="{BB962C8B-B14F-4D97-AF65-F5344CB8AC3E}">
        <p14:creationId xmlns:p14="http://schemas.microsoft.com/office/powerpoint/2010/main" val="423563967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50/50 Blue">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0FA1FF-B9BB-4FB7-FEF1-F702DBFCFE7B}"/>
              </a:ext>
            </a:extLst>
          </p:cNvPr>
          <p:cNvSpPr/>
          <p:nvPr userDrawn="1"/>
        </p:nvSpPr>
        <p:spPr>
          <a:xfrm>
            <a:off x="6096000" y="0"/>
            <a:ext cx="6096000" cy="6858000"/>
          </a:xfrm>
          <a:prstGeom prst="rect">
            <a:avLst/>
          </a:prstGeom>
          <a:gradFill>
            <a:gsLst>
              <a:gs pos="80000">
                <a:schemeClr val="accent3"/>
              </a:gs>
              <a:gs pos="10000">
                <a:schemeClr val="accent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CA"/>
          </a:p>
        </p:txBody>
      </p:sp>
      <p:sp>
        <p:nvSpPr>
          <p:cNvPr id="7" name="Title 8">
            <a:extLst>
              <a:ext uri="{FF2B5EF4-FFF2-40B4-BE49-F238E27FC236}">
                <a16:creationId xmlns:a16="http://schemas.microsoft.com/office/drawing/2014/main" id="{E0DD1971-7871-357D-64F2-0A03E52FBEBA}"/>
              </a:ext>
            </a:extLst>
          </p:cNvPr>
          <p:cNvSpPr>
            <a:spLocks noGrp="1"/>
          </p:cNvSpPr>
          <p:nvPr>
            <p:ph type="title" hasCustomPrompt="1"/>
          </p:nvPr>
        </p:nvSpPr>
        <p:spPr>
          <a:xfrm>
            <a:off x="515380" y="333957"/>
            <a:ext cx="5291531" cy="647119"/>
          </a:xfrm>
        </p:spPr>
        <p:txBody>
          <a:bodyPr/>
          <a:lstStyle/>
          <a:p>
            <a:r>
              <a:rPr lang="en-US"/>
              <a:t>Click to edit master title style</a:t>
            </a:r>
            <a:endParaRPr lang="en-CA"/>
          </a:p>
        </p:txBody>
      </p:sp>
      <p:sp>
        <p:nvSpPr>
          <p:cNvPr id="13" name="Content Placeholder 2">
            <a:extLst>
              <a:ext uri="{FF2B5EF4-FFF2-40B4-BE49-F238E27FC236}">
                <a16:creationId xmlns:a16="http://schemas.microsoft.com/office/drawing/2014/main" id="{7B5EBECC-3E11-4A8E-6457-2CDA415C8D98}"/>
              </a:ext>
            </a:extLst>
          </p:cNvPr>
          <p:cNvSpPr>
            <a:spLocks noGrp="1"/>
          </p:cNvSpPr>
          <p:nvPr>
            <p:ph idx="1" hasCustomPrompt="1"/>
          </p:nvPr>
        </p:nvSpPr>
        <p:spPr>
          <a:xfrm>
            <a:off x="515380" y="1196975"/>
            <a:ext cx="5293283"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Footer Placeholder 4">
            <a:extLst>
              <a:ext uri="{FF2B5EF4-FFF2-40B4-BE49-F238E27FC236}">
                <a16:creationId xmlns:a16="http://schemas.microsoft.com/office/drawing/2014/main" id="{BD41A709-95AD-A665-DEC1-4ED658B79AE5}"/>
              </a:ext>
            </a:extLst>
          </p:cNvPr>
          <p:cNvSpPr>
            <a:spLocks noGrp="1"/>
          </p:cNvSpPr>
          <p:nvPr>
            <p:ph type="ftr" sz="quarter" idx="11"/>
          </p:nvPr>
        </p:nvSpPr>
        <p:spPr>
          <a:xfrm>
            <a:off x="508001" y="6381750"/>
            <a:ext cx="5307583" cy="287610"/>
          </a:xfrm>
        </p:spPr>
        <p:txBody>
          <a:bodyPr/>
          <a:lstStyle>
            <a:lvl1pPr>
              <a:defRPr>
                <a:solidFill>
                  <a:schemeClr val="tx1">
                    <a:lumMod val="60000"/>
                    <a:lumOff val="40000"/>
                  </a:schemeClr>
                </a:solidFill>
              </a:defRPr>
            </a:lvl1pPr>
          </a:lstStyle>
          <a:p>
            <a:endParaRPr lang="en-US"/>
          </a:p>
        </p:txBody>
      </p:sp>
      <p:sp>
        <p:nvSpPr>
          <p:cNvPr id="18" name="Text Placeholder 3">
            <a:extLst>
              <a:ext uri="{FF2B5EF4-FFF2-40B4-BE49-F238E27FC236}">
                <a16:creationId xmlns:a16="http://schemas.microsoft.com/office/drawing/2014/main" id="{9EB80BBF-B94E-C088-61EE-732873FC5E6A}"/>
              </a:ext>
            </a:extLst>
          </p:cNvPr>
          <p:cNvSpPr>
            <a:spLocks noGrp="1"/>
          </p:cNvSpPr>
          <p:nvPr>
            <p:ph type="body" sz="half" idx="2" hasCustomPrompt="1"/>
          </p:nvPr>
        </p:nvSpPr>
        <p:spPr>
          <a:xfrm>
            <a:off x="6376988" y="333375"/>
            <a:ext cx="5307012" cy="644525"/>
          </a:xfrm>
        </p:spPr>
        <p:txBody>
          <a:bodyPr rIns="0" anchor="t">
            <a:noAutofit/>
          </a:bodyPr>
          <a:lstStyle>
            <a:lvl1pPr marL="0" indent="0">
              <a:buNone/>
              <a:defRPr sz="2800" spc="-4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9" name="Content Placeholder 2">
            <a:extLst>
              <a:ext uri="{FF2B5EF4-FFF2-40B4-BE49-F238E27FC236}">
                <a16:creationId xmlns:a16="http://schemas.microsoft.com/office/drawing/2014/main" id="{A6B3F4A5-E687-65FA-2D76-00483E7653AF}"/>
              </a:ext>
            </a:extLst>
          </p:cNvPr>
          <p:cNvSpPr>
            <a:spLocks noGrp="1"/>
          </p:cNvSpPr>
          <p:nvPr>
            <p:ph idx="13" hasCustomPrompt="1"/>
          </p:nvPr>
        </p:nvSpPr>
        <p:spPr>
          <a:xfrm>
            <a:off x="6384032" y="1196975"/>
            <a:ext cx="5293283" cy="4968875"/>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5">
            <a:extLst>
              <a:ext uri="{FF2B5EF4-FFF2-40B4-BE49-F238E27FC236}">
                <a16:creationId xmlns:a16="http://schemas.microsoft.com/office/drawing/2014/main" id="{BD88517B-6ECB-CA64-D510-05C09D5418FD}"/>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bg2"/>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
        <p:nvSpPr>
          <p:cNvPr id="3" name="TextBox 2">
            <a:extLst>
              <a:ext uri="{FF2B5EF4-FFF2-40B4-BE49-F238E27FC236}">
                <a16:creationId xmlns:a16="http://schemas.microsoft.com/office/drawing/2014/main" id="{86380A59-AE4D-9136-552D-B395A0AD0881}"/>
              </a:ext>
            </a:extLst>
          </p:cNvPr>
          <p:cNvSpPr txBox="1"/>
          <p:nvPr userDrawn="1"/>
        </p:nvSpPr>
        <p:spPr>
          <a:xfrm>
            <a:off x="6218530" y="6479874"/>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700">
                <a:solidFill>
                  <a:schemeClr val="bg2"/>
                </a:solidFill>
              </a:rPr>
              <a:t>Confidential – Qualcomm Technologies, Inc. and/or its affiliated companies – May Contain Trade Secrets</a:t>
            </a:r>
          </a:p>
        </p:txBody>
      </p:sp>
    </p:spTree>
    <p:extLst>
      <p:ext uri="{BB962C8B-B14F-4D97-AF65-F5344CB8AC3E}">
        <p14:creationId xmlns:p14="http://schemas.microsoft.com/office/powerpoint/2010/main" val="359136809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50/50 Purple">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0FA1FF-B9BB-4FB7-FEF1-F702DBFCFE7B}"/>
              </a:ext>
            </a:extLst>
          </p:cNvPr>
          <p:cNvSpPr/>
          <p:nvPr userDrawn="1"/>
        </p:nvSpPr>
        <p:spPr>
          <a:xfrm>
            <a:off x="6096000" y="0"/>
            <a:ext cx="6096000" cy="6858000"/>
          </a:xfrm>
          <a:prstGeom prst="rect">
            <a:avLst/>
          </a:prstGeom>
          <a:gradFill>
            <a:gsLst>
              <a:gs pos="80000">
                <a:schemeClr val="accent5"/>
              </a:gs>
              <a:gs pos="10000">
                <a:schemeClr val="accent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CA"/>
          </a:p>
        </p:txBody>
      </p:sp>
      <p:sp>
        <p:nvSpPr>
          <p:cNvPr id="7" name="Title 8">
            <a:extLst>
              <a:ext uri="{FF2B5EF4-FFF2-40B4-BE49-F238E27FC236}">
                <a16:creationId xmlns:a16="http://schemas.microsoft.com/office/drawing/2014/main" id="{E5FBDDE8-D77A-9DFD-488E-2CC999E3E082}"/>
              </a:ext>
            </a:extLst>
          </p:cNvPr>
          <p:cNvSpPr>
            <a:spLocks noGrp="1"/>
          </p:cNvSpPr>
          <p:nvPr>
            <p:ph type="title" hasCustomPrompt="1"/>
          </p:nvPr>
        </p:nvSpPr>
        <p:spPr>
          <a:xfrm>
            <a:off x="515380" y="333957"/>
            <a:ext cx="5291531" cy="647119"/>
          </a:xfrm>
        </p:spPr>
        <p:txBody>
          <a:bodyPr/>
          <a:lstStyle/>
          <a:p>
            <a:r>
              <a:rPr lang="en-US"/>
              <a:t>Click to edit master title style</a:t>
            </a:r>
            <a:endParaRPr lang="en-CA"/>
          </a:p>
        </p:txBody>
      </p:sp>
      <p:sp>
        <p:nvSpPr>
          <p:cNvPr id="10" name="Text Placeholder 3">
            <a:extLst>
              <a:ext uri="{FF2B5EF4-FFF2-40B4-BE49-F238E27FC236}">
                <a16:creationId xmlns:a16="http://schemas.microsoft.com/office/drawing/2014/main" id="{3DBBEB8C-86B6-32C2-6D9A-FEFCC85382BD}"/>
              </a:ext>
            </a:extLst>
          </p:cNvPr>
          <p:cNvSpPr>
            <a:spLocks noGrp="1"/>
          </p:cNvSpPr>
          <p:nvPr>
            <p:ph type="body" sz="half" idx="2" hasCustomPrompt="1"/>
          </p:nvPr>
        </p:nvSpPr>
        <p:spPr>
          <a:xfrm>
            <a:off x="6376988" y="333375"/>
            <a:ext cx="5307012" cy="644525"/>
          </a:xfrm>
        </p:spPr>
        <p:txBody>
          <a:bodyPr rIns="0" anchor="t">
            <a:noAutofit/>
          </a:bodyPr>
          <a:lstStyle>
            <a:lvl1pPr marL="0" indent="0">
              <a:buNone/>
              <a:defRPr sz="2800" spc="-4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3" name="Content Placeholder 2">
            <a:extLst>
              <a:ext uri="{FF2B5EF4-FFF2-40B4-BE49-F238E27FC236}">
                <a16:creationId xmlns:a16="http://schemas.microsoft.com/office/drawing/2014/main" id="{DF5D7178-97E7-0C94-71EB-3BE7E35D3683}"/>
              </a:ext>
            </a:extLst>
          </p:cNvPr>
          <p:cNvSpPr>
            <a:spLocks noGrp="1"/>
          </p:cNvSpPr>
          <p:nvPr>
            <p:ph idx="1" hasCustomPrompt="1"/>
          </p:nvPr>
        </p:nvSpPr>
        <p:spPr>
          <a:xfrm>
            <a:off x="515380" y="1196975"/>
            <a:ext cx="5293283"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a:extLst>
              <a:ext uri="{FF2B5EF4-FFF2-40B4-BE49-F238E27FC236}">
                <a16:creationId xmlns:a16="http://schemas.microsoft.com/office/drawing/2014/main" id="{A6D65C0F-C876-4824-776B-1ED07AAB55D5}"/>
              </a:ext>
            </a:extLst>
          </p:cNvPr>
          <p:cNvSpPr>
            <a:spLocks noGrp="1"/>
          </p:cNvSpPr>
          <p:nvPr>
            <p:ph idx="13" hasCustomPrompt="1"/>
          </p:nvPr>
        </p:nvSpPr>
        <p:spPr>
          <a:xfrm>
            <a:off x="6384032" y="1196975"/>
            <a:ext cx="5293283" cy="4968875"/>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Footer Placeholder 4">
            <a:extLst>
              <a:ext uri="{FF2B5EF4-FFF2-40B4-BE49-F238E27FC236}">
                <a16:creationId xmlns:a16="http://schemas.microsoft.com/office/drawing/2014/main" id="{DC4B815D-BCD3-860C-C804-ADADF68C2AD2}"/>
              </a:ext>
            </a:extLst>
          </p:cNvPr>
          <p:cNvSpPr>
            <a:spLocks noGrp="1"/>
          </p:cNvSpPr>
          <p:nvPr>
            <p:ph type="ftr" sz="quarter" idx="11"/>
          </p:nvPr>
        </p:nvSpPr>
        <p:spPr>
          <a:xfrm>
            <a:off x="508001" y="6381750"/>
            <a:ext cx="5307583" cy="287610"/>
          </a:xfrm>
        </p:spPr>
        <p:txBody>
          <a:bodyPr/>
          <a:lstStyle>
            <a:lvl1pPr>
              <a:defRPr>
                <a:solidFill>
                  <a:schemeClr val="tx1">
                    <a:lumMod val="60000"/>
                    <a:lumOff val="40000"/>
                  </a:schemeClr>
                </a:solidFill>
              </a:defRPr>
            </a:lvl1pPr>
          </a:lstStyle>
          <a:p>
            <a:endParaRPr lang="en-US"/>
          </a:p>
        </p:txBody>
      </p:sp>
      <p:sp>
        <p:nvSpPr>
          <p:cNvPr id="5" name="Slide Number Placeholder 5">
            <a:extLst>
              <a:ext uri="{FF2B5EF4-FFF2-40B4-BE49-F238E27FC236}">
                <a16:creationId xmlns:a16="http://schemas.microsoft.com/office/drawing/2014/main" id="{4A441725-AABB-55CD-2672-BE70FFB7A758}"/>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bg2"/>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
        <p:nvSpPr>
          <p:cNvPr id="6" name="TextBox 5">
            <a:extLst>
              <a:ext uri="{FF2B5EF4-FFF2-40B4-BE49-F238E27FC236}">
                <a16:creationId xmlns:a16="http://schemas.microsoft.com/office/drawing/2014/main" id="{041746CB-9594-5146-A165-380E342496AA}"/>
              </a:ext>
            </a:extLst>
          </p:cNvPr>
          <p:cNvSpPr txBox="1"/>
          <p:nvPr userDrawn="1"/>
        </p:nvSpPr>
        <p:spPr>
          <a:xfrm>
            <a:off x="6218530" y="6479874"/>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700">
                <a:solidFill>
                  <a:schemeClr val="bg2"/>
                </a:solidFill>
              </a:rPr>
              <a:t>Confidential – Qualcomm Technologies, Inc. and/or its affiliated companies – May Contain Trade Secrets</a:t>
            </a:r>
          </a:p>
        </p:txBody>
      </p:sp>
    </p:spTree>
    <p:extLst>
      <p:ext uri="{BB962C8B-B14F-4D97-AF65-F5344CB8AC3E}">
        <p14:creationId xmlns:p14="http://schemas.microsoft.com/office/powerpoint/2010/main" val="283979944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Product Hightlights Red">
    <p:bg>
      <p:bgPr>
        <a:gradFill>
          <a:gsLst>
            <a:gs pos="80000">
              <a:schemeClr val="accent2"/>
            </a:gs>
            <a:gs pos="10000">
              <a:srgbClr val="E11224"/>
            </a:gs>
          </a:gsLst>
          <a:lin ang="5400000" scaled="0"/>
        </a:gra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0760D52-AFAC-CE4D-DF57-9E5EC2DB7E76}"/>
              </a:ext>
            </a:extLst>
          </p:cNvPr>
          <p:cNvSpPr>
            <a:spLocks noGrp="1"/>
          </p:cNvSpPr>
          <p:nvPr>
            <p:ph type="ftr" sz="quarter" idx="14"/>
          </p:nvPr>
        </p:nvSpPr>
        <p:spPr/>
        <p:txBody>
          <a:bodyPr/>
          <a:lstStyle>
            <a:lvl1pPr>
              <a:defRPr>
                <a:solidFill>
                  <a:schemeClr val="tx2"/>
                </a:solidFill>
              </a:defRPr>
            </a:lvl1pPr>
          </a:lstStyle>
          <a:p>
            <a:endParaRPr lang="en-US"/>
          </a:p>
        </p:txBody>
      </p:sp>
      <p:sp>
        <p:nvSpPr>
          <p:cNvPr id="7" name="Picture Placeholder 8">
            <a:extLst>
              <a:ext uri="{FF2B5EF4-FFF2-40B4-BE49-F238E27FC236}">
                <a16:creationId xmlns:a16="http://schemas.microsoft.com/office/drawing/2014/main" id="{42CFE31E-9137-3667-8CCD-BA9AD5A993AE}"/>
              </a:ext>
            </a:extLst>
          </p:cNvPr>
          <p:cNvSpPr>
            <a:spLocks noGrp="1"/>
          </p:cNvSpPr>
          <p:nvPr>
            <p:ph type="pic" sz="quarter" idx="13"/>
          </p:nvPr>
        </p:nvSpPr>
        <p:spPr>
          <a:xfrm>
            <a:off x="6096001" y="663315"/>
            <a:ext cx="5584824" cy="5508886"/>
          </a:xfrm>
          <a:noFill/>
        </p:spPr>
        <p:txBody>
          <a:bodyPr anchor="ctr">
            <a:normAutofit/>
          </a:bodyPr>
          <a:lstStyle>
            <a:lvl1pPr marL="0" indent="0" algn="ctr">
              <a:buNone/>
              <a:defRPr sz="1600" cap="none" baseline="0">
                <a:solidFill>
                  <a:schemeClr val="tx2"/>
                </a:solidFill>
              </a:defRPr>
            </a:lvl1pPr>
          </a:lstStyle>
          <a:p>
            <a:r>
              <a:rPr lang="en-US"/>
              <a:t>Click icon to add picture</a:t>
            </a:r>
            <a:endParaRPr lang="en-CA"/>
          </a:p>
        </p:txBody>
      </p:sp>
      <p:sp>
        <p:nvSpPr>
          <p:cNvPr id="8" name="Title 1">
            <a:extLst>
              <a:ext uri="{FF2B5EF4-FFF2-40B4-BE49-F238E27FC236}">
                <a16:creationId xmlns:a16="http://schemas.microsoft.com/office/drawing/2014/main" id="{5FFA98BE-ECDB-0DB8-8830-3058A108C4A1}"/>
              </a:ext>
            </a:extLst>
          </p:cNvPr>
          <p:cNvSpPr>
            <a:spLocks noGrp="1"/>
          </p:cNvSpPr>
          <p:nvPr>
            <p:ph type="title" hasCustomPrompt="1"/>
          </p:nvPr>
        </p:nvSpPr>
        <p:spPr>
          <a:xfrm>
            <a:off x="511175" y="685800"/>
            <a:ext cx="5205150" cy="5486400"/>
          </a:xfrm>
        </p:spPr>
        <p:txBody>
          <a:bodyPr anchor="ctr"/>
          <a:lstStyle>
            <a:lvl1pPr>
              <a:defRPr sz="4800" b="0" cap="all" baseline="0">
                <a:solidFill>
                  <a:schemeClr val="tx2"/>
                </a:solidFill>
              </a:defRPr>
            </a:lvl1pPr>
          </a:lstStyle>
          <a:p>
            <a:r>
              <a:rPr lang="en-US"/>
              <a:t>CLICK TO EDIT MASTER TITLE STYLE</a:t>
            </a:r>
          </a:p>
        </p:txBody>
      </p:sp>
      <p:sp>
        <p:nvSpPr>
          <p:cNvPr id="11" name="Slide Number Placeholder 5">
            <a:extLst>
              <a:ext uri="{FF2B5EF4-FFF2-40B4-BE49-F238E27FC236}">
                <a16:creationId xmlns:a16="http://schemas.microsoft.com/office/drawing/2014/main" id="{2D91E00E-2462-4F88-7EE9-D4B285BD95BB}"/>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tx2"/>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
        <p:nvSpPr>
          <p:cNvPr id="12" name="TextBox 11">
            <a:extLst>
              <a:ext uri="{FF2B5EF4-FFF2-40B4-BE49-F238E27FC236}">
                <a16:creationId xmlns:a16="http://schemas.microsoft.com/office/drawing/2014/main" id="{DAB29461-B636-27E8-E1D6-B88E2B9307EB}"/>
              </a:ext>
            </a:extLst>
          </p:cNvPr>
          <p:cNvSpPr txBox="1"/>
          <p:nvPr userDrawn="1"/>
        </p:nvSpPr>
        <p:spPr>
          <a:xfrm>
            <a:off x="6218530" y="6479874"/>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700">
                <a:solidFill>
                  <a:schemeClr val="tx2"/>
                </a:solidFill>
              </a:rPr>
              <a:t>Confidential – Qualcomm Technologies, Inc. and/or its affiliated companies – May Contain Trade Secrets</a:t>
            </a:r>
          </a:p>
        </p:txBody>
      </p:sp>
    </p:spTree>
    <p:extLst>
      <p:ext uri="{BB962C8B-B14F-4D97-AF65-F5344CB8AC3E}">
        <p14:creationId xmlns:p14="http://schemas.microsoft.com/office/powerpoint/2010/main" val="4166794767"/>
      </p:ext>
    </p:extLst>
  </p:cSld>
  <p:clrMapOvr>
    <a:overrideClrMapping bg1="dk1" tx1="lt1" bg2="dk2" tx2="lt2" accent1="accent1" accent2="accent2" accent3="accent3" accent4="accent4" accent5="accent5" accent6="accent6" hlink="hlink" folHlink="folHlink"/>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Product Hightlights Blue">
    <p:bg>
      <p:bgPr>
        <a:gradFill>
          <a:gsLst>
            <a:gs pos="80000">
              <a:schemeClr val="accent3"/>
            </a:gs>
            <a:gs pos="10000">
              <a:schemeClr val="accent4"/>
            </a:gs>
          </a:gsLst>
          <a:lin ang="5400000" scaled="0"/>
        </a:gradFill>
        <a:effectLst/>
      </p:bgPr>
    </p:bg>
    <p:spTree>
      <p:nvGrpSpPr>
        <p:cNvPr id="1" name=""/>
        <p:cNvGrpSpPr/>
        <p:nvPr/>
      </p:nvGrpSpPr>
      <p:grpSpPr>
        <a:xfrm>
          <a:off x="0" y="0"/>
          <a:ext cx="0" cy="0"/>
          <a:chOff x="0" y="0"/>
          <a:chExt cx="0" cy="0"/>
        </a:xfrm>
      </p:grpSpPr>
      <p:sp>
        <p:nvSpPr>
          <p:cNvPr id="5" name="Footer Placeholder 2">
            <a:extLst>
              <a:ext uri="{FF2B5EF4-FFF2-40B4-BE49-F238E27FC236}">
                <a16:creationId xmlns:a16="http://schemas.microsoft.com/office/drawing/2014/main" id="{9779924D-A829-E1E4-14F7-79DB2A06951D}"/>
              </a:ext>
            </a:extLst>
          </p:cNvPr>
          <p:cNvSpPr>
            <a:spLocks noGrp="1"/>
          </p:cNvSpPr>
          <p:nvPr>
            <p:ph type="ftr" sz="quarter" idx="14"/>
          </p:nvPr>
        </p:nvSpPr>
        <p:spPr>
          <a:xfrm>
            <a:off x="508001" y="6381750"/>
            <a:ext cx="6510637" cy="287610"/>
          </a:xfrm>
        </p:spPr>
        <p:txBody>
          <a:bodyPr/>
          <a:lstStyle>
            <a:lvl1pPr>
              <a:defRPr>
                <a:solidFill>
                  <a:schemeClr val="tx2"/>
                </a:solidFill>
              </a:defRPr>
            </a:lvl1pPr>
          </a:lstStyle>
          <a:p>
            <a:endParaRPr lang="en-US"/>
          </a:p>
        </p:txBody>
      </p:sp>
      <p:sp>
        <p:nvSpPr>
          <p:cNvPr id="8" name="Picture Placeholder 8">
            <a:extLst>
              <a:ext uri="{FF2B5EF4-FFF2-40B4-BE49-F238E27FC236}">
                <a16:creationId xmlns:a16="http://schemas.microsoft.com/office/drawing/2014/main" id="{7E4CB202-DC06-D5FA-CFFB-627CD16839E1}"/>
              </a:ext>
            </a:extLst>
          </p:cNvPr>
          <p:cNvSpPr>
            <a:spLocks noGrp="1"/>
          </p:cNvSpPr>
          <p:nvPr>
            <p:ph type="pic" sz="quarter" idx="13"/>
          </p:nvPr>
        </p:nvSpPr>
        <p:spPr>
          <a:xfrm>
            <a:off x="6096001" y="663315"/>
            <a:ext cx="5584824" cy="5508886"/>
          </a:xfrm>
          <a:noFill/>
        </p:spPr>
        <p:txBody>
          <a:bodyPr anchor="ctr">
            <a:normAutofit/>
          </a:bodyPr>
          <a:lstStyle>
            <a:lvl1pPr marL="0" indent="0" algn="ctr">
              <a:buNone/>
              <a:defRPr sz="1600" cap="none" baseline="0">
                <a:solidFill>
                  <a:schemeClr val="tx2"/>
                </a:solidFill>
              </a:defRPr>
            </a:lvl1pPr>
          </a:lstStyle>
          <a:p>
            <a:r>
              <a:rPr lang="en-US"/>
              <a:t>Click icon to add picture</a:t>
            </a:r>
            <a:endParaRPr lang="en-CA"/>
          </a:p>
        </p:txBody>
      </p:sp>
      <p:sp>
        <p:nvSpPr>
          <p:cNvPr id="9" name="Title 1">
            <a:extLst>
              <a:ext uri="{FF2B5EF4-FFF2-40B4-BE49-F238E27FC236}">
                <a16:creationId xmlns:a16="http://schemas.microsoft.com/office/drawing/2014/main" id="{AD938195-08E4-90AD-12C4-BBC2F9DB0A9C}"/>
              </a:ext>
            </a:extLst>
          </p:cNvPr>
          <p:cNvSpPr>
            <a:spLocks noGrp="1"/>
          </p:cNvSpPr>
          <p:nvPr>
            <p:ph type="title" hasCustomPrompt="1"/>
          </p:nvPr>
        </p:nvSpPr>
        <p:spPr>
          <a:xfrm>
            <a:off x="511175" y="685800"/>
            <a:ext cx="5205150" cy="5486400"/>
          </a:xfrm>
        </p:spPr>
        <p:txBody>
          <a:bodyPr anchor="ctr"/>
          <a:lstStyle>
            <a:lvl1pPr>
              <a:defRPr sz="4800" b="0" cap="all" baseline="0">
                <a:solidFill>
                  <a:schemeClr val="tx2"/>
                </a:solidFill>
              </a:defRPr>
            </a:lvl1pPr>
          </a:lstStyle>
          <a:p>
            <a:r>
              <a:rPr lang="en-US"/>
              <a:t>CLICK TO EDIT MASTER TITLE STYLE</a:t>
            </a:r>
          </a:p>
        </p:txBody>
      </p:sp>
      <p:sp>
        <p:nvSpPr>
          <p:cNvPr id="11" name="Slide Number Placeholder 5">
            <a:extLst>
              <a:ext uri="{FF2B5EF4-FFF2-40B4-BE49-F238E27FC236}">
                <a16:creationId xmlns:a16="http://schemas.microsoft.com/office/drawing/2014/main" id="{EA91439D-C40E-FAC9-C5B0-1D2287C28097}"/>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tx2"/>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
        <p:nvSpPr>
          <p:cNvPr id="12" name="TextBox 11">
            <a:extLst>
              <a:ext uri="{FF2B5EF4-FFF2-40B4-BE49-F238E27FC236}">
                <a16:creationId xmlns:a16="http://schemas.microsoft.com/office/drawing/2014/main" id="{03BE5062-BF68-21A1-E295-B42516C8E43F}"/>
              </a:ext>
            </a:extLst>
          </p:cNvPr>
          <p:cNvSpPr txBox="1"/>
          <p:nvPr userDrawn="1"/>
        </p:nvSpPr>
        <p:spPr>
          <a:xfrm>
            <a:off x="6218530" y="6479874"/>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700">
                <a:solidFill>
                  <a:schemeClr val="tx2"/>
                </a:solidFill>
              </a:rPr>
              <a:t>Confidential – Qualcomm Technologies, Inc. and/or its affiliated companies – May Contain Trade Secrets</a:t>
            </a:r>
          </a:p>
        </p:txBody>
      </p:sp>
    </p:spTree>
    <p:extLst>
      <p:ext uri="{BB962C8B-B14F-4D97-AF65-F5344CB8AC3E}">
        <p14:creationId xmlns:p14="http://schemas.microsoft.com/office/powerpoint/2010/main" val="3451823979"/>
      </p:ext>
    </p:extLst>
  </p:cSld>
  <p:clrMapOvr>
    <a:overrideClrMapping bg1="dk1" tx1="lt1" bg2="dk2" tx2="lt2" accent1="accent1" accent2="accent2" accent3="accent3" accent4="accent4" accent5="accent5" accent6="accent6" hlink="hlink" folHlink="folHlink"/>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Product Hightlights Purple">
    <p:bg>
      <p:bgPr>
        <a:gradFill>
          <a:gsLst>
            <a:gs pos="80000">
              <a:schemeClr val="accent5"/>
            </a:gs>
            <a:gs pos="10000">
              <a:schemeClr val="accent6"/>
            </a:gs>
          </a:gsLst>
          <a:lin ang="5400000" scaled="0"/>
        </a:gradFill>
        <a:effectLst/>
      </p:bgPr>
    </p:bg>
    <p:spTree>
      <p:nvGrpSpPr>
        <p:cNvPr id="1" name=""/>
        <p:cNvGrpSpPr/>
        <p:nvPr/>
      </p:nvGrpSpPr>
      <p:grpSpPr>
        <a:xfrm>
          <a:off x="0" y="0"/>
          <a:ext cx="0" cy="0"/>
          <a:chOff x="0" y="0"/>
          <a:chExt cx="0" cy="0"/>
        </a:xfrm>
      </p:grpSpPr>
      <p:sp>
        <p:nvSpPr>
          <p:cNvPr id="5" name="Footer Placeholder 2">
            <a:extLst>
              <a:ext uri="{FF2B5EF4-FFF2-40B4-BE49-F238E27FC236}">
                <a16:creationId xmlns:a16="http://schemas.microsoft.com/office/drawing/2014/main" id="{6D2630F5-3CE4-966A-EFC0-6C96C123F30D}"/>
              </a:ext>
            </a:extLst>
          </p:cNvPr>
          <p:cNvSpPr>
            <a:spLocks noGrp="1"/>
          </p:cNvSpPr>
          <p:nvPr>
            <p:ph type="ftr" sz="quarter" idx="14"/>
          </p:nvPr>
        </p:nvSpPr>
        <p:spPr>
          <a:xfrm>
            <a:off x="508001" y="6381750"/>
            <a:ext cx="6510637" cy="287610"/>
          </a:xfrm>
        </p:spPr>
        <p:txBody>
          <a:bodyPr/>
          <a:lstStyle>
            <a:lvl1pPr>
              <a:defRPr>
                <a:solidFill>
                  <a:schemeClr val="tx2"/>
                </a:solidFill>
              </a:defRPr>
            </a:lvl1pPr>
          </a:lstStyle>
          <a:p>
            <a:endParaRPr lang="en-US"/>
          </a:p>
        </p:txBody>
      </p:sp>
      <p:sp>
        <p:nvSpPr>
          <p:cNvPr id="8" name="Picture Placeholder 8">
            <a:extLst>
              <a:ext uri="{FF2B5EF4-FFF2-40B4-BE49-F238E27FC236}">
                <a16:creationId xmlns:a16="http://schemas.microsoft.com/office/drawing/2014/main" id="{1122F592-4755-0EA1-2EC4-90E93C7AE983}"/>
              </a:ext>
            </a:extLst>
          </p:cNvPr>
          <p:cNvSpPr>
            <a:spLocks noGrp="1"/>
          </p:cNvSpPr>
          <p:nvPr>
            <p:ph type="pic" sz="quarter" idx="13"/>
          </p:nvPr>
        </p:nvSpPr>
        <p:spPr>
          <a:xfrm>
            <a:off x="6096001" y="663315"/>
            <a:ext cx="5584824" cy="5508886"/>
          </a:xfrm>
          <a:noFill/>
        </p:spPr>
        <p:txBody>
          <a:bodyPr anchor="ctr">
            <a:normAutofit/>
          </a:bodyPr>
          <a:lstStyle>
            <a:lvl1pPr marL="0" indent="0" algn="ctr">
              <a:buNone/>
              <a:defRPr sz="1600" cap="none" baseline="0">
                <a:solidFill>
                  <a:schemeClr val="tx2"/>
                </a:solidFill>
              </a:defRPr>
            </a:lvl1pPr>
          </a:lstStyle>
          <a:p>
            <a:r>
              <a:rPr lang="en-US"/>
              <a:t>Click icon to add picture</a:t>
            </a:r>
            <a:endParaRPr lang="en-CA"/>
          </a:p>
        </p:txBody>
      </p:sp>
      <p:sp>
        <p:nvSpPr>
          <p:cNvPr id="9" name="Title 1">
            <a:extLst>
              <a:ext uri="{FF2B5EF4-FFF2-40B4-BE49-F238E27FC236}">
                <a16:creationId xmlns:a16="http://schemas.microsoft.com/office/drawing/2014/main" id="{90C55AFE-FC3E-3B13-587E-431A065528C8}"/>
              </a:ext>
            </a:extLst>
          </p:cNvPr>
          <p:cNvSpPr>
            <a:spLocks noGrp="1"/>
          </p:cNvSpPr>
          <p:nvPr>
            <p:ph type="title" hasCustomPrompt="1"/>
          </p:nvPr>
        </p:nvSpPr>
        <p:spPr>
          <a:xfrm>
            <a:off x="511175" y="685800"/>
            <a:ext cx="5205150" cy="5486400"/>
          </a:xfrm>
        </p:spPr>
        <p:txBody>
          <a:bodyPr anchor="ctr"/>
          <a:lstStyle>
            <a:lvl1pPr>
              <a:defRPr sz="4800" b="0" cap="all" baseline="0">
                <a:solidFill>
                  <a:schemeClr val="tx2"/>
                </a:solidFill>
              </a:defRPr>
            </a:lvl1pPr>
          </a:lstStyle>
          <a:p>
            <a:r>
              <a:rPr lang="en-US"/>
              <a:t>CLICK TO EDIT MASTER TITLE STYLE</a:t>
            </a:r>
          </a:p>
        </p:txBody>
      </p:sp>
      <p:sp>
        <p:nvSpPr>
          <p:cNvPr id="4" name="Slide Number Placeholder 5">
            <a:extLst>
              <a:ext uri="{FF2B5EF4-FFF2-40B4-BE49-F238E27FC236}">
                <a16:creationId xmlns:a16="http://schemas.microsoft.com/office/drawing/2014/main" id="{0088CB28-AD6B-4B47-FA70-B0EEC769F5D2}"/>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tx2"/>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
        <p:nvSpPr>
          <p:cNvPr id="10" name="TextBox 9">
            <a:extLst>
              <a:ext uri="{FF2B5EF4-FFF2-40B4-BE49-F238E27FC236}">
                <a16:creationId xmlns:a16="http://schemas.microsoft.com/office/drawing/2014/main" id="{AB915228-7047-EC03-923D-D3E3F8C72419}"/>
              </a:ext>
            </a:extLst>
          </p:cNvPr>
          <p:cNvSpPr txBox="1"/>
          <p:nvPr userDrawn="1"/>
        </p:nvSpPr>
        <p:spPr>
          <a:xfrm>
            <a:off x="6218530" y="6479874"/>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700">
                <a:solidFill>
                  <a:schemeClr val="tx2"/>
                </a:solidFill>
              </a:rPr>
              <a:t>Confidential – Qualcomm Technologies, Inc. and/or its affiliated companies – May Contain Trade Secrets</a:t>
            </a:r>
          </a:p>
        </p:txBody>
      </p:sp>
    </p:spTree>
    <p:extLst>
      <p:ext uri="{BB962C8B-B14F-4D97-AF65-F5344CB8AC3E}">
        <p14:creationId xmlns:p14="http://schemas.microsoft.com/office/powerpoint/2010/main" val="3806382358"/>
      </p:ext>
    </p:extLst>
  </p:cSld>
  <p:clrMapOvr>
    <a:overrideClrMapping bg1="dk1" tx1="lt1" bg2="dk2" tx2="lt2" accent1="accent1" accent2="accent2" accent3="accent3" accent4="accent4" accent5="accent5" accent6="accent6" hlink="hlink" folHlink="folHlink"/>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Product Hightlights Gunmetal">
    <p:bg>
      <p:bgPr>
        <a:solidFill>
          <a:schemeClr val="bg1"/>
        </a:solidFill>
        <a:effectLst/>
      </p:bgPr>
    </p:bg>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AD3918F6-7758-96C3-6049-DF9981098B8A}"/>
              </a:ext>
            </a:extLst>
          </p:cNvPr>
          <p:cNvSpPr>
            <a:spLocks noGrp="1"/>
          </p:cNvSpPr>
          <p:nvPr>
            <p:ph type="pic" sz="quarter" idx="13"/>
          </p:nvPr>
        </p:nvSpPr>
        <p:spPr>
          <a:xfrm>
            <a:off x="6096001" y="663315"/>
            <a:ext cx="5584824" cy="5508886"/>
          </a:xfrm>
          <a:noFill/>
        </p:spPr>
        <p:txBody>
          <a:bodyPr anchor="ctr">
            <a:normAutofit/>
          </a:bodyPr>
          <a:lstStyle>
            <a:lvl1pPr marL="0" indent="0" algn="ctr">
              <a:buNone/>
              <a:defRPr sz="1600" cap="none" baseline="0">
                <a:solidFill>
                  <a:schemeClr val="tx2"/>
                </a:solidFill>
              </a:defRPr>
            </a:lvl1pPr>
          </a:lstStyle>
          <a:p>
            <a:r>
              <a:rPr lang="en-US"/>
              <a:t>Click icon to add picture</a:t>
            </a:r>
            <a:endParaRPr lang="en-CA"/>
          </a:p>
        </p:txBody>
      </p:sp>
      <p:sp>
        <p:nvSpPr>
          <p:cNvPr id="2" name="Title 1">
            <a:extLst>
              <a:ext uri="{FF2B5EF4-FFF2-40B4-BE49-F238E27FC236}">
                <a16:creationId xmlns:a16="http://schemas.microsoft.com/office/drawing/2014/main" id="{CF2A8EAA-9EEF-BB4D-B6EA-9F501CCAA08C}"/>
              </a:ext>
            </a:extLst>
          </p:cNvPr>
          <p:cNvSpPr>
            <a:spLocks noGrp="1"/>
          </p:cNvSpPr>
          <p:nvPr>
            <p:ph type="title" hasCustomPrompt="1"/>
          </p:nvPr>
        </p:nvSpPr>
        <p:spPr>
          <a:xfrm>
            <a:off x="511175" y="685800"/>
            <a:ext cx="5205150" cy="5486400"/>
          </a:xfrm>
        </p:spPr>
        <p:txBody>
          <a:bodyPr anchor="ctr"/>
          <a:lstStyle>
            <a:lvl1pPr>
              <a:defRPr sz="4800" b="0" cap="all" baseline="0">
                <a:solidFill>
                  <a:schemeClr val="tx2"/>
                </a:solidFill>
              </a:defRPr>
            </a:lvl1pPr>
          </a:lstStyle>
          <a:p>
            <a:r>
              <a:rPr lang="en-US"/>
              <a:t>CLICK TO EDIT MASTER TITLE STYLE</a:t>
            </a:r>
          </a:p>
        </p:txBody>
      </p:sp>
      <p:sp>
        <p:nvSpPr>
          <p:cNvPr id="5" name="Footer Placeholder 2">
            <a:extLst>
              <a:ext uri="{FF2B5EF4-FFF2-40B4-BE49-F238E27FC236}">
                <a16:creationId xmlns:a16="http://schemas.microsoft.com/office/drawing/2014/main" id="{6E9D40F1-F5DE-76EC-09D8-596329A368BF}"/>
              </a:ext>
            </a:extLst>
          </p:cNvPr>
          <p:cNvSpPr>
            <a:spLocks noGrp="1"/>
          </p:cNvSpPr>
          <p:nvPr>
            <p:ph type="ftr" sz="quarter" idx="14"/>
          </p:nvPr>
        </p:nvSpPr>
        <p:spPr>
          <a:xfrm>
            <a:off x="508001" y="6381750"/>
            <a:ext cx="6510637" cy="287610"/>
          </a:xfrm>
        </p:spPr>
        <p:txBody>
          <a:bodyPr/>
          <a:lstStyle>
            <a:lvl1pPr>
              <a:defRPr>
                <a:solidFill>
                  <a:schemeClr val="tx2"/>
                </a:solidFill>
              </a:defRPr>
            </a:lvl1pPr>
          </a:lstStyle>
          <a:p>
            <a:endParaRPr lang="en-US"/>
          </a:p>
        </p:txBody>
      </p:sp>
      <p:sp>
        <p:nvSpPr>
          <p:cNvPr id="8" name="Slide Number Placeholder 5">
            <a:extLst>
              <a:ext uri="{FF2B5EF4-FFF2-40B4-BE49-F238E27FC236}">
                <a16:creationId xmlns:a16="http://schemas.microsoft.com/office/drawing/2014/main" id="{C5B6FF27-D843-EC0B-7A18-1BA76DD54B41}"/>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tx2"/>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
        <p:nvSpPr>
          <p:cNvPr id="9" name="TextBox 8">
            <a:extLst>
              <a:ext uri="{FF2B5EF4-FFF2-40B4-BE49-F238E27FC236}">
                <a16:creationId xmlns:a16="http://schemas.microsoft.com/office/drawing/2014/main" id="{AFB42C18-1FA0-1D1C-E896-49ACB822A585}"/>
              </a:ext>
            </a:extLst>
          </p:cNvPr>
          <p:cNvSpPr txBox="1"/>
          <p:nvPr userDrawn="1"/>
        </p:nvSpPr>
        <p:spPr>
          <a:xfrm>
            <a:off x="6218530" y="6479874"/>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700">
                <a:solidFill>
                  <a:schemeClr val="tx2"/>
                </a:solidFill>
              </a:rPr>
              <a:t>Confidential – Qualcomm Technologies, Inc. and/or its affiliated companies – May Contain Trade Secrets</a:t>
            </a:r>
          </a:p>
        </p:txBody>
      </p:sp>
    </p:spTree>
    <p:extLst>
      <p:ext uri="{BB962C8B-B14F-4D97-AF65-F5344CB8AC3E}">
        <p14:creationId xmlns:p14="http://schemas.microsoft.com/office/powerpoint/2010/main" val="2660337902"/>
      </p:ext>
    </p:extLst>
  </p:cSld>
  <p:clrMapOvr>
    <a:overrideClrMapping bg1="dk1" tx1="lt1" bg2="dk2" tx2="lt2" accent1="accent1" accent2="accent2" accent3="accent3" accent4="accent4" accent5="accent5" accent6="accent6" hlink="hlink" folHlink="folHlink"/>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Light Platform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E16EB4B-41BF-319E-1DF6-062D632D5177}"/>
              </a:ext>
            </a:extLst>
          </p:cNvPr>
          <p:cNvPicPr>
            <a:picLocks noChangeAspect="1"/>
          </p:cNvPicPr>
          <p:nvPr userDrawn="1"/>
        </p:nvPicPr>
        <p:blipFill rotWithShape="1">
          <a:blip r:embed="rId2"/>
          <a:srcRect l="135" t="435" r="435" b="1"/>
          <a:stretch/>
        </p:blipFill>
        <p:spPr>
          <a:xfrm>
            <a:off x="0" y="0"/>
            <a:ext cx="12192000" cy="6858000"/>
          </a:xfrm>
          <a:prstGeom prst="rect">
            <a:avLst/>
          </a:prstGeom>
        </p:spPr>
      </p:pic>
      <p:sp>
        <p:nvSpPr>
          <p:cNvPr id="2" name="Title 1">
            <a:extLst>
              <a:ext uri="{FF2B5EF4-FFF2-40B4-BE49-F238E27FC236}">
                <a16:creationId xmlns:a16="http://schemas.microsoft.com/office/drawing/2014/main" id="{CF2A8EAA-9EEF-BB4D-B6EA-9F501CCAA08C}"/>
              </a:ext>
            </a:extLst>
          </p:cNvPr>
          <p:cNvSpPr>
            <a:spLocks noGrp="1"/>
          </p:cNvSpPr>
          <p:nvPr>
            <p:ph type="title"/>
          </p:nvPr>
        </p:nvSpPr>
        <p:spPr>
          <a:xfrm>
            <a:off x="515380" y="652209"/>
            <a:ext cx="11161240" cy="792163"/>
          </a:xfrm>
        </p:spPr>
        <p:txBody>
          <a:bodyPr anchor="ctr"/>
          <a:lstStyle>
            <a:lvl1pPr algn="ctr">
              <a:defRPr sz="4800" b="0" cap="all" baseline="0"/>
            </a:lvl1pPr>
          </a:lstStyle>
          <a:p>
            <a:r>
              <a:rPr lang="en-US"/>
              <a:t>Click to edit Master title style</a:t>
            </a:r>
          </a:p>
        </p:txBody>
      </p:sp>
      <p:sp>
        <p:nvSpPr>
          <p:cNvPr id="9" name="Picture Placeholder 9">
            <a:extLst>
              <a:ext uri="{FF2B5EF4-FFF2-40B4-BE49-F238E27FC236}">
                <a16:creationId xmlns:a16="http://schemas.microsoft.com/office/drawing/2014/main" id="{82679F79-9E35-481F-B9CE-A6074A4BEE1F}"/>
              </a:ext>
            </a:extLst>
          </p:cNvPr>
          <p:cNvSpPr>
            <a:spLocks noGrp="1"/>
          </p:cNvSpPr>
          <p:nvPr>
            <p:ph type="pic" sz="quarter" idx="25" hasCustomPrompt="1"/>
          </p:nvPr>
        </p:nvSpPr>
        <p:spPr>
          <a:xfrm>
            <a:off x="4151784" y="2076098"/>
            <a:ext cx="3888432" cy="3166961"/>
          </a:xfrm>
        </p:spPr>
        <p:txBody>
          <a:bodyPr anchor="ctr">
            <a:normAutofit/>
          </a:bodyPr>
          <a:lstStyle>
            <a:lvl1pPr marL="0" indent="0" algn="ctr">
              <a:buNone/>
              <a:defRPr sz="1100" b="0" cap="none" baseline="0">
                <a:solidFill>
                  <a:schemeClr val="tx1"/>
                </a:solidFill>
              </a:defRPr>
            </a:lvl1pPr>
          </a:lstStyle>
          <a:p>
            <a:r>
              <a:rPr lang="en-CA"/>
              <a:t>Drop in showcase</a:t>
            </a:r>
            <a:br>
              <a:rPr lang="en-CA"/>
            </a:br>
            <a:r>
              <a:rPr lang="en-CA"/>
              <a:t>object here</a:t>
            </a:r>
          </a:p>
        </p:txBody>
      </p:sp>
      <p:sp>
        <p:nvSpPr>
          <p:cNvPr id="10" name="Footer Placeholder 9">
            <a:extLst>
              <a:ext uri="{FF2B5EF4-FFF2-40B4-BE49-F238E27FC236}">
                <a16:creationId xmlns:a16="http://schemas.microsoft.com/office/drawing/2014/main" id="{A89A4255-9E9A-D0B2-EEB2-FA73B3A55D54}"/>
              </a:ext>
            </a:extLst>
          </p:cNvPr>
          <p:cNvSpPr>
            <a:spLocks noGrp="1"/>
          </p:cNvSpPr>
          <p:nvPr>
            <p:ph type="ftr" sz="quarter" idx="26"/>
          </p:nvPr>
        </p:nvSpPr>
        <p:spPr/>
        <p:txBody>
          <a:bodyPr/>
          <a:lstStyle>
            <a:lvl1pPr>
              <a:defRPr>
                <a:solidFill>
                  <a:schemeClr val="tx1">
                    <a:lumMod val="60000"/>
                    <a:lumOff val="40000"/>
                  </a:schemeClr>
                </a:solidFill>
              </a:defRPr>
            </a:lvl1pPr>
          </a:lstStyle>
          <a:p>
            <a:endParaRPr lang="en-US"/>
          </a:p>
        </p:txBody>
      </p:sp>
      <p:sp>
        <p:nvSpPr>
          <p:cNvPr id="4" name="Slide Number Placeholder 5">
            <a:extLst>
              <a:ext uri="{FF2B5EF4-FFF2-40B4-BE49-F238E27FC236}">
                <a16:creationId xmlns:a16="http://schemas.microsoft.com/office/drawing/2014/main" id="{74355010-6604-63F8-EA3E-61FD2669DF0D}"/>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tx1">
                    <a:lumMod val="60000"/>
                    <a:lumOff val="40000"/>
                  </a:schemeClr>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
        <p:nvSpPr>
          <p:cNvPr id="5" name="TextBox 4">
            <a:extLst>
              <a:ext uri="{FF2B5EF4-FFF2-40B4-BE49-F238E27FC236}">
                <a16:creationId xmlns:a16="http://schemas.microsoft.com/office/drawing/2014/main" id="{BE1C0196-3CBA-F424-1535-1B30CA3E9F59}"/>
              </a:ext>
            </a:extLst>
          </p:cNvPr>
          <p:cNvSpPr txBox="1"/>
          <p:nvPr userDrawn="1"/>
        </p:nvSpPr>
        <p:spPr>
          <a:xfrm>
            <a:off x="6218530" y="6479874"/>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700">
                <a:solidFill>
                  <a:schemeClr val="tx1">
                    <a:lumMod val="60000"/>
                    <a:lumOff val="4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176256061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Light Platform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21873B-15F0-FFA1-7700-BBB05B67A640}"/>
              </a:ext>
            </a:extLst>
          </p:cNvPr>
          <p:cNvPicPr>
            <a:picLocks noChangeAspect="1"/>
          </p:cNvPicPr>
          <p:nvPr userDrawn="1"/>
        </p:nvPicPr>
        <p:blipFill rotWithShape="1">
          <a:blip r:embed="rId2"/>
          <a:srcRect l="394" t="394" r="960" b="960"/>
          <a:stretch/>
        </p:blipFill>
        <p:spPr>
          <a:xfrm>
            <a:off x="-1" y="-1"/>
            <a:ext cx="12192001" cy="6858001"/>
          </a:xfrm>
          <a:prstGeom prst="rect">
            <a:avLst/>
          </a:prstGeom>
        </p:spPr>
      </p:pic>
      <p:sp>
        <p:nvSpPr>
          <p:cNvPr id="2" name="Title 1">
            <a:extLst>
              <a:ext uri="{FF2B5EF4-FFF2-40B4-BE49-F238E27FC236}">
                <a16:creationId xmlns:a16="http://schemas.microsoft.com/office/drawing/2014/main" id="{CF2A8EAA-9EEF-BB4D-B6EA-9F501CCAA08C}"/>
              </a:ext>
            </a:extLst>
          </p:cNvPr>
          <p:cNvSpPr>
            <a:spLocks noGrp="1"/>
          </p:cNvSpPr>
          <p:nvPr>
            <p:ph type="title"/>
          </p:nvPr>
        </p:nvSpPr>
        <p:spPr>
          <a:xfrm>
            <a:off x="515380" y="682906"/>
            <a:ext cx="3724111" cy="5492188"/>
          </a:xfrm>
        </p:spPr>
        <p:txBody>
          <a:bodyPr anchor="ctr"/>
          <a:lstStyle>
            <a:lvl1pPr algn="l">
              <a:defRPr sz="4800" b="0" cap="all" baseline="0"/>
            </a:lvl1pPr>
          </a:lstStyle>
          <a:p>
            <a:r>
              <a:rPr lang="en-US"/>
              <a:t>Click to edit Master title style</a:t>
            </a:r>
          </a:p>
        </p:txBody>
      </p:sp>
      <p:sp>
        <p:nvSpPr>
          <p:cNvPr id="4" name="Footer Placeholder 3">
            <a:extLst>
              <a:ext uri="{FF2B5EF4-FFF2-40B4-BE49-F238E27FC236}">
                <a16:creationId xmlns:a16="http://schemas.microsoft.com/office/drawing/2014/main" id="{4CE2D209-A393-9C4C-ADA3-22DEC2BB1BD4}"/>
              </a:ext>
            </a:extLst>
          </p:cNvPr>
          <p:cNvSpPr>
            <a:spLocks noGrp="1"/>
          </p:cNvSpPr>
          <p:nvPr>
            <p:ph type="ftr" sz="quarter" idx="11"/>
          </p:nvPr>
        </p:nvSpPr>
        <p:spPr/>
        <p:txBody>
          <a:bodyPr/>
          <a:lstStyle>
            <a:lvl1pPr>
              <a:defRPr>
                <a:solidFill>
                  <a:schemeClr val="tx1">
                    <a:lumMod val="60000"/>
                    <a:lumOff val="40000"/>
                  </a:schemeClr>
                </a:solidFill>
              </a:defRPr>
            </a:lvl1pPr>
          </a:lstStyle>
          <a:p>
            <a:endParaRPr lang="en-US"/>
          </a:p>
        </p:txBody>
      </p:sp>
      <p:sp>
        <p:nvSpPr>
          <p:cNvPr id="9" name="Picture Placeholder 9">
            <a:extLst>
              <a:ext uri="{FF2B5EF4-FFF2-40B4-BE49-F238E27FC236}">
                <a16:creationId xmlns:a16="http://schemas.microsoft.com/office/drawing/2014/main" id="{82679F79-9E35-481F-B9CE-A6074A4BEE1F}"/>
              </a:ext>
            </a:extLst>
          </p:cNvPr>
          <p:cNvSpPr>
            <a:spLocks noGrp="1"/>
          </p:cNvSpPr>
          <p:nvPr>
            <p:ph type="pic" sz="quarter" idx="25" hasCustomPrompt="1"/>
          </p:nvPr>
        </p:nvSpPr>
        <p:spPr>
          <a:xfrm>
            <a:off x="4525857" y="692728"/>
            <a:ext cx="4839816" cy="4439496"/>
          </a:xfrm>
        </p:spPr>
        <p:txBody>
          <a:bodyPr anchor="ctr">
            <a:normAutofit/>
          </a:bodyPr>
          <a:lstStyle>
            <a:lvl1pPr marL="0" indent="0" algn="ctr">
              <a:buNone/>
              <a:defRPr sz="1100" b="0" cap="none" baseline="0">
                <a:solidFill>
                  <a:schemeClr val="tx1"/>
                </a:solidFill>
              </a:defRPr>
            </a:lvl1pPr>
          </a:lstStyle>
          <a:p>
            <a:r>
              <a:rPr lang="en-CA"/>
              <a:t>Drop in showcase</a:t>
            </a:r>
            <a:br>
              <a:rPr lang="en-CA"/>
            </a:br>
            <a:r>
              <a:rPr lang="en-CA"/>
              <a:t>object here</a:t>
            </a:r>
          </a:p>
        </p:txBody>
      </p:sp>
      <p:sp>
        <p:nvSpPr>
          <p:cNvPr id="6" name="Slide Number Placeholder 5">
            <a:extLst>
              <a:ext uri="{FF2B5EF4-FFF2-40B4-BE49-F238E27FC236}">
                <a16:creationId xmlns:a16="http://schemas.microsoft.com/office/drawing/2014/main" id="{25E19159-734F-D24F-F267-CA32AA6CC49E}"/>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tx1">
                    <a:lumMod val="60000"/>
                    <a:lumOff val="40000"/>
                  </a:schemeClr>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
        <p:nvSpPr>
          <p:cNvPr id="8" name="TextBox 7">
            <a:extLst>
              <a:ext uri="{FF2B5EF4-FFF2-40B4-BE49-F238E27FC236}">
                <a16:creationId xmlns:a16="http://schemas.microsoft.com/office/drawing/2014/main" id="{1CC90914-B69A-94B0-1DCA-E3176A4EB588}"/>
              </a:ext>
            </a:extLst>
          </p:cNvPr>
          <p:cNvSpPr txBox="1"/>
          <p:nvPr userDrawn="1"/>
        </p:nvSpPr>
        <p:spPr>
          <a:xfrm>
            <a:off x="6218530" y="6479874"/>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700">
                <a:solidFill>
                  <a:schemeClr val="tx1">
                    <a:lumMod val="60000"/>
                    <a:lumOff val="4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341920244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Red Platform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C12D245-04CE-17FF-C9F6-88B8A860AA2A}"/>
              </a:ext>
            </a:extLst>
          </p:cNvPr>
          <p:cNvPicPr>
            <a:picLocks noChangeAspect="1"/>
          </p:cNvPicPr>
          <p:nvPr userDrawn="1"/>
        </p:nvPicPr>
        <p:blipFill>
          <a:blip r:embed="rId2"/>
          <a:srcRect l="44" r="44"/>
          <a:stretch/>
        </p:blipFill>
        <p:spPr>
          <a:xfrm>
            <a:off x="0" y="0"/>
            <a:ext cx="12192000" cy="6858000"/>
          </a:xfrm>
          <a:prstGeom prst="rect">
            <a:avLst/>
          </a:prstGeom>
        </p:spPr>
      </p:pic>
      <p:sp>
        <p:nvSpPr>
          <p:cNvPr id="2" name="Title 1">
            <a:extLst>
              <a:ext uri="{FF2B5EF4-FFF2-40B4-BE49-F238E27FC236}">
                <a16:creationId xmlns:a16="http://schemas.microsoft.com/office/drawing/2014/main" id="{CF2A8EAA-9EEF-BB4D-B6EA-9F501CCAA08C}"/>
              </a:ext>
            </a:extLst>
          </p:cNvPr>
          <p:cNvSpPr>
            <a:spLocks noGrp="1"/>
          </p:cNvSpPr>
          <p:nvPr>
            <p:ph type="title"/>
          </p:nvPr>
        </p:nvSpPr>
        <p:spPr>
          <a:xfrm>
            <a:off x="515380" y="628751"/>
            <a:ext cx="11161240" cy="792163"/>
          </a:xfrm>
        </p:spPr>
        <p:txBody>
          <a:bodyPr anchor="ctr"/>
          <a:lstStyle>
            <a:lvl1pPr algn="ctr">
              <a:defRPr sz="4800" b="0" cap="all" baseline="0">
                <a:solidFill>
                  <a:schemeClr val="bg2"/>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4CE2D209-A393-9C4C-ADA3-22DEC2BB1BD4}"/>
              </a:ext>
            </a:extLst>
          </p:cNvPr>
          <p:cNvSpPr>
            <a:spLocks noGrp="1"/>
          </p:cNvSpPr>
          <p:nvPr>
            <p:ph type="ftr" sz="quarter" idx="11"/>
          </p:nvPr>
        </p:nvSpPr>
        <p:spPr/>
        <p:txBody>
          <a:bodyPr/>
          <a:lstStyle>
            <a:lvl1pPr>
              <a:defRPr>
                <a:solidFill>
                  <a:schemeClr val="bg2"/>
                </a:solidFill>
              </a:defRPr>
            </a:lvl1pPr>
          </a:lstStyle>
          <a:p>
            <a:endParaRPr lang="en-US"/>
          </a:p>
        </p:txBody>
      </p:sp>
      <p:sp>
        <p:nvSpPr>
          <p:cNvPr id="10" name="Picture Placeholder 9">
            <a:extLst>
              <a:ext uri="{FF2B5EF4-FFF2-40B4-BE49-F238E27FC236}">
                <a16:creationId xmlns:a16="http://schemas.microsoft.com/office/drawing/2014/main" id="{F7C4577D-3504-B6C5-C92B-6B8EE23CDAF7}"/>
              </a:ext>
            </a:extLst>
          </p:cNvPr>
          <p:cNvSpPr>
            <a:spLocks noGrp="1"/>
          </p:cNvSpPr>
          <p:nvPr>
            <p:ph type="pic" sz="quarter" idx="25" hasCustomPrompt="1"/>
          </p:nvPr>
        </p:nvSpPr>
        <p:spPr>
          <a:xfrm>
            <a:off x="4151784" y="2076098"/>
            <a:ext cx="3888432" cy="3166961"/>
          </a:xfrm>
        </p:spPr>
        <p:txBody>
          <a:bodyPr anchor="ctr">
            <a:normAutofit/>
          </a:bodyPr>
          <a:lstStyle>
            <a:lvl1pPr marL="0" indent="0" algn="ctr">
              <a:buNone/>
              <a:defRPr sz="1100" b="1" cap="none" baseline="0">
                <a:solidFill>
                  <a:schemeClr val="bg2"/>
                </a:solidFill>
              </a:defRPr>
            </a:lvl1pPr>
          </a:lstStyle>
          <a:p>
            <a:r>
              <a:rPr lang="en-CA"/>
              <a:t>Drop in showcase</a:t>
            </a:r>
            <a:br>
              <a:rPr lang="en-CA"/>
            </a:br>
            <a:r>
              <a:rPr lang="en-CA"/>
              <a:t>object here</a:t>
            </a:r>
          </a:p>
        </p:txBody>
      </p:sp>
      <p:sp>
        <p:nvSpPr>
          <p:cNvPr id="3" name="Slide Number Placeholder 5">
            <a:extLst>
              <a:ext uri="{FF2B5EF4-FFF2-40B4-BE49-F238E27FC236}">
                <a16:creationId xmlns:a16="http://schemas.microsoft.com/office/drawing/2014/main" id="{98DC2303-11C8-2718-647A-A1107AABE01B}"/>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bg1"/>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
        <p:nvSpPr>
          <p:cNvPr id="7" name="TextBox 6">
            <a:extLst>
              <a:ext uri="{FF2B5EF4-FFF2-40B4-BE49-F238E27FC236}">
                <a16:creationId xmlns:a16="http://schemas.microsoft.com/office/drawing/2014/main" id="{DE0F4A70-9113-54E7-D26D-5B99A8BBC51A}"/>
              </a:ext>
            </a:extLst>
          </p:cNvPr>
          <p:cNvSpPr txBox="1"/>
          <p:nvPr userDrawn="1"/>
        </p:nvSpPr>
        <p:spPr>
          <a:xfrm>
            <a:off x="6218530" y="6479874"/>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700">
                <a:solidFill>
                  <a:schemeClr val="bg1"/>
                </a:solidFill>
              </a:rPr>
              <a:t>Confidential – Qualcomm Technologies, Inc. and/or its affiliated companies – May Contain Trade Secrets</a:t>
            </a:r>
          </a:p>
        </p:txBody>
      </p:sp>
    </p:spTree>
    <p:extLst>
      <p:ext uri="{BB962C8B-B14F-4D97-AF65-F5344CB8AC3E}">
        <p14:creationId xmlns:p14="http://schemas.microsoft.com/office/powerpoint/2010/main" val="4220339351"/>
      </p:ext>
    </p:extLst>
  </p:cSld>
  <p:clrMapOvr>
    <a:masterClrMapping/>
  </p:clrMapOvr>
  <p:extLst>
    <p:ext uri="{DCECCB84-F9BA-43D5-87BE-67443E8EF086}">
      <p15:sldGuideLst xmlns:p15="http://schemas.microsoft.com/office/powerpoint/2012/main">
        <p15:guide id="1" orient="horz" pos="89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_Qualcomm Blue">
    <p:bg>
      <p:bgPr>
        <a:solidFill>
          <a:schemeClr val="accent1"/>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3BA59318-1AE9-0D73-E563-6D4B033B5D6F}"/>
              </a:ext>
            </a:extLst>
          </p:cNvPr>
          <p:cNvSpPr>
            <a:spLocks noGrp="1"/>
          </p:cNvSpPr>
          <p:nvPr>
            <p:ph type="title" hasCustomPrompt="1"/>
          </p:nvPr>
        </p:nvSpPr>
        <p:spPr bwMode="gray">
          <a:xfrm>
            <a:off x="515937" y="2673350"/>
            <a:ext cx="7056438" cy="1795556"/>
          </a:xfrm>
        </p:spPr>
        <p:txBody>
          <a:bodyPr wrap="square" anchor="ctr">
            <a:noAutofit/>
          </a:bodyPr>
          <a:lstStyle>
            <a:lvl1pPr marL="0" marR="0" indent="0" algn="l" defTabSz="914400" rtl="0" eaLnBrk="1" fontAlgn="auto" latinLnBrk="0" hangingPunct="1">
              <a:lnSpc>
                <a:spcPct val="80000"/>
              </a:lnSpc>
              <a:spcBef>
                <a:spcPct val="0"/>
              </a:spcBef>
              <a:spcAft>
                <a:spcPts val="0"/>
              </a:spcAft>
              <a:buClrTx/>
              <a:buSzTx/>
              <a:buFontTx/>
              <a:buNone/>
              <a:tabLst/>
              <a:defRPr lang="en-US" sz="4800" kern="1200" spc="0" dirty="0">
                <a:solidFill>
                  <a:schemeClr val="tx1"/>
                </a:solidFill>
                <a:latin typeface="Aptos" panose="020B0004020202020204" pitchFamily="34" charset="0"/>
                <a:ea typeface="Alfabet" pitchFamily="2" charset="0"/>
                <a:cs typeface="Microsoft Sans Serif" panose="020B0604020202020204" pitchFamily="34" charset="0"/>
              </a:defRPr>
            </a:lvl1pPr>
          </a:lstStyle>
          <a:p>
            <a:r>
              <a:rPr lang="en-US" sz="4800" spc="-110">
                <a:solidFill>
                  <a:srgbClr val="FFFFFE"/>
                </a:solidFill>
                <a:ea typeface="Alfabet" pitchFamily="2" charset="0"/>
                <a:cs typeface="Microsoft Sans Serif" panose="020B0604020202020204" pitchFamily="34" charset="0"/>
              </a:rPr>
              <a:t>Divider slide title </a:t>
            </a:r>
            <a:br>
              <a:rPr lang="en-US" sz="4800" spc="-110">
                <a:solidFill>
                  <a:srgbClr val="FFFFFE"/>
                </a:solidFill>
                <a:ea typeface="Alfabet" pitchFamily="2" charset="0"/>
                <a:cs typeface="Microsoft Sans Serif" panose="020B0604020202020204" pitchFamily="34" charset="0"/>
              </a:rPr>
            </a:br>
            <a:r>
              <a:rPr lang="en-US" sz="4800" spc="-110">
                <a:solidFill>
                  <a:srgbClr val="FFFFFE"/>
                </a:solidFill>
                <a:ea typeface="Alfabet" pitchFamily="2" charset="0"/>
                <a:cs typeface="Microsoft Sans Serif" panose="020B0604020202020204" pitchFamily="34" charset="0"/>
              </a:rPr>
              <a:t>3 lines maximum lorem ipsum dolor sit </a:t>
            </a:r>
            <a:r>
              <a:rPr lang="en-US" sz="4800" spc="-110" err="1">
                <a:solidFill>
                  <a:srgbClr val="FFFFFE"/>
                </a:solidFill>
                <a:ea typeface="Alfabet" pitchFamily="2" charset="0"/>
                <a:cs typeface="Microsoft Sans Serif" panose="020B0604020202020204" pitchFamily="34" charset="0"/>
              </a:rPr>
              <a:t>amet</a:t>
            </a:r>
            <a:endParaRPr lang="en-US" sz="4800" spc="-110">
              <a:solidFill>
                <a:srgbClr val="FFFFFE"/>
              </a:solidFill>
              <a:ea typeface="Alfabet" pitchFamily="2" charset="0"/>
              <a:cs typeface="Microsoft Sans Serif" panose="020B0604020202020204" pitchFamily="34" charset="0"/>
            </a:endParaRPr>
          </a:p>
        </p:txBody>
      </p:sp>
      <p:pic>
        <p:nvPicPr>
          <p:cNvPr id="5" name="Graphic 4">
            <a:extLst>
              <a:ext uri="{FF2B5EF4-FFF2-40B4-BE49-F238E27FC236}">
                <a16:creationId xmlns:a16="http://schemas.microsoft.com/office/drawing/2014/main" id="{D0243FD1-3C4D-4017-97D3-97AAAB1E08EB}"/>
              </a:ext>
            </a:extLst>
          </p:cNvPr>
          <p:cNvPicPr>
            <a:picLocks noChangeAspect="1"/>
          </p:cNvPicPr>
          <p:nvPr userDrawn="1"/>
        </p:nvPicPr>
        <p:blipFill>
          <a:blip r:embed="rId2">
            <a:extLst>
              <a:ext uri="{96DAC541-7B7A-43D3-8B79-37D633B846F1}">
                <asvg:svgBlip xmlns:asvg="http://schemas.microsoft.com/office/drawing/2016/SVG/main" r:embed="rId3"/>
              </a:ext>
            </a:extLst>
          </a:blip>
          <a:srcRect t="7956"/>
          <a:stretch>
            <a:fillRect/>
          </a:stretch>
        </p:blipFill>
        <p:spPr>
          <a:xfrm rot="19262939" flipV="1">
            <a:off x="7414009" y="2577117"/>
            <a:ext cx="5592194" cy="5147262"/>
          </a:xfrm>
          <a:custGeom>
            <a:avLst/>
            <a:gdLst>
              <a:gd name="connsiteX0" fmla="*/ 2936118 w 5592194"/>
              <a:gd name="connsiteY0" fmla="*/ 5147261 h 5147262"/>
              <a:gd name="connsiteX1" fmla="*/ 5592194 w 5592194"/>
              <a:gd name="connsiteY1" fmla="*/ 3000171 h 5147262"/>
              <a:gd name="connsiteX2" fmla="*/ 5592194 w 5592194"/>
              <a:gd name="connsiteY2" fmla="*/ 2879976 h 5147262"/>
              <a:gd name="connsiteX3" fmla="*/ 3264109 w 5592194"/>
              <a:gd name="connsiteY3" fmla="*/ 0 h 5147262"/>
              <a:gd name="connsiteX4" fmla="*/ 0 w 5592194"/>
              <a:gd name="connsiteY4" fmla="*/ 2638607 h 5147262"/>
              <a:gd name="connsiteX5" fmla="*/ 0 w 5592194"/>
              <a:gd name="connsiteY5" fmla="*/ 3023965 h 5147262"/>
              <a:gd name="connsiteX6" fmla="*/ 1716408 w 5592194"/>
              <a:gd name="connsiteY6" fmla="*/ 5147262 h 5147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92194" h="5147262">
                <a:moveTo>
                  <a:pt x="2936118" y="5147261"/>
                </a:moveTo>
                <a:lnTo>
                  <a:pt x="5592194" y="3000171"/>
                </a:lnTo>
                <a:lnTo>
                  <a:pt x="5592194" y="2879976"/>
                </a:lnTo>
                <a:lnTo>
                  <a:pt x="3264109" y="0"/>
                </a:lnTo>
                <a:lnTo>
                  <a:pt x="0" y="2638607"/>
                </a:lnTo>
                <a:lnTo>
                  <a:pt x="0" y="3023965"/>
                </a:lnTo>
                <a:lnTo>
                  <a:pt x="1716408" y="5147262"/>
                </a:lnTo>
                <a:close/>
              </a:path>
            </a:pathLst>
          </a:custGeom>
        </p:spPr>
      </p:pic>
      <p:pic>
        <p:nvPicPr>
          <p:cNvPr id="6" name="Picture 2">
            <a:extLst>
              <a:ext uri="{FF2B5EF4-FFF2-40B4-BE49-F238E27FC236}">
                <a16:creationId xmlns:a16="http://schemas.microsoft.com/office/drawing/2014/main" id="{4349F65B-6B2B-D03F-2060-AF18427437B5}"/>
              </a:ext>
            </a:extLst>
          </p:cNvPr>
          <p:cNvPicPr>
            <a:picLocks noChangeAspect="1" noChangeArrowheads="1"/>
          </p:cNvPicPr>
          <p:nvPr userDrawn="1"/>
        </p:nvPicPr>
        <p:blipFill rotWithShape="1">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r="83264"/>
          <a:stretch/>
        </p:blipFill>
        <p:spPr bwMode="auto">
          <a:xfrm>
            <a:off x="9920889" y="4823714"/>
            <a:ext cx="938292" cy="102928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892E9DB-0257-5502-D259-A20C1F6C91CC}"/>
              </a:ext>
            </a:extLst>
          </p:cNvPr>
          <p:cNvSpPr txBox="1"/>
          <p:nvPr userDrawn="1"/>
        </p:nvSpPr>
        <p:spPr>
          <a:xfrm>
            <a:off x="515938" y="6396526"/>
            <a:ext cx="4765549"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l"/>
            <a:r>
              <a:rPr lang="en-US">
                <a:solidFill>
                  <a:schemeClr val="accent6">
                    <a:lumMod val="9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11241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4770" userDrawn="1">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Red Platform 2">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2DACEE1-FC9B-A2DD-9427-DBE322C981D9}"/>
              </a:ext>
            </a:extLst>
          </p:cNvPr>
          <p:cNvPicPr>
            <a:picLocks noChangeAspect="1"/>
          </p:cNvPicPr>
          <p:nvPr userDrawn="1"/>
        </p:nvPicPr>
        <p:blipFill rotWithShape="1">
          <a:blip r:embed="rId2"/>
          <a:srcRect l="146" r="927" b="782"/>
          <a:stretch/>
        </p:blipFill>
        <p:spPr>
          <a:xfrm>
            <a:off x="0" y="-1"/>
            <a:ext cx="12201428" cy="6858001"/>
          </a:xfrm>
          <a:prstGeom prst="rect">
            <a:avLst/>
          </a:prstGeom>
        </p:spPr>
      </p:pic>
      <p:sp>
        <p:nvSpPr>
          <p:cNvPr id="2" name="Title 1">
            <a:extLst>
              <a:ext uri="{FF2B5EF4-FFF2-40B4-BE49-F238E27FC236}">
                <a16:creationId xmlns:a16="http://schemas.microsoft.com/office/drawing/2014/main" id="{CF2A8EAA-9EEF-BB4D-B6EA-9F501CCAA08C}"/>
              </a:ext>
            </a:extLst>
          </p:cNvPr>
          <p:cNvSpPr>
            <a:spLocks noGrp="1"/>
          </p:cNvSpPr>
          <p:nvPr>
            <p:ph type="title"/>
          </p:nvPr>
        </p:nvSpPr>
        <p:spPr>
          <a:xfrm>
            <a:off x="515380" y="706056"/>
            <a:ext cx="3724111" cy="5445888"/>
          </a:xfrm>
        </p:spPr>
        <p:txBody>
          <a:bodyPr anchor="ctr"/>
          <a:lstStyle>
            <a:lvl1pPr algn="l">
              <a:defRPr sz="4800" b="0" cap="all" baseline="0">
                <a:solidFill>
                  <a:schemeClr val="bg2"/>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4CE2D209-A393-9C4C-ADA3-22DEC2BB1BD4}"/>
              </a:ext>
            </a:extLst>
          </p:cNvPr>
          <p:cNvSpPr>
            <a:spLocks noGrp="1"/>
          </p:cNvSpPr>
          <p:nvPr>
            <p:ph type="ftr" sz="quarter" idx="11"/>
          </p:nvPr>
        </p:nvSpPr>
        <p:spPr/>
        <p:txBody>
          <a:bodyPr/>
          <a:lstStyle>
            <a:lvl1pPr>
              <a:defRPr>
                <a:solidFill>
                  <a:schemeClr val="bg2"/>
                </a:solidFill>
              </a:defRPr>
            </a:lvl1pPr>
          </a:lstStyle>
          <a:p>
            <a:endParaRPr lang="en-US"/>
          </a:p>
        </p:txBody>
      </p:sp>
      <p:sp>
        <p:nvSpPr>
          <p:cNvPr id="9" name="Picture Placeholder 9">
            <a:extLst>
              <a:ext uri="{FF2B5EF4-FFF2-40B4-BE49-F238E27FC236}">
                <a16:creationId xmlns:a16="http://schemas.microsoft.com/office/drawing/2014/main" id="{82679F79-9E35-481F-B9CE-A6074A4BEE1F}"/>
              </a:ext>
            </a:extLst>
          </p:cNvPr>
          <p:cNvSpPr>
            <a:spLocks noGrp="1"/>
          </p:cNvSpPr>
          <p:nvPr>
            <p:ph type="pic" sz="quarter" idx="25" hasCustomPrompt="1"/>
          </p:nvPr>
        </p:nvSpPr>
        <p:spPr>
          <a:xfrm>
            <a:off x="4525857" y="692728"/>
            <a:ext cx="4839816" cy="4439496"/>
          </a:xfrm>
        </p:spPr>
        <p:txBody>
          <a:bodyPr anchor="ctr">
            <a:normAutofit/>
          </a:bodyPr>
          <a:lstStyle>
            <a:lvl1pPr marL="0" indent="0" algn="ctr">
              <a:buNone/>
              <a:defRPr sz="1100" b="1" cap="none" baseline="0">
                <a:solidFill>
                  <a:schemeClr val="bg2"/>
                </a:solidFill>
              </a:defRPr>
            </a:lvl1pPr>
          </a:lstStyle>
          <a:p>
            <a:r>
              <a:rPr lang="en-CA"/>
              <a:t>Drop in showcase</a:t>
            </a:r>
            <a:br>
              <a:rPr lang="en-CA"/>
            </a:br>
            <a:r>
              <a:rPr lang="en-CA"/>
              <a:t>object here</a:t>
            </a:r>
          </a:p>
        </p:txBody>
      </p:sp>
      <p:sp>
        <p:nvSpPr>
          <p:cNvPr id="3" name="Slide Number Placeholder 5">
            <a:extLst>
              <a:ext uri="{FF2B5EF4-FFF2-40B4-BE49-F238E27FC236}">
                <a16:creationId xmlns:a16="http://schemas.microsoft.com/office/drawing/2014/main" id="{40895A81-4BD1-84EE-F03C-17F915EA5F6A}"/>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bg1"/>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
        <p:nvSpPr>
          <p:cNvPr id="7" name="TextBox 6">
            <a:extLst>
              <a:ext uri="{FF2B5EF4-FFF2-40B4-BE49-F238E27FC236}">
                <a16:creationId xmlns:a16="http://schemas.microsoft.com/office/drawing/2014/main" id="{56C7AF7A-FE95-5B3F-7CDA-C8B07ECFEE72}"/>
              </a:ext>
            </a:extLst>
          </p:cNvPr>
          <p:cNvSpPr txBox="1"/>
          <p:nvPr userDrawn="1"/>
        </p:nvSpPr>
        <p:spPr>
          <a:xfrm>
            <a:off x="6218530" y="6479874"/>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700">
                <a:solidFill>
                  <a:schemeClr val="bg1"/>
                </a:solidFill>
              </a:rPr>
              <a:t>Confidential – Qualcomm Technologies, Inc. and/or its affiliated companies – May Contain Trade Secrets</a:t>
            </a:r>
          </a:p>
        </p:txBody>
      </p:sp>
    </p:spTree>
    <p:extLst>
      <p:ext uri="{BB962C8B-B14F-4D97-AF65-F5344CB8AC3E}">
        <p14:creationId xmlns:p14="http://schemas.microsoft.com/office/powerpoint/2010/main" val="330004175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Key Message with Image">
    <p:bg>
      <p:bgPr>
        <a:gradFill>
          <a:gsLst>
            <a:gs pos="80000">
              <a:srgbClr val="A80720"/>
            </a:gs>
            <a:gs pos="10000">
              <a:srgbClr val="E11224"/>
            </a:gs>
          </a:gsLst>
          <a:lin ang="5400000" scaled="0"/>
        </a:gradFill>
        <a:effectLst/>
      </p:bgPr>
    </p:bg>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AD3918F6-7758-96C3-6049-DF9981098B8A}"/>
              </a:ext>
            </a:extLst>
          </p:cNvPr>
          <p:cNvSpPr>
            <a:spLocks noGrp="1" noChangeAspect="1"/>
          </p:cNvSpPr>
          <p:nvPr>
            <p:ph type="pic" sz="quarter" idx="13"/>
          </p:nvPr>
        </p:nvSpPr>
        <p:spPr>
          <a:xfrm>
            <a:off x="0" y="0"/>
            <a:ext cx="12192000" cy="6857999"/>
          </a:xfrm>
          <a:solidFill>
            <a:schemeClr val="bg2"/>
          </a:solidFill>
        </p:spPr>
        <p:txBody>
          <a:bodyPr rIns="503999" anchor="ctr">
            <a:normAutofit/>
          </a:bodyPr>
          <a:lstStyle>
            <a:lvl1pPr marL="0" indent="0" algn="r">
              <a:buNone/>
              <a:defRPr sz="1600" cap="none" baseline="0">
                <a:solidFill>
                  <a:schemeClr val="tx1"/>
                </a:solidFill>
              </a:defRPr>
            </a:lvl1pPr>
          </a:lstStyle>
          <a:p>
            <a:r>
              <a:rPr lang="en-US"/>
              <a:t>Click icon to add picture</a:t>
            </a:r>
            <a:endParaRPr lang="en-CA"/>
          </a:p>
        </p:txBody>
      </p:sp>
      <p:sp>
        <p:nvSpPr>
          <p:cNvPr id="4" name="Text Placeholder 3">
            <a:extLst>
              <a:ext uri="{FF2B5EF4-FFF2-40B4-BE49-F238E27FC236}">
                <a16:creationId xmlns:a16="http://schemas.microsoft.com/office/drawing/2014/main" id="{DC76C8D1-20F6-C221-8379-139998B0B4E6}"/>
              </a:ext>
            </a:extLst>
          </p:cNvPr>
          <p:cNvSpPr>
            <a:spLocks noGrp="1"/>
          </p:cNvSpPr>
          <p:nvPr>
            <p:ph type="body" sz="quarter" idx="14"/>
          </p:nvPr>
        </p:nvSpPr>
        <p:spPr>
          <a:xfrm>
            <a:off x="0" y="0"/>
            <a:ext cx="12192000" cy="6858000"/>
          </a:xfrm>
          <a:gradFill>
            <a:gsLst>
              <a:gs pos="73000">
                <a:schemeClr val="bg1">
                  <a:alpha val="20000"/>
                </a:schemeClr>
              </a:gs>
              <a:gs pos="29000">
                <a:schemeClr val="bg1">
                  <a:alpha val="0"/>
                </a:schemeClr>
              </a:gs>
            </a:gsLst>
            <a:lin ang="9600000" scaled="0"/>
          </a:gradFill>
        </p:spPr>
        <p:txBody>
          <a:bodyPr>
            <a:normAutofit/>
          </a:bodyPr>
          <a:lstStyle>
            <a:lvl1pPr>
              <a:defRPr sz="100">
                <a:solidFill>
                  <a:schemeClr val="tx2"/>
                </a:solidFill>
              </a:defRPr>
            </a:lvl1pPr>
            <a:lvl2pPr>
              <a:defRPr sz="100">
                <a:solidFill>
                  <a:schemeClr val="tx2"/>
                </a:solidFill>
              </a:defRPr>
            </a:lvl2pPr>
            <a:lvl3pPr>
              <a:defRPr sz="100">
                <a:solidFill>
                  <a:schemeClr val="tx2"/>
                </a:solidFill>
              </a:defRPr>
            </a:lvl3pPr>
            <a:lvl4pPr>
              <a:defRPr sz="100">
                <a:solidFill>
                  <a:schemeClr val="tx2"/>
                </a:solidFill>
              </a:defRPr>
            </a:lvl4pPr>
            <a:lvl5pPr>
              <a:defRPr sz="1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2" name="Title 1">
            <a:extLst>
              <a:ext uri="{FF2B5EF4-FFF2-40B4-BE49-F238E27FC236}">
                <a16:creationId xmlns:a16="http://schemas.microsoft.com/office/drawing/2014/main" id="{5D7F1B0E-A28F-87A7-A50D-A91C5E6DE51F}"/>
              </a:ext>
            </a:extLst>
          </p:cNvPr>
          <p:cNvSpPr>
            <a:spLocks noGrp="1"/>
          </p:cNvSpPr>
          <p:nvPr>
            <p:ph type="title" hasCustomPrompt="1"/>
          </p:nvPr>
        </p:nvSpPr>
        <p:spPr>
          <a:xfrm>
            <a:off x="511175" y="2031023"/>
            <a:ext cx="5584825" cy="2795954"/>
          </a:xfrm>
        </p:spPr>
        <p:txBody>
          <a:bodyPr anchor="ctr"/>
          <a:lstStyle>
            <a:lvl1pPr>
              <a:defRPr sz="4800" b="0">
                <a:solidFill>
                  <a:schemeClr val="tx2"/>
                </a:solidFill>
              </a:defRPr>
            </a:lvl1pPr>
          </a:lstStyle>
          <a:p>
            <a:r>
              <a:rPr lang="en-US"/>
              <a:t>CLICK TO EDIT MASTER TITLE STYLE</a:t>
            </a:r>
          </a:p>
        </p:txBody>
      </p:sp>
      <p:sp>
        <p:nvSpPr>
          <p:cNvPr id="6" name="Footer Placeholder 5">
            <a:extLst>
              <a:ext uri="{FF2B5EF4-FFF2-40B4-BE49-F238E27FC236}">
                <a16:creationId xmlns:a16="http://schemas.microsoft.com/office/drawing/2014/main" id="{17B2F93D-DB89-72B3-8102-7DC9845C01AB}"/>
              </a:ext>
            </a:extLst>
          </p:cNvPr>
          <p:cNvSpPr>
            <a:spLocks noGrp="1"/>
          </p:cNvSpPr>
          <p:nvPr>
            <p:ph type="ftr" sz="quarter" idx="17"/>
          </p:nvPr>
        </p:nvSpPr>
        <p:spPr/>
        <p:txBody>
          <a:bodyPr/>
          <a:lstStyle>
            <a:lvl1pPr>
              <a:defRPr>
                <a:solidFill>
                  <a:schemeClr val="tx2"/>
                </a:solidFill>
              </a:defRPr>
            </a:lvl1pPr>
          </a:lstStyle>
          <a:p>
            <a:endParaRPr lang="en-US"/>
          </a:p>
        </p:txBody>
      </p:sp>
      <p:sp>
        <p:nvSpPr>
          <p:cNvPr id="12" name="Slide Number Placeholder 5">
            <a:extLst>
              <a:ext uri="{FF2B5EF4-FFF2-40B4-BE49-F238E27FC236}">
                <a16:creationId xmlns:a16="http://schemas.microsoft.com/office/drawing/2014/main" id="{9B0C565F-FA93-FA5B-06C9-9186BFCBB875}"/>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tx2"/>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
        <p:nvSpPr>
          <p:cNvPr id="13" name="TextBox 12">
            <a:extLst>
              <a:ext uri="{FF2B5EF4-FFF2-40B4-BE49-F238E27FC236}">
                <a16:creationId xmlns:a16="http://schemas.microsoft.com/office/drawing/2014/main" id="{41D85F99-31E7-762E-CB39-C875DE3CD8EE}"/>
              </a:ext>
            </a:extLst>
          </p:cNvPr>
          <p:cNvSpPr txBox="1"/>
          <p:nvPr userDrawn="1"/>
        </p:nvSpPr>
        <p:spPr>
          <a:xfrm>
            <a:off x="6218530" y="6479874"/>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700">
                <a:solidFill>
                  <a:schemeClr val="tx2"/>
                </a:solidFill>
              </a:rPr>
              <a:t>Confidential – Qualcomm Technologies, Inc. and/or its affiliated companies – May Contain Trade Secrets</a:t>
            </a:r>
          </a:p>
        </p:txBody>
      </p:sp>
    </p:spTree>
    <p:extLst>
      <p:ext uri="{BB962C8B-B14F-4D97-AF65-F5344CB8AC3E}">
        <p14:creationId xmlns:p14="http://schemas.microsoft.com/office/powerpoint/2010/main" val="3848980461"/>
      </p:ext>
    </p:extLst>
  </p:cSld>
  <p:clrMapOvr>
    <a:overrideClrMapping bg1="dk1" tx1="lt1" bg2="dk2" tx2="lt2" accent1="accent1" accent2="accent2" accent3="accent3" accent4="accent4" accent5="accent5" accent6="accent6" hlink="hlink" folHlink="folHlink"/>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51C43-B9E2-3742-B45A-D1651035572E}"/>
              </a:ext>
            </a:extLst>
          </p:cNvPr>
          <p:cNvSpPr>
            <a:spLocks noGrp="1"/>
          </p:cNvSpPr>
          <p:nvPr>
            <p:ph type="title" hasCustomPrompt="1"/>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03C93916-EA4C-D34B-8794-BD8EBAD83D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1AFBAB-FE6B-244E-B462-18CE52824C28}"/>
              </a:ext>
            </a:extLst>
          </p:cNvPr>
          <p:cNvSpPr>
            <a:spLocks noGrp="1"/>
          </p:cNvSpPr>
          <p:nvPr>
            <p:ph type="sldNum" sz="quarter" idx="12"/>
          </p:nvPr>
        </p:nvSpPr>
        <p:spPr/>
        <p:txBody>
          <a:bodyPr/>
          <a:lstStyle/>
          <a:p>
            <a:fld id="{5B64C28E-966E-6B4A-816A-311B7D0A2E6D}" type="slidenum">
              <a:rPr lang="en-US" smtClean="0"/>
              <a:t>‹#›</a:t>
            </a:fld>
            <a:endParaRPr lang="en-US"/>
          </a:p>
        </p:txBody>
      </p:sp>
      <p:sp>
        <p:nvSpPr>
          <p:cNvPr id="7" name="Text Placeholder 18">
            <a:extLst>
              <a:ext uri="{FF2B5EF4-FFF2-40B4-BE49-F238E27FC236}">
                <a16:creationId xmlns:a16="http://schemas.microsoft.com/office/drawing/2014/main" id="{D5B3B9CB-0A95-DE1A-AAC1-C0387FC982A1}"/>
              </a:ext>
            </a:extLst>
          </p:cNvPr>
          <p:cNvSpPr>
            <a:spLocks noGrp="1"/>
          </p:cNvSpPr>
          <p:nvPr>
            <p:ph type="body" sz="quarter" idx="15" hasCustomPrompt="1"/>
          </p:nvPr>
        </p:nvSpPr>
        <p:spPr>
          <a:xfrm>
            <a:off x="511175" y="1196976"/>
            <a:ext cx="5303838" cy="661322"/>
          </a:xfrm>
        </p:spPr>
        <p:txBody>
          <a:bodyPr anchor="ctr">
            <a:normAutofit/>
          </a:bodyPr>
          <a:lstStyle>
            <a:lvl1pPr marL="0" indent="0">
              <a:buNone/>
              <a:defRPr sz="1600" b="0">
                <a:solidFill>
                  <a:schemeClr val="accent1"/>
                </a:solidFill>
              </a:defRPr>
            </a:lvl1pPr>
          </a:lstStyle>
          <a:p>
            <a:pPr lvl="0"/>
            <a:r>
              <a:rPr lang="en-US"/>
              <a:t>Click to edit master text styles</a:t>
            </a:r>
          </a:p>
        </p:txBody>
      </p:sp>
      <p:sp>
        <p:nvSpPr>
          <p:cNvPr id="8" name="Text Placeholder 18">
            <a:extLst>
              <a:ext uri="{FF2B5EF4-FFF2-40B4-BE49-F238E27FC236}">
                <a16:creationId xmlns:a16="http://schemas.microsoft.com/office/drawing/2014/main" id="{1882C144-72A5-5A0B-6980-083D572F99B8}"/>
              </a:ext>
            </a:extLst>
          </p:cNvPr>
          <p:cNvSpPr>
            <a:spLocks noGrp="1"/>
          </p:cNvSpPr>
          <p:nvPr>
            <p:ph type="body" sz="quarter" idx="17" hasCustomPrompt="1"/>
          </p:nvPr>
        </p:nvSpPr>
        <p:spPr>
          <a:xfrm>
            <a:off x="6373305" y="1196976"/>
            <a:ext cx="5303838" cy="661322"/>
          </a:xfrm>
        </p:spPr>
        <p:txBody>
          <a:bodyPr anchor="ctr">
            <a:normAutofit/>
          </a:bodyPr>
          <a:lstStyle>
            <a:lvl1pPr marL="0" indent="0">
              <a:buNone/>
              <a:defRPr sz="1600" b="0">
                <a:solidFill>
                  <a:schemeClr val="accent1"/>
                </a:solidFill>
              </a:defRPr>
            </a:lvl1pPr>
          </a:lstStyle>
          <a:p>
            <a:pPr lvl="0"/>
            <a:r>
              <a:rPr lang="en-US"/>
              <a:t>Click to edit master text styles</a:t>
            </a:r>
          </a:p>
        </p:txBody>
      </p:sp>
      <p:sp>
        <p:nvSpPr>
          <p:cNvPr id="11" name="Content Placeholder 2">
            <a:extLst>
              <a:ext uri="{FF2B5EF4-FFF2-40B4-BE49-F238E27FC236}">
                <a16:creationId xmlns:a16="http://schemas.microsoft.com/office/drawing/2014/main" id="{9CD395E1-4BE3-836A-4048-0F5464C80022}"/>
              </a:ext>
            </a:extLst>
          </p:cNvPr>
          <p:cNvSpPr>
            <a:spLocks noGrp="1"/>
          </p:cNvSpPr>
          <p:nvPr>
            <p:ph idx="18" hasCustomPrompt="1"/>
          </p:nvPr>
        </p:nvSpPr>
        <p:spPr>
          <a:xfrm>
            <a:off x="515380" y="1998133"/>
            <a:ext cx="5313920" cy="4167717"/>
          </a:xfrm>
        </p:spPr>
        <p:txBody>
          <a:bodyPr>
            <a:normAutofit/>
          </a:bodyPr>
          <a:lstStyle>
            <a:lvl1pPr>
              <a:defRPr sz="1400"/>
            </a:lvl1pPr>
            <a:lvl2pPr>
              <a:defRPr sz="1200"/>
            </a:lvl2pPr>
            <a:lvl3pPr>
              <a:defRPr sz="11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FDD24351-7510-C00B-0CE9-0A5D52948EF7}"/>
              </a:ext>
            </a:extLst>
          </p:cNvPr>
          <p:cNvSpPr>
            <a:spLocks noGrp="1"/>
          </p:cNvSpPr>
          <p:nvPr>
            <p:ph idx="16" hasCustomPrompt="1"/>
          </p:nvPr>
        </p:nvSpPr>
        <p:spPr>
          <a:xfrm>
            <a:off x="6373305" y="1998133"/>
            <a:ext cx="5313920" cy="4167717"/>
          </a:xfrm>
        </p:spPr>
        <p:txBody>
          <a:bodyPr>
            <a:normAutofit/>
          </a:bodyPr>
          <a:lstStyle>
            <a:lvl1pPr>
              <a:defRPr sz="1400"/>
            </a:lvl1pPr>
            <a:lvl2pPr>
              <a:defRPr sz="1200"/>
            </a:lvl2pPr>
            <a:lvl3pPr>
              <a:defRPr sz="11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340859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hree Column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51C43-B9E2-3742-B45A-D1651035572E}"/>
              </a:ext>
            </a:extLst>
          </p:cNvPr>
          <p:cNvSpPr>
            <a:spLocks noGrp="1"/>
          </p:cNvSpPr>
          <p:nvPr>
            <p:ph type="title" hasCustomPrompt="1"/>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F14722-316C-5D4F-AA61-BB1581941B66}"/>
              </a:ext>
            </a:extLst>
          </p:cNvPr>
          <p:cNvSpPr>
            <a:spLocks noGrp="1"/>
          </p:cNvSpPr>
          <p:nvPr>
            <p:ph idx="1" hasCustomPrompt="1"/>
          </p:nvPr>
        </p:nvSpPr>
        <p:spPr>
          <a:xfrm>
            <a:off x="515380" y="1998133"/>
            <a:ext cx="3564495" cy="4167717"/>
          </a:xfrm>
        </p:spPr>
        <p:txBody>
          <a:bodyPr>
            <a:normAutofit/>
          </a:bodyPr>
          <a:lstStyle>
            <a:lvl1pPr>
              <a:defRPr sz="1400"/>
            </a:lvl1pPr>
            <a:lvl2pPr>
              <a:defRPr sz="1200"/>
            </a:lvl2pPr>
            <a:lvl3pPr>
              <a:defRPr sz="11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03C93916-EA4C-D34B-8794-BD8EBAD83D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1AFBAB-FE6B-244E-B462-18CE52824C28}"/>
              </a:ext>
            </a:extLst>
          </p:cNvPr>
          <p:cNvSpPr>
            <a:spLocks noGrp="1"/>
          </p:cNvSpPr>
          <p:nvPr>
            <p:ph type="sldNum" sz="quarter" idx="12"/>
          </p:nvPr>
        </p:nvSpPr>
        <p:spPr/>
        <p:txBody>
          <a:bodyPr/>
          <a:lstStyle/>
          <a:p>
            <a:fld id="{5B64C28E-966E-6B4A-816A-311B7D0A2E6D}" type="slidenum">
              <a:rPr lang="en-US" smtClean="0"/>
              <a:t>‹#›</a:t>
            </a:fld>
            <a:endParaRPr lang="en-US"/>
          </a:p>
        </p:txBody>
      </p:sp>
      <p:sp>
        <p:nvSpPr>
          <p:cNvPr id="19" name="Text Placeholder 18">
            <a:extLst>
              <a:ext uri="{FF2B5EF4-FFF2-40B4-BE49-F238E27FC236}">
                <a16:creationId xmlns:a16="http://schemas.microsoft.com/office/drawing/2014/main" id="{DCF08BCA-C2EC-1436-903B-7342CE0244AA}"/>
              </a:ext>
            </a:extLst>
          </p:cNvPr>
          <p:cNvSpPr>
            <a:spLocks noGrp="1"/>
          </p:cNvSpPr>
          <p:nvPr>
            <p:ph type="body" sz="quarter" idx="15" hasCustomPrompt="1"/>
          </p:nvPr>
        </p:nvSpPr>
        <p:spPr>
          <a:xfrm>
            <a:off x="511175" y="1196976"/>
            <a:ext cx="3568700" cy="661322"/>
          </a:xfrm>
        </p:spPr>
        <p:txBody>
          <a:bodyPr anchor="ctr">
            <a:normAutofit/>
          </a:bodyPr>
          <a:lstStyle>
            <a:lvl1pPr marL="0" indent="0">
              <a:buNone/>
              <a:defRPr sz="1600" b="0">
                <a:solidFill>
                  <a:schemeClr val="accent1"/>
                </a:solidFill>
              </a:defRPr>
            </a:lvl1pPr>
          </a:lstStyle>
          <a:p>
            <a:pPr lvl="0"/>
            <a:r>
              <a:rPr lang="en-US"/>
              <a:t>Click to edit master text styles</a:t>
            </a:r>
          </a:p>
        </p:txBody>
      </p:sp>
      <p:sp>
        <p:nvSpPr>
          <p:cNvPr id="7" name="Content Placeholder 2">
            <a:extLst>
              <a:ext uri="{FF2B5EF4-FFF2-40B4-BE49-F238E27FC236}">
                <a16:creationId xmlns:a16="http://schemas.microsoft.com/office/drawing/2014/main" id="{EE78C921-F74F-EDC1-8461-9F529DDC1044}"/>
              </a:ext>
            </a:extLst>
          </p:cNvPr>
          <p:cNvSpPr>
            <a:spLocks noGrp="1"/>
          </p:cNvSpPr>
          <p:nvPr>
            <p:ph idx="16" hasCustomPrompt="1"/>
          </p:nvPr>
        </p:nvSpPr>
        <p:spPr>
          <a:xfrm>
            <a:off x="4315905" y="1998133"/>
            <a:ext cx="3564495" cy="4167717"/>
          </a:xfrm>
        </p:spPr>
        <p:txBody>
          <a:bodyPr>
            <a:normAutofit/>
          </a:bodyPr>
          <a:lstStyle>
            <a:lvl1pPr>
              <a:defRPr sz="1400"/>
            </a:lvl1pPr>
            <a:lvl2pPr>
              <a:defRPr sz="1200"/>
            </a:lvl2pPr>
            <a:lvl3pPr>
              <a:defRPr sz="11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8">
            <a:extLst>
              <a:ext uri="{FF2B5EF4-FFF2-40B4-BE49-F238E27FC236}">
                <a16:creationId xmlns:a16="http://schemas.microsoft.com/office/drawing/2014/main" id="{EDACF8E6-22B1-0C14-6F62-A55182497F21}"/>
              </a:ext>
            </a:extLst>
          </p:cNvPr>
          <p:cNvSpPr>
            <a:spLocks noGrp="1"/>
          </p:cNvSpPr>
          <p:nvPr>
            <p:ph type="body" sz="quarter" idx="17" hasCustomPrompt="1"/>
          </p:nvPr>
        </p:nvSpPr>
        <p:spPr>
          <a:xfrm>
            <a:off x="4311700" y="1196976"/>
            <a:ext cx="3568700" cy="661322"/>
          </a:xfrm>
        </p:spPr>
        <p:txBody>
          <a:bodyPr anchor="ctr">
            <a:normAutofit/>
          </a:bodyPr>
          <a:lstStyle>
            <a:lvl1pPr marL="0" indent="0">
              <a:buNone/>
              <a:defRPr sz="1600" b="0">
                <a:solidFill>
                  <a:schemeClr val="accent1"/>
                </a:solidFill>
              </a:defRPr>
            </a:lvl1pPr>
          </a:lstStyle>
          <a:p>
            <a:pPr lvl="0"/>
            <a:r>
              <a:rPr lang="en-US"/>
              <a:t>Click to edit master text styles</a:t>
            </a:r>
          </a:p>
        </p:txBody>
      </p:sp>
      <p:sp>
        <p:nvSpPr>
          <p:cNvPr id="9" name="Content Placeholder 2">
            <a:extLst>
              <a:ext uri="{FF2B5EF4-FFF2-40B4-BE49-F238E27FC236}">
                <a16:creationId xmlns:a16="http://schemas.microsoft.com/office/drawing/2014/main" id="{094A8060-115D-5D12-3455-F95E78347A0E}"/>
              </a:ext>
            </a:extLst>
          </p:cNvPr>
          <p:cNvSpPr>
            <a:spLocks noGrp="1"/>
          </p:cNvSpPr>
          <p:nvPr>
            <p:ph idx="18" hasCustomPrompt="1"/>
          </p:nvPr>
        </p:nvSpPr>
        <p:spPr>
          <a:xfrm>
            <a:off x="8116429" y="1998133"/>
            <a:ext cx="3564495" cy="4167717"/>
          </a:xfrm>
        </p:spPr>
        <p:txBody>
          <a:bodyPr>
            <a:normAutofit/>
          </a:bodyPr>
          <a:lstStyle>
            <a:lvl1pPr>
              <a:defRPr sz="1400"/>
            </a:lvl1pPr>
            <a:lvl2pPr>
              <a:defRPr sz="1200"/>
            </a:lvl2pPr>
            <a:lvl3pPr>
              <a:defRPr sz="11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8">
            <a:extLst>
              <a:ext uri="{FF2B5EF4-FFF2-40B4-BE49-F238E27FC236}">
                <a16:creationId xmlns:a16="http://schemas.microsoft.com/office/drawing/2014/main" id="{0B199FFF-AC35-578C-F6FB-2956C5251F14}"/>
              </a:ext>
            </a:extLst>
          </p:cNvPr>
          <p:cNvSpPr>
            <a:spLocks noGrp="1"/>
          </p:cNvSpPr>
          <p:nvPr>
            <p:ph type="body" sz="quarter" idx="19" hasCustomPrompt="1"/>
          </p:nvPr>
        </p:nvSpPr>
        <p:spPr>
          <a:xfrm>
            <a:off x="8112224" y="1196976"/>
            <a:ext cx="3568700" cy="661322"/>
          </a:xfrm>
        </p:spPr>
        <p:txBody>
          <a:bodyPr anchor="ctr"/>
          <a:lstStyle>
            <a:lvl1pPr marL="0" indent="0">
              <a:buNone/>
              <a:defRPr b="1">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413366786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70">
          <p15:clr>
            <a:srgbClr val="FBAE40"/>
          </p15:clr>
        </p15:guide>
        <p15:guide id="2" pos="2706">
          <p15:clr>
            <a:srgbClr val="FBAE40"/>
          </p15:clr>
        </p15:guide>
        <p15:guide id="3" pos="4974">
          <p15:clr>
            <a:srgbClr val="FBAE40"/>
          </p15:clr>
        </p15:guide>
        <p15:guide id="4" pos="511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photos with descrip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51C43-B9E2-3742-B45A-D1651035572E}"/>
              </a:ext>
            </a:extLst>
          </p:cNvPr>
          <p:cNvSpPr>
            <a:spLocks noGrp="1"/>
          </p:cNvSpPr>
          <p:nvPr>
            <p:ph type="title" hasCustomPrompt="1"/>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03C93916-EA4C-D34B-8794-BD8EBAD83D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1AFBAB-FE6B-244E-B462-18CE52824C28}"/>
              </a:ext>
            </a:extLst>
          </p:cNvPr>
          <p:cNvSpPr>
            <a:spLocks noGrp="1"/>
          </p:cNvSpPr>
          <p:nvPr>
            <p:ph type="sldNum" sz="quarter" idx="12"/>
          </p:nvPr>
        </p:nvSpPr>
        <p:spPr/>
        <p:txBody>
          <a:bodyPr/>
          <a:lstStyle/>
          <a:p>
            <a:fld id="{5B64C28E-966E-6B4A-816A-311B7D0A2E6D}" type="slidenum">
              <a:rPr lang="en-US" smtClean="0"/>
              <a:t>‹#›</a:t>
            </a:fld>
            <a:endParaRPr lang="en-US"/>
          </a:p>
        </p:txBody>
      </p:sp>
      <p:sp>
        <p:nvSpPr>
          <p:cNvPr id="4" name="Picture Placeholder 9">
            <a:extLst>
              <a:ext uri="{FF2B5EF4-FFF2-40B4-BE49-F238E27FC236}">
                <a16:creationId xmlns:a16="http://schemas.microsoft.com/office/drawing/2014/main" id="{4816889A-382E-3BB7-A4AC-103B5B5554F2}"/>
              </a:ext>
            </a:extLst>
          </p:cNvPr>
          <p:cNvSpPr>
            <a:spLocks noGrp="1"/>
          </p:cNvSpPr>
          <p:nvPr>
            <p:ph type="pic" sz="quarter" idx="25" hasCustomPrompt="1"/>
          </p:nvPr>
        </p:nvSpPr>
        <p:spPr>
          <a:xfrm>
            <a:off x="511174" y="1196975"/>
            <a:ext cx="5297489" cy="2145832"/>
          </a:xfrm>
        </p:spPr>
        <p:txBody>
          <a:bodyPr anchor="ctr">
            <a:normAutofit/>
          </a:bodyPr>
          <a:lstStyle>
            <a:lvl1pPr marL="0" indent="0" algn="ctr">
              <a:buNone/>
              <a:defRPr sz="1100" b="0" cap="none" baseline="0">
                <a:solidFill>
                  <a:schemeClr val="tx1"/>
                </a:solidFill>
              </a:defRPr>
            </a:lvl1pPr>
          </a:lstStyle>
          <a:p>
            <a:r>
              <a:rPr lang="en-CA"/>
              <a:t>Picture</a:t>
            </a:r>
          </a:p>
        </p:txBody>
      </p:sp>
      <p:sp>
        <p:nvSpPr>
          <p:cNvPr id="8" name="Picture Placeholder 9">
            <a:extLst>
              <a:ext uri="{FF2B5EF4-FFF2-40B4-BE49-F238E27FC236}">
                <a16:creationId xmlns:a16="http://schemas.microsoft.com/office/drawing/2014/main" id="{29000ED0-6454-7FB4-95E5-D86697A92AFD}"/>
              </a:ext>
            </a:extLst>
          </p:cNvPr>
          <p:cNvSpPr>
            <a:spLocks noGrp="1"/>
          </p:cNvSpPr>
          <p:nvPr>
            <p:ph type="pic" sz="quarter" idx="27" hasCustomPrompt="1"/>
          </p:nvPr>
        </p:nvSpPr>
        <p:spPr>
          <a:xfrm>
            <a:off x="6385416" y="1196975"/>
            <a:ext cx="5297489" cy="2145832"/>
          </a:xfrm>
        </p:spPr>
        <p:txBody>
          <a:bodyPr anchor="ctr">
            <a:normAutofit/>
          </a:bodyPr>
          <a:lstStyle>
            <a:lvl1pPr marL="0" indent="0" algn="ctr">
              <a:buNone/>
              <a:defRPr sz="1100" b="0" cap="none" baseline="0">
                <a:solidFill>
                  <a:schemeClr val="tx1"/>
                </a:solidFill>
              </a:defRPr>
            </a:lvl1pPr>
          </a:lstStyle>
          <a:p>
            <a:r>
              <a:rPr lang="en-CA"/>
              <a:t>Picture</a:t>
            </a:r>
          </a:p>
        </p:txBody>
      </p:sp>
      <p:sp>
        <p:nvSpPr>
          <p:cNvPr id="7" name="Text Placeholder 13">
            <a:extLst>
              <a:ext uri="{FF2B5EF4-FFF2-40B4-BE49-F238E27FC236}">
                <a16:creationId xmlns:a16="http://schemas.microsoft.com/office/drawing/2014/main" id="{33868B75-953B-55DE-E4AD-821A443E2B5D}"/>
              </a:ext>
            </a:extLst>
          </p:cNvPr>
          <p:cNvSpPr>
            <a:spLocks noGrp="1"/>
          </p:cNvSpPr>
          <p:nvPr>
            <p:ph type="body" sz="quarter" idx="36" hasCustomPrompt="1"/>
          </p:nvPr>
        </p:nvSpPr>
        <p:spPr>
          <a:xfrm>
            <a:off x="509587" y="3539067"/>
            <a:ext cx="5281947" cy="2633134"/>
          </a:xfrm>
        </p:spPr>
        <p:txBody>
          <a:bodyPr>
            <a:normAutofit/>
          </a:bodyPr>
          <a:lstStyle>
            <a:lvl1pPr marL="0" indent="0">
              <a:buNone/>
              <a:defRPr lang="en-US" sz="1600" b="0" i="0" kern="1200" dirty="0">
                <a:solidFill>
                  <a:schemeClr val="accent1"/>
                </a:solidFill>
                <a:latin typeface="+mj-lt"/>
                <a:ea typeface="Microsoft GothicNeo" panose="02000300000000000000" pitchFamily="2" charset="-127"/>
                <a:cs typeface="Microsoft Sans Serif" panose="020B0604020202020204" pitchFamily="34" charset="0"/>
              </a:defRPr>
            </a:lvl1pPr>
            <a:lvl2pPr marL="179388" indent="-169863">
              <a:tabLst/>
              <a:defRPr sz="1400"/>
            </a:lvl2pPr>
            <a:lvl3pPr marL="358775" indent="-179388">
              <a:tabLst/>
              <a:defRPr sz="1200"/>
            </a:lvl3pPr>
            <a:lvl4pPr marL="533400" indent="-174625">
              <a:tabLst/>
              <a:defRPr sz="1100"/>
            </a:lvl4pPr>
            <a:lvl5pPr marL="720725" indent="-187325">
              <a:tabLst/>
              <a:defRPr sz="1100"/>
            </a:lvl5pPr>
          </a:lstStyle>
          <a:p>
            <a:pPr marL="0" lvl="0" indent="0" algn="l" defTabSz="914400" rtl="0" eaLnBrk="1" latinLnBrk="0" hangingPunct="1">
              <a:lnSpc>
                <a:spcPct val="95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5000"/>
              </a:lnSpc>
              <a:spcBef>
                <a:spcPts val="1000"/>
              </a:spcBef>
              <a:buFont typeface="Arial" panose="020B0604020202020204" pitchFamily="34" charset="0"/>
              <a:buNone/>
            </a:pPr>
            <a:r>
              <a:rPr lang="en-US"/>
              <a:t>Second level</a:t>
            </a:r>
          </a:p>
          <a:p>
            <a:pPr marL="0" lvl="2" indent="0" algn="l" defTabSz="914400" rtl="0" eaLnBrk="1" latinLnBrk="0" hangingPunct="1">
              <a:lnSpc>
                <a:spcPct val="95000"/>
              </a:lnSpc>
              <a:spcBef>
                <a:spcPts val="1000"/>
              </a:spcBef>
              <a:buFont typeface="Arial" panose="020B0604020202020204" pitchFamily="34" charset="0"/>
              <a:buNone/>
            </a:pPr>
            <a:r>
              <a:rPr lang="en-US"/>
              <a:t>Third level</a:t>
            </a:r>
          </a:p>
          <a:p>
            <a:pPr marL="0" lvl="3" indent="0" algn="l" defTabSz="914400" rtl="0" eaLnBrk="1" latinLnBrk="0" hangingPunct="1">
              <a:lnSpc>
                <a:spcPct val="95000"/>
              </a:lnSpc>
              <a:spcBef>
                <a:spcPts val="1000"/>
              </a:spcBef>
              <a:buFont typeface="Arial" panose="020B0604020202020204" pitchFamily="34" charset="0"/>
              <a:buNone/>
            </a:pPr>
            <a:r>
              <a:rPr lang="en-US"/>
              <a:t>Fourth level</a:t>
            </a:r>
          </a:p>
          <a:p>
            <a:pPr marL="0" lvl="4" indent="0" algn="l" defTabSz="914400" rtl="0" eaLnBrk="1" latinLnBrk="0" hangingPunct="1">
              <a:lnSpc>
                <a:spcPct val="95000"/>
              </a:lnSpc>
              <a:spcBef>
                <a:spcPts val="1000"/>
              </a:spcBef>
              <a:buFont typeface="Arial" panose="020B0604020202020204" pitchFamily="34" charset="0"/>
              <a:buNone/>
            </a:pPr>
            <a:r>
              <a:rPr lang="en-US"/>
              <a:t>Fifth level</a:t>
            </a:r>
            <a:endParaRPr lang="en-CA"/>
          </a:p>
        </p:txBody>
      </p:sp>
      <p:sp>
        <p:nvSpPr>
          <p:cNvPr id="9" name="Text Placeholder 13">
            <a:extLst>
              <a:ext uri="{FF2B5EF4-FFF2-40B4-BE49-F238E27FC236}">
                <a16:creationId xmlns:a16="http://schemas.microsoft.com/office/drawing/2014/main" id="{0DFB44F4-7F25-00CD-9B5E-045404C6022C}"/>
              </a:ext>
            </a:extLst>
          </p:cNvPr>
          <p:cNvSpPr>
            <a:spLocks noGrp="1"/>
          </p:cNvSpPr>
          <p:nvPr>
            <p:ph type="body" sz="quarter" idx="37" hasCustomPrompt="1"/>
          </p:nvPr>
        </p:nvSpPr>
        <p:spPr>
          <a:xfrm>
            <a:off x="6383337" y="3539067"/>
            <a:ext cx="5281947" cy="2633134"/>
          </a:xfrm>
        </p:spPr>
        <p:txBody>
          <a:bodyPr>
            <a:normAutofit/>
          </a:bodyPr>
          <a:lstStyle>
            <a:lvl1pPr marL="0" indent="0">
              <a:buNone/>
              <a:defRPr lang="en-US" sz="1600" b="0" i="0" kern="1200" dirty="0">
                <a:solidFill>
                  <a:schemeClr val="accent1"/>
                </a:solidFill>
                <a:latin typeface="+mj-lt"/>
                <a:ea typeface="Microsoft GothicNeo" panose="02000300000000000000" pitchFamily="2" charset="-127"/>
                <a:cs typeface="Microsoft Sans Serif" panose="020B0604020202020204" pitchFamily="34" charset="0"/>
              </a:defRPr>
            </a:lvl1pPr>
            <a:lvl2pPr marL="179388" indent="-169863">
              <a:tabLst/>
              <a:defRPr sz="1400"/>
            </a:lvl2pPr>
            <a:lvl3pPr marL="358775" indent="-179388">
              <a:tabLst/>
              <a:defRPr sz="1200"/>
            </a:lvl3pPr>
            <a:lvl4pPr marL="533400" indent="-174625">
              <a:tabLst/>
              <a:defRPr sz="1100"/>
            </a:lvl4pPr>
            <a:lvl5pPr marL="720725" indent="-187325">
              <a:tabLst/>
              <a:defRPr sz="1100"/>
            </a:lvl5pPr>
          </a:lstStyle>
          <a:p>
            <a:pPr marL="0" lvl="0" indent="0" algn="l" defTabSz="914400" rtl="0" eaLnBrk="1" latinLnBrk="0" hangingPunct="1">
              <a:lnSpc>
                <a:spcPct val="95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5000"/>
              </a:lnSpc>
              <a:spcBef>
                <a:spcPts val="1000"/>
              </a:spcBef>
              <a:buFont typeface="Arial" panose="020B0604020202020204" pitchFamily="34" charset="0"/>
              <a:buNone/>
            </a:pPr>
            <a:r>
              <a:rPr lang="en-US"/>
              <a:t>Second level</a:t>
            </a:r>
          </a:p>
          <a:p>
            <a:pPr marL="0" lvl="2" indent="0" algn="l" defTabSz="914400" rtl="0" eaLnBrk="1" latinLnBrk="0" hangingPunct="1">
              <a:lnSpc>
                <a:spcPct val="95000"/>
              </a:lnSpc>
              <a:spcBef>
                <a:spcPts val="1000"/>
              </a:spcBef>
              <a:buFont typeface="Arial" panose="020B0604020202020204" pitchFamily="34" charset="0"/>
              <a:buNone/>
            </a:pPr>
            <a:r>
              <a:rPr lang="en-US"/>
              <a:t>Third level</a:t>
            </a:r>
          </a:p>
          <a:p>
            <a:pPr marL="0" lvl="3" indent="0" algn="l" defTabSz="914400" rtl="0" eaLnBrk="1" latinLnBrk="0" hangingPunct="1">
              <a:lnSpc>
                <a:spcPct val="95000"/>
              </a:lnSpc>
              <a:spcBef>
                <a:spcPts val="1000"/>
              </a:spcBef>
              <a:buFont typeface="Arial" panose="020B0604020202020204" pitchFamily="34" charset="0"/>
              <a:buNone/>
            </a:pPr>
            <a:r>
              <a:rPr lang="en-US"/>
              <a:t>Fourth level</a:t>
            </a:r>
          </a:p>
          <a:p>
            <a:pPr marL="0" lvl="4" indent="0" algn="l" defTabSz="914400" rtl="0" eaLnBrk="1" latinLnBrk="0" hangingPunct="1">
              <a:lnSpc>
                <a:spcPct val="95000"/>
              </a:lnSpc>
              <a:spcBef>
                <a:spcPts val="1000"/>
              </a:spcBef>
              <a:buFont typeface="Arial" panose="020B0604020202020204" pitchFamily="34" charset="0"/>
              <a:buNone/>
            </a:pPr>
            <a:r>
              <a:rPr lang="en-US"/>
              <a:t>Fifth level</a:t>
            </a:r>
            <a:endParaRPr lang="en-CA"/>
          </a:p>
        </p:txBody>
      </p:sp>
    </p:spTree>
    <p:extLst>
      <p:ext uri="{BB962C8B-B14F-4D97-AF65-F5344CB8AC3E}">
        <p14:creationId xmlns:p14="http://schemas.microsoft.com/office/powerpoint/2010/main" val="85793608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4021">
          <p15:clr>
            <a:srgbClr val="FBAE40"/>
          </p15:clr>
        </p15:guide>
        <p15:guide id="2" pos="3659">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hree photos with descrip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51C43-B9E2-3742-B45A-D1651035572E}"/>
              </a:ext>
            </a:extLst>
          </p:cNvPr>
          <p:cNvSpPr>
            <a:spLocks noGrp="1"/>
          </p:cNvSpPr>
          <p:nvPr>
            <p:ph type="title" hasCustomPrompt="1"/>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03C93916-EA4C-D34B-8794-BD8EBAD83D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1AFBAB-FE6B-244E-B462-18CE52824C28}"/>
              </a:ext>
            </a:extLst>
          </p:cNvPr>
          <p:cNvSpPr>
            <a:spLocks noGrp="1"/>
          </p:cNvSpPr>
          <p:nvPr>
            <p:ph type="sldNum" sz="quarter" idx="12"/>
          </p:nvPr>
        </p:nvSpPr>
        <p:spPr/>
        <p:txBody>
          <a:bodyPr/>
          <a:lstStyle/>
          <a:p>
            <a:fld id="{5B64C28E-966E-6B4A-816A-311B7D0A2E6D}" type="slidenum">
              <a:rPr lang="en-US" smtClean="0"/>
              <a:t>‹#›</a:t>
            </a:fld>
            <a:endParaRPr lang="en-US"/>
          </a:p>
        </p:txBody>
      </p:sp>
      <p:sp>
        <p:nvSpPr>
          <p:cNvPr id="4" name="Picture Placeholder 9">
            <a:extLst>
              <a:ext uri="{FF2B5EF4-FFF2-40B4-BE49-F238E27FC236}">
                <a16:creationId xmlns:a16="http://schemas.microsoft.com/office/drawing/2014/main" id="{4816889A-382E-3BB7-A4AC-103B5B5554F2}"/>
              </a:ext>
            </a:extLst>
          </p:cNvPr>
          <p:cNvSpPr>
            <a:spLocks noGrp="1"/>
          </p:cNvSpPr>
          <p:nvPr>
            <p:ph type="pic" sz="quarter" idx="25" hasCustomPrompt="1"/>
          </p:nvPr>
        </p:nvSpPr>
        <p:spPr>
          <a:xfrm>
            <a:off x="511174" y="1196975"/>
            <a:ext cx="3540429" cy="2145832"/>
          </a:xfrm>
        </p:spPr>
        <p:txBody>
          <a:bodyPr anchor="ctr">
            <a:normAutofit/>
          </a:bodyPr>
          <a:lstStyle>
            <a:lvl1pPr marL="0" indent="0" algn="ctr">
              <a:buNone/>
              <a:defRPr sz="1100" b="0" cap="none" baseline="0">
                <a:solidFill>
                  <a:schemeClr val="tx1"/>
                </a:solidFill>
              </a:defRPr>
            </a:lvl1pPr>
          </a:lstStyle>
          <a:p>
            <a:r>
              <a:rPr lang="en-CA"/>
              <a:t>Picture</a:t>
            </a:r>
          </a:p>
        </p:txBody>
      </p:sp>
      <p:sp>
        <p:nvSpPr>
          <p:cNvPr id="8" name="Picture Placeholder 9">
            <a:extLst>
              <a:ext uri="{FF2B5EF4-FFF2-40B4-BE49-F238E27FC236}">
                <a16:creationId xmlns:a16="http://schemas.microsoft.com/office/drawing/2014/main" id="{29000ED0-6454-7FB4-95E5-D86697A92AFD}"/>
              </a:ext>
            </a:extLst>
          </p:cNvPr>
          <p:cNvSpPr>
            <a:spLocks noGrp="1"/>
          </p:cNvSpPr>
          <p:nvPr>
            <p:ph type="pic" sz="quarter" idx="27" hasCustomPrompt="1"/>
          </p:nvPr>
        </p:nvSpPr>
        <p:spPr>
          <a:xfrm>
            <a:off x="4327373" y="1196975"/>
            <a:ext cx="3540429" cy="2145832"/>
          </a:xfrm>
        </p:spPr>
        <p:txBody>
          <a:bodyPr anchor="ctr">
            <a:normAutofit/>
          </a:bodyPr>
          <a:lstStyle>
            <a:lvl1pPr marL="0" indent="0" algn="ctr">
              <a:buNone/>
              <a:defRPr sz="1100" b="0" cap="none" baseline="0">
                <a:solidFill>
                  <a:schemeClr val="tx1"/>
                </a:solidFill>
              </a:defRPr>
            </a:lvl1pPr>
          </a:lstStyle>
          <a:p>
            <a:r>
              <a:rPr lang="en-CA"/>
              <a:t>Picture</a:t>
            </a:r>
          </a:p>
        </p:txBody>
      </p:sp>
      <p:sp>
        <p:nvSpPr>
          <p:cNvPr id="10" name="Picture Placeholder 9">
            <a:extLst>
              <a:ext uri="{FF2B5EF4-FFF2-40B4-BE49-F238E27FC236}">
                <a16:creationId xmlns:a16="http://schemas.microsoft.com/office/drawing/2014/main" id="{3202AA8E-5586-6031-D8FC-C8934436E4AC}"/>
              </a:ext>
            </a:extLst>
          </p:cNvPr>
          <p:cNvSpPr>
            <a:spLocks noGrp="1"/>
          </p:cNvSpPr>
          <p:nvPr>
            <p:ph type="pic" sz="quarter" idx="29" hasCustomPrompt="1"/>
          </p:nvPr>
        </p:nvSpPr>
        <p:spPr>
          <a:xfrm>
            <a:off x="8143571" y="1196975"/>
            <a:ext cx="3540429" cy="2145832"/>
          </a:xfrm>
        </p:spPr>
        <p:txBody>
          <a:bodyPr anchor="ctr">
            <a:normAutofit/>
          </a:bodyPr>
          <a:lstStyle>
            <a:lvl1pPr marL="0" indent="0" algn="ctr">
              <a:buNone/>
              <a:defRPr sz="1100" b="0" cap="none" baseline="0">
                <a:solidFill>
                  <a:schemeClr val="tx1"/>
                </a:solidFill>
              </a:defRPr>
            </a:lvl1pPr>
          </a:lstStyle>
          <a:p>
            <a:r>
              <a:rPr lang="en-CA"/>
              <a:t>Picture</a:t>
            </a:r>
          </a:p>
        </p:txBody>
      </p:sp>
      <p:sp>
        <p:nvSpPr>
          <p:cNvPr id="21" name="Text Placeholder 13">
            <a:extLst>
              <a:ext uri="{FF2B5EF4-FFF2-40B4-BE49-F238E27FC236}">
                <a16:creationId xmlns:a16="http://schemas.microsoft.com/office/drawing/2014/main" id="{2634EA27-3ADA-93A1-BBE7-D73E515E9452}"/>
              </a:ext>
            </a:extLst>
          </p:cNvPr>
          <p:cNvSpPr>
            <a:spLocks noGrp="1"/>
          </p:cNvSpPr>
          <p:nvPr>
            <p:ph type="body" sz="quarter" idx="39" hasCustomPrompt="1"/>
          </p:nvPr>
        </p:nvSpPr>
        <p:spPr>
          <a:xfrm>
            <a:off x="511174" y="3539067"/>
            <a:ext cx="3562541" cy="2633134"/>
          </a:xfrm>
        </p:spPr>
        <p:txBody>
          <a:bodyPr>
            <a:normAutofit/>
          </a:bodyPr>
          <a:lstStyle>
            <a:lvl1pPr marL="0" indent="0">
              <a:buNone/>
              <a:defRPr lang="en-US" sz="1600" b="0" i="0" kern="1200" dirty="0">
                <a:solidFill>
                  <a:schemeClr val="accent1"/>
                </a:solidFill>
                <a:latin typeface="+mj-lt"/>
                <a:ea typeface="Microsoft GothicNeo" panose="02000300000000000000" pitchFamily="2" charset="-127"/>
                <a:cs typeface="Microsoft Sans Serif" panose="020B0604020202020204" pitchFamily="34" charset="0"/>
              </a:defRPr>
            </a:lvl1pPr>
            <a:lvl2pPr marL="179388" indent="-169863">
              <a:tabLst/>
              <a:defRPr sz="1400"/>
            </a:lvl2pPr>
            <a:lvl3pPr marL="358775" indent="-179388">
              <a:tabLst/>
              <a:defRPr sz="1200"/>
            </a:lvl3pPr>
            <a:lvl4pPr marL="533400" indent="-174625">
              <a:tabLst/>
              <a:defRPr sz="1100"/>
            </a:lvl4pPr>
            <a:lvl5pPr marL="720725" indent="-187325">
              <a:tabLst/>
              <a:defRPr sz="1100"/>
            </a:lvl5pPr>
          </a:lstStyle>
          <a:p>
            <a:pPr marL="0" lvl="0" indent="0" algn="l" defTabSz="914400" rtl="0" eaLnBrk="1" latinLnBrk="0" hangingPunct="1">
              <a:lnSpc>
                <a:spcPct val="95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5000"/>
              </a:lnSpc>
              <a:spcBef>
                <a:spcPts val="1000"/>
              </a:spcBef>
              <a:buFont typeface="Arial" panose="020B0604020202020204" pitchFamily="34" charset="0"/>
              <a:buNone/>
            </a:pPr>
            <a:r>
              <a:rPr lang="en-US"/>
              <a:t>Second level</a:t>
            </a:r>
          </a:p>
          <a:p>
            <a:pPr marL="0" lvl="2" indent="0" algn="l" defTabSz="914400" rtl="0" eaLnBrk="1" latinLnBrk="0" hangingPunct="1">
              <a:lnSpc>
                <a:spcPct val="95000"/>
              </a:lnSpc>
              <a:spcBef>
                <a:spcPts val="1000"/>
              </a:spcBef>
              <a:buFont typeface="Arial" panose="020B0604020202020204" pitchFamily="34" charset="0"/>
              <a:buNone/>
            </a:pPr>
            <a:r>
              <a:rPr lang="en-US"/>
              <a:t>Third level</a:t>
            </a:r>
          </a:p>
          <a:p>
            <a:pPr marL="0" lvl="3" indent="0" algn="l" defTabSz="914400" rtl="0" eaLnBrk="1" latinLnBrk="0" hangingPunct="1">
              <a:lnSpc>
                <a:spcPct val="95000"/>
              </a:lnSpc>
              <a:spcBef>
                <a:spcPts val="1000"/>
              </a:spcBef>
              <a:buFont typeface="Arial" panose="020B0604020202020204" pitchFamily="34" charset="0"/>
              <a:buNone/>
            </a:pPr>
            <a:r>
              <a:rPr lang="en-US"/>
              <a:t>Fourth level</a:t>
            </a:r>
          </a:p>
          <a:p>
            <a:pPr marL="0" lvl="4" indent="0" algn="l" defTabSz="914400" rtl="0" eaLnBrk="1" latinLnBrk="0" hangingPunct="1">
              <a:lnSpc>
                <a:spcPct val="95000"/>
              </a:lnSpc>
              <a:spcBef>
                <a:spcPts val="1000"/>
              </a:spcBef>
              <a:buFont typeface="Arial" panose="020B0604020202020204" pitchFamily="34" charset="0"/>
              <a:buNone/>
            </a:pPr>
            <a:r>
              <a:rPr lang="en-US"/>
              <a:t>Fifth level</a:t>
            </a:r>
            <a:endParaRPr lang="en-CA"/>
          </a:p>
        </p:txBody>
      </p:sp>
      <p:sp>
        <p:nvSpPr>
          <p:cNvPr id="22" name="Text Placeholder 13">
            <a:extLst>
              <a:ext uri="{FF2B5EF4-FFF2-40B4-BE49-F238E27FC236}">
                <a16:creationId xmlns:a16="http://schemas.microsoft.com/office/drawing/2014/main" id="{12D3C1E2-01E1-4384-B2E8-961197219D99}"/>
              </a:ext>
            </a:extLst>
          </p:cNvPr>
          <p:cNvSpPr>
            <a:spLocks noGrp="1"/>
          </p:cNvSpPr>
          <p:nvPr>
            <p:ph type="body" sz="quarter" idx="40" hasCustomPrompt="1"/>
          </p:nvPr>
        </p:nvSpPr>
        <p:spPr>
          <a:xfrm>
            <a:off x="4327373" y="3539067"/>
            <a:ext cx="3562541" cy="2633134"/>
          </a:xfrm>
        </p:spPr>
        <p:txBody>
          <a:bodyPr>
            <a:normAutofit/>
          </a:bodyPr>
          <a:lstStyle>
            <a:lvl1pPr marL="0" indent="0">
              <a:buNone/>
              <a:defRPr lang="en-US" sz="1600" b="0" i="0" kern="1200" dirty="0">
                <a:solidFill>
                  <a:schemeClr val="accent1"/>
                </a:solidFill>
                <a:latin typeface="+mj-lt"/>
                <a:ea typeface="Microsoft GothicNeo" panose="02000300000000000000" pitchFamily="2" charset="-127"/>
                <a:cs typeface="Microsoft Sans Serif" panose="020B0604020202020204" pitchFamily="34" charset="0"/>
              </a:defRPr>
            </a:lvl1pPr>
            <a:lvl2pPr marL="179388" indent="-169863">
              <a:tabLst/>
              <a:defRPr sz="1400"/>
            </a:lvl2pPr>
            <a:lvl3pPr marL="358775" indent="-179388">
              <a:tabLst/>
              <a:defRPr sz="1200"/>
            </a:lvl3pPr>
            <a:lvl4pPr marL="533400" indent="-174625">
              <a:tabLst/>
              <a:defRPr sz="1100"/>
            </a:lvl4pPr>
            <a:lvl5pPr marL="720725" indent="-187325">
              <a:tabLst/>
              <a:defRPr sz="1100"/>
            </a:lvl5pPr>
          </a:lstStyle>
          <a:p>
            <a:pPr marL="0" lvl="0" indent="0" algn="l" defTabSz="914400" rtl="0" eaLnBrk="1" latinLnBrk="0" hangingPunct="1">
              <a:lnSpc>
                <a:spcPct val="95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5000"/>
              </a:lnSpc>
              <a:spcBef>
                <a:spcPts val="1000"/>
              </a:spcBef>
              <a:buFont typeface="Arial" panose="020B0604020202020204" pitchFamily="34" charset="0"/>
              <a:buNone/>
            </a:pPr>
            <a:r>
              <a:rPr lang="en-US"/>
              <a:t>Second level</a:t>
            </a:r>
          </a:p>
          <a:p>
            <a:pPr marL="0" lvl="2" indent="0" algn="l" defTabSz="914400" rtl="0" eaLnBrk="1" latinLnBrk="0" hangingPunct="1">
              <a:lnSpc>
                <a:spcPct val="95000"/>
              </a:lnSpc>
              <a:spcBef>
                <a:spcPts val="1000"/>
              </a:spcBef>
              <a:buFont typeface="Arial" panose="020B0604020202020204" pitchFamily="34" charset="0"/>
              <a:buNone/>
            </a:pPr>
            <a:r>
              <a:rPr lang="en-US"/>
              <a:t>Third level</a:t>
            </a:r>
          </a:p>
          <a:p>
            <a:pPr marL="0" lvl="3" indent="0" algn="l" defTabSz="914400" rtl="0" eaLnBrk="1" latinLnBrk="0" hangingPunct="1">
              <a:lnSpc>
                <a:spcPct val="95000"/>
              </a:lnSpc>
              <a:spcBef>
                <a:spcPts val="1000"/>
              </a:spcBef>
              <a:buFont typeface="Arial" panose="020B0604020202020204" pitchFamily="34" charset="0"/>
              <a:buNone/>
            </a:pPr>
            <a:r>
              <a:rPr lang="en-US"/>
              <a:t>Fourth level</a:t>
            </a:r>
          </a:p>
          <a:p>
            <a:pPr marL="0" lvl="4" indent="0" algn="l" defTabSz="914400" rtl="0" eaLnBrk="1" latinLnBrk="0" hangingPunct="1">
              <a:lnSpc>
                <a:spcPct val="95000"/>
              </a:lnSpc>
              <a:spcBef>
                <a:spcPts val="1000"/>
              </a:spcBef>
              <a:buFont typeface="Arial" panose="020B0604020202020204" pitchFamily="34" charset="0"/>
              <a:buNone/>
            </a:pPr>
            <a:r>
              <a:rPr lang="en-US"/>
              <a:t>Fifth level</a:t>
            </a:r>
            <a:endParaRPr lang="en-CA"/>
          </a:p>
        </p:txBody>
      </p:sp>
      <p:sp>
        <p:nvSpPr>
          <p:cNvPr id="23" name="Text Placeholder 13">
            <a:extLst>
              <a:ext uri="{FF2B5EF4-FFF2-40B4-BE49-F238E27FC236}">
                <a16:creationId xmlns:a16="http://schemas.microsoft.com/office/drawing/2014/main" id="{1D41243C-B4B2-E990-4F59-384FE30691DF}"/>
              </a:ext>
            </a:extLst>
          </p:cNvPr>
          <p:cNvSpPr>
            <a:spLocks noGrp="1"/>
          </p:cNvSpPr>
          <p:nvPr>
            <p:ph type="body" sz="quarter" idx="41" hasCustomPrompt="1"/>
          </p:nvPr>
        </p:nvSpPr>
        <p:spPr>
          <a:xfrm>
            <a:off x="8143571" y="3539067"/>
            <a:ext cx="3562541" cy="2633134"/>
          </a:xfrm>
        </p:spPr>
        <p:txBody>
          <a:bodyPr>
            <a:normAutofit/>
          </a:bodyPr>
          <a:lstStyle>
            <a:lvl1pPr marL="0" indent="0">
              <a:buNone/>
              <a:defRPr lang="en-US" sz="1600" b="0" i="0" kern="1200" dirty="0">
                <a:solidFill>
                  <a:schemeClr val="accent1"/>
                </a:solidFill>
                <a:latin typeface="+mj-lt"/>
                <a:ea typeface="Microsoft GothicNeo" panose="02000300000000000000" pitchFamily="2" charset="-127"/>
                <a:cs typeface="Microsoft Sans Serif" panose="020B0604020202020204" pitchFamily="34" charset="0"/>
              </a:defRPr>
            </a:lvl1pPr>
            <a:lvl2pPr marL="179388" indent="-169863">
              <a:tabLst/>
              <a:defRPr sz="1400"/>
            </a:lvl2pPr>
            <a:lvl3pPr marL="358775" indent="-179388">
              <a:tabLst/>
              <a:defRPr sz="1200"/>
            </a:lvl3pPr>
            <a:lvl4pPr marL="533400" indent="-174625">
              <a:tabLst/>
              <a:defRPr sz="1100"/>
            </a:lvl4pPr>
            <a:lvl5pPr marL="720725" indent="-187325">
              <a:tabLst/>
              <a:defRPr sz="1100"/>
            </a:lvl5pPr>
          </a:lstStyle>
          <a:p>
            <a:pPr marL="0" lvl="0" indent="0" algn="l" defTabSz="914400" rtl="0" eaLnBrk="1" latinLnBrk="0" hangingPunct="1">
              <a:lnSpc>
                <a:spcPct val="95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5000"/>
              </a:lnSpc>
              <a:spcBef>
                <a:spcPts val="1000"/>
              </a:spcBef>
              <a:buFont typeface="Arial" panose="020B0604020202020204" pitchFamily="34" charset="0"/>
              <a:buNone/>
            </a:pPr>
            <a:r>
              <a:rPr lang="en-US"/>
              <a:t>Second level</a:t>
            </a:r>
          </a:p>
          <a:p>
            <a:pPr marL="0" lvl="2" indent="0" algn="l" defTabSz="914400" rtl="0" eaLnBrk="1" latinLnBrk="0" hangingPunct="1">
              <a:lnSpc>
                <a:spcPct val="95000"/>
              </a:lnSpc>
              <a:spcBef>
                <a:spcPts val="1000"/>
              </a:spcBef>
              <a:buFont typeface="Arial" panose="020B0604020202020204" pitchFamily="34" charset="0"/>
              <a:buNone/>
            </a:pPr>
            <a:r>
              <a:rPr lang="en-US"/>
              <a:t>Third level</a:t>
            </a:r>
          </a:p>
          <a:p>
            <a:pPr marL="0" lvl="3" indent="0" algn="l" defTabSz="914400" rtl="0" eaLnBrk="1" latinLnBrk="0" hangingPunct="1">
              <a:lnSpc>
                <a:spcPct val="95000"/>
              </a:lnSpc>
              <a:spcBef>
                <a:spcPts val="1000"/>
              </a:spcBef>
              <a:buFont typeface="Arial" panose="020B0604020202020204" pitchFamily="34" charset="0"/>
              <a:buNone/>
            </a:pPr>
            <a:r>
              <a:rPr lang="en-US"/>
              <a:t>Fourth level</a:t>
            </a:r>
          </a:p>
          <a:p>
            <a:pPr marL="0" lvl="4" indent="0" algn="l" defTabSz="914400" rtl="0" eaLnBrk="1" latinLnBrk="0" hangingPunct="1">
              <a:lnSpc>
                <a:spcPct val="95000"/>
              </a:lnSpc>
              <a:spcBef>
                <a:spcPts val="1000"/>
              </a:spcBef>
              <a:buFont typeface="Arial" panose="020B0604020202020204" pitchFamily="34" charset="0"/>
              <a:buNone/>
            </a:pPr>
            <a:r>
              <a:rPr lang="en-US"/>
              <a:t>Fifth level</a:t>
            </a:r>
            <a:endParaRPr lang="en-CA"/>
          </a:p>
        </p:txBody>
      </p:sp>
    </p:spTree>
    <p:extLst>
      <p:ext uri="{BB962C8B-B14F-4D97-AF65-F5344CB8AC3E}">
        <p14:creationId xmlns:p14="http://schemas.microsoft.com/office/powerpoint/2010/main" val="3580542900"/>
      </p:ext>
    </p:extLst>
  </p:cSld>
  <p:clrMapOvr>
    <a:overrideClrMapping bg1="lt1" tx1="dk1" bg2="lt2" tx2="dk2" accent1="accent1" accent2="accent2" accent3="accent3" accent4="accent4" accent5="accent5" accent6="accent6" hlink="hlink" folHlink="folHlink"/>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Four photos with descrip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51C43-B9E2-3742-B45A-D1651035572E}"/>
              </a:ext>
            </a:extLst>
          </p:cNvPr>
          <p:cNvSpPr>
            <a:spLocks noGrp="1"/>
          </p:cNvSpPr>
          <p:nvPr>
            <p:ph type="title" hasCustomPrompt="1"/>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03C93916-EA4C-D34B-8794-BD8EBAD83D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1AFBAB-FE6B-244E-B462-18CE52824C28}"/>
              </a:ext>
            </a:extLst>
          </p:cNvPr>
          <p:cNvSpPr>
            <a:spLocks noGrp="1"/>
          </p:cNvSpPr>
          <p:nvPr>
            <p:ph type="sldNum" sz="quarter" idx="12"/>
          </p:nvPr>
        </p:nvSpPr>
        <p:spPr/>
        <p:txBody>
          <a:bodyPr/>
          <a:lstStyle/>
          <a:p>
            <a:fld id="{5B64C28E-966E-6B4A-816A-311B7D0A2E6D}" type="slidenum">
              <a:rPr lang="en-US" smtClean="0"/>
              <a:t>‹#›</a:t>
            </a:fld>
            <a:endParaRPr lang="en-US"/>
          </a:p>
        </p:txBody>
      </p:sp>
      <p:sp>
        <p:nvSpPr>
          <p:cNvPr id="4" name="Picture Placeholder 9">
            <a:extLst>
              <a:ext uri="{FF2B5EF4-FFF2-40B4-BE49-F238E27FC236}">
                <a16:creationId xmlns:a16="http://schemas.microsoft.com/office/drawing/2014/main" id="{4816889A-382E-3BB7-A4AC-103B5B5554F2}"/>
              </a:ext>
            </a:extLst>
          </p:cNvPr>
          <p:cNvSpPr>
            <a:spLocks noGrp="1"/>
          </p:cNvSpPr>
          <p:nvPr>
            <p:ph type="pic" sz="quarter" idx="25" hasCustomPrompt="1"/>
          </p:nvPr>
        </p:nvSpPr>
        <p:spPr>
          <a:xfrm>
            <a:off x="511175" y="1196975"/>
            <a:ext cx="2474234" cy="2145832"/>
          </a:xfrm>
        </p:spPr>
        <p:txBody>
          <a:bodyPr anchor="ctr">
            <a:normAutofit/>
          </a:bodyPr>
          <a:lstStyle>
            <a:lvl1pPr marL="0" indent="0" algn="ctr">
              <a:buNone/>
              <a:defRPr sz="1100" b="0" cap="none" baseline="0">
                <a:solidFill>
                  <a:schemeClr val="tx1"/>
                </a:solidFill>
              </a:defRPr>
            </a:lvl1pPr>
          </a:lstStyle>
          <a:p>
            <a:r>
              <a:rPr lang="en-CA"/>
              <a:t>Picture</a:t>
            </a:r>
          </a:p>
        </p:txBody>
      </p:sp>
      <p:sp>
        <p:nvSpPr>
          <p:cNvPr id="8" name="Picture Placeholder 9">
            <a:extLst>
              <a:ext uri="{FF2B5EF4-FFF2-40B4-BE49-F238E27FC236}">
                <a16:creationId xmlns:a16="http://schemas.microsoft.com/office/drawing/2014/main" id="{29000ED0-6454-7FB4-95E5-D86697A92AFD}"/>
              </a:ext>
            </a:extLst>
          </p:cNvPr>
          <p:cNvSpPr>
            <a:spLocks noGrp="1"/>
          </p:cNvSpPr>
          <p:nvPr>
            <p:ph type="pic" sz="quarter" idx="27" hasCustomPrompt="1"/>
          </p:nvPr>
        </p:nvSpPr>
        <p:spPr>
          <a:xfrm>
            <a:off x="3410401" y="1196975"/>
            <a:ext cx="2474234" cy="2145832"/>
          </a:xfrm>
        </p:spPr>
        <p:txBody>
          <a:bodyPr anchor="ctr">
            <a:normAutofit/>
          </a:bodyPr>
          <a:lstStyle>
            <a:lvl1pPr marL="0" indent="0" algn="ctr">
              <a:buNone/>
              <a:defRPr sz="1100" b="0" cap="none" baseline="0">
                <a:solidFill>
                  <a:schemeClr val="tx1"/>
                </a:solidFill>
              </a:defRPr>
            </a:lvl1pPr>
          </a:lstStyle>
          <a:p>
            <a:r>
              <a:rPr lang="en-CA"/>
              <a:t>Picture</a:t>
            </a:r>
          </a:p>
        </p:txBody>
      </p:sp>
      <p:sp>
        <p:nvSpPr>
          <p:cNvPr id="10" name="Picture Placeholder 9">
            <a:extLst>
              <a:ext uri="{FF2B5EF4-FFF2-40B4-BE49-F238E27FC236}">
                <a16:creationId xmlns:a16="http://schemas.microsoft.com/office/drawing/2014/main" id="{3202AA8E-5586-6031-D8FC-C8934436E4AC}"/>
              </a:ext>
            </a:extLst>
          </p:cNvPr>
          <p:cNvSpPr>
            <a:spLocks noGrp="1"/>
          </p:cNvSpPr>
          <p:nvPr>
            <p:ph type="pic" sz="quarter" idx="29" hasCustomPrompt="1"/>
          </p:nvPr>
        </p:nvSpPr>
        <p:spPr>
          <a:xfrm>
            <a:off x="6309627" y="1196975"/>
            <a:ext cx="2474234" cy="2145832"/>
          </a:xfrm>
        </p:spPr>
        <p:txBody>
          <a:bodyPr anchor="ctr">
            <a:normAutofit/>
          </a:bodyPr>
          <a:lstStyle>
            <a:lvl1pPr marL="0" indent="0" algn="ctr">
              <a:buNone/>
              <a:defRPr sz="1100" b="0" cap="none" baseline="0">
                <a:solidFill>
                  <a:schemeClr val="tx1"/>
                </a:solidFill>
              </a:defRPr>
            </a:lvl1pPr>
          </a:lstStyle>
          <a:p>
            <a:r>
              <a:rPr lang="en-CA"/>
              <a:t>Picture</a:t>
            </a:r>
          </a:p>
        </p:txBody>
      </p:sp>
      <p:sp>
        <p:nvSpPr>
          <p:cNvPr id="12" name="Picture Placeholder 9">
            <a:extLst>
              <a:ext uri="{FF2B5EF4-FFF2-40B4-BE49-F238E27FC236}">
                <a16:creationId xmlns:a16="http://schemas.microsoft.com/office/drawing/2014/main" id="{A03B8240-3981-5289-21A2-99E72874D230}"/>
              </a:ext>
            </a:extLst>
          </p:cNvPr>
          <p:cNvSpPr>
            <a:spLocks noGrp="1"/>
          </p:cNvSpPr>
          <p:nvPr>
            <p:ph type="pic" sz="quarter" idx="31" hasCustomPrompt="1"/>
          </p:nvPr>
        </p:nvSpPr>
        <p:spPr>
          <a:xfrm>
            <a:off x="9208853" y="1196975"/>
            <a:ext cx="2474234" cy="2145832"/>
          </a:xfrm>
        </p:spPr>
        <p:txBody>
          <a:bodyPr anchor="ctr">
            <a:normAutofit/>
          </a:bodyPr>
          <a:lstStyle>
            <a:lvl1pPr marL="0" indent="0" algn="ctr">
              <a:buNone/>
              <a:defRPr sz="1100" b="0" cap="none" baseline="0">
                <a:solidFill>
                  <a:schemeClr val="tx1"/>
                </a:solidFill>
              </a:defRPr>
            </a:lvl1pPr>
          </a:lstStyle>
          <a:p>
            <a:r>
              <a:rPr lang="en-CA"/>
              <a:t>Picture</a:t>
            </a:r>
          </a:p>
        </p:txBody>
      </p:sp>
      <p:sp>
        <p:nvSpPr>
          <p:cNvPr id="18" name="Text Placeholder 13">
            <a:extLst>
              <a:ext uri="{FF2B5EF4-FFF2-40B4-BE49-F238E27FC236}">
                <a16:creationId xmlns:a16="http://schemas.microsoft.com/office/drawing/2014/main" id="{58F753F5-68C7-9FD8-34C7-BCD5F61B6CEF}"/>
              </a:ext>
            </a:extLst>
          </p:cNvPr>
          <p:cNvSpPr>
            <a:spLocks noGrp="1"/>
          </p:cNvSpPr>
          <p:nvPr>
            <p:ph type="body" sz="quarter" idx="40" hasCustomPrompt="1"/>
          </p:nvPr>
        </p:nvSpPr>
        <p:spPr>
          <a:xfrm>
            <a:off x="511175" y="3539067"/>
            <a:ext cx="2475866" cy="2633134"/>
          </a:xfrm>
        </p:spPr>
        <p:txBody>
          <a:bodyPr>
            <a:normAutofit/>
          </a:bodyPr>
          <a:lstStyle>
            <a:lvl1pPr marL="0" indent="0">
              <a:buNone/>
              <a:defRPr lang="en-US" sz="1600" b="0" i="0" kern="1200" dirty="0">
                <a:solidFill>
                  <a:schemeClr val="accent1"/>
                </a:solidFill>
                <a:latin typeface="+mj-lt"/>
                <a:ea typeface="Microsoft GothicNeo" panose="02000300000000000000" pitchFamily="2" charset="-127"/>
                <a:cs typeface="Microsoft Sans Serif" panose="020B0604020202020204" pitchFamily="34" charset="0"/>
              </a:defRPr>
            </a:lvl1pPr>
            <a:lvl2pPr marL="179388" indent="-169863">
              <a:tabLst/>
              <a:defRPr sz="1400"/>
            </a:lvl2pPr>
            <a:lvl3pPr marL="358775" indent="-179388">
              <a:tabLst/>
              <a:defRPr sz="1200"/>
            </a:lvl3pPr>
            <a:lvl4pPr marL="533400" indent="-174625">
              <a:tabLst/>
              <a:defRPr sz="1100"/>
            </a:lvl4pPr>
            <a:lvl5pPr marL="720725" indent="-187325">
              <a:tabLst/>
              <a:defRPr sz="1100"/>
            </a:lvl5pPr>
          </a:lstStyle>
          <a:p>
            <a:pPr marL="0" lvl="0" indent="0" algn="l" defTabSz="914400" rtl="0" eaLnBrk="1" latinLnBrk="0" hangingPunct="1">
              <a:lnSpc>
                <a:spcPct val="95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5000"/>
              </a:lnSpc>
              <a:spcBef>
                <a:spcPts val="1000"/>
              </a:spcBef>
              <a:buFont typeface="Arial" panose="020B0604020202020204" pitchFamily="34" charset="0"/>
              <a:buNone/>
            </a:pPr>
            <a:r>
              <a:rPr lang="en-US"/>
              <a:t>Second level</a:t>
            </a:r>
          </a:p>
          <a:p>
            <a:pPr marL="0" lvl="2" indent="0" algn="l" defTabSz="914400" rtl="0" eaLnBrk="1" latinLnBrk="0" hangingPunct="1">
              <a:lnSpc>
                <a:spcPct val="95000"/>
              </a:lnSpc>
              <a:spcBef>
                <a:spcPts val="1000"/>
              </a:spcBef>
              <a:buFont typeface="Arial" panose="020B0604020202020204" pitchFamily="34" charset="0"/>
              <a:buNone/>
            </a:pPr>
            <a:r>
              <a:rPr lang="en-US"/>
              <a:t>Third level</a:t>
            </a:r>
          </a:p>
          <a:p>
            <a:pPr marL="0" lvl="3" indent="0" algn="l" defTabSz="914400" rtl="0" eaLnBrk="1" latinLnBrk="0" hangingPunct="1">
              <a:lnSpc>
                <a:spcPct val="95000"/>
              </a:lnSpc>
              <a:spcBef>
                <a:spcPts val="1000"/>
              </a:spcBef>
              <a:buFont typeface="Arial" panose="020B0604020202020204" pitchFamily="34" charset="0"/>
              <a:buNone/>
            </a:pPr>
            <a:r>
              <a:rPr lang="en-US"/>
              <a:t>Fourth level</a:t>
            </a:r>
          </a:p>
          <a:p>
            <a:pPr marL="0" lvl="4" indent="0" algn="l" defTabSz="914400" rtl="0" eaLnBrk="1" latinLnBrk="0" hangingPunct="1">
              <a:lnSpc>
                <a:spcPct val="95000"/>
              </a:lnSpc>
              <a:spcBef>
                <a:spcPts val="1000"/>
              </a:spcBef>
              <a:buFont typeface="Arial" panose="020B0604020202020204" pitchFamily="34" charset="0"/>
              <a:buNone/>
            </a:pPr>
            <a:r>
              <a:rPr lang="en-US"/>
              <a:t>Fifth level</a:t>
            </a:r>
            <a:endParaRPr lang="en-CA"/>
          </a:p>
        </p:txBody>
      </p:sp>
      <p:sp>
        <p:nvSpPr>
          <p:cNvPr id="23" name="Text Placeholder 13">
            <a:extLst>
              <a:ext uri="{FF2B5EF4-FFF2-40B4-BE49-F238E27FC236}">
                <a16:creationId xmlns:a16="http://schemas.microsoft.com/office/drawing/2014/main" id="{7FE1E20D-122D-D417-D676-1D8E588C67BA}"/>
              </a:ext>
            </a:extLst>
          </p:cNvPr>
          <p:cNvSpPr>
            <a:spLocks noGrp="1"/>
          </p:cNvSpPr>
          <p:nvPr>
            <p:ph type="body" sz="quarter" idx="41" hasCustomPrompt="1"/>
          </p:nvPr>
        </p:nvSpPr>
        <p:spPr>
          <a:xfrm>
            <a:off x="3410401" y="3539067"/>
            <a:ext cx="2475866" cy="2633134"/>
          </a:xfrm>
        </p:spPr>
        <p:txBody>
          <a:bodyPr>
            <a:normAutofit/>
          </a:bodyPr>
          <a:lstStyle>
            <a:lvl1pPr marL="0" indent="0">
              <a:buNone/>
              <a:defRPr lang="en-US" sz="1600" b="0" i="0" kern="1200" dirty="0">
                <a:solidFill>
                  <a:schemeClr val="accent1"/>
                </a:solidFill>
                <a:latin typeface="+mj-lt"/>
                <a:ea typeface="Microsoft GothicNeo" panose="02000300000000000000" pitchFamily="2" charset="-127"/>
                <a:cs typeface="Microsoft Sans Serif" panose="020B0604020202020204" pitchFamily="34" charset="0"/>
              </a:defRPr>
            </a:lvl1pPr>
            <a:lvl2pPr marL="179388" indent="-169863">
              <a:tabLst/>
              <a:defRPr sz="1400"/>
            </a:lvl2pPr>
            <a:lvl3pPr marL="358775" indent="-179388">
              <a:tabLst/>
              <a:defRPr sz="1200"/>
            </a:lvl3pPr>
            <a:lvl4pPr marL="533400" indent="-174625">
              <a:tabLst/>
              <a:defRPr sz="1100"/>
            </a:lvl4pPr>
            <a:lvl5pPr marL="720725" indent="-187325">
              <a:tabLst/>
              <a:defRPr sz="1100"/>
            </a:lvl5pPr>
          </a:lstStyle>
          <a:p>
            <a:pPr marL="0" lvl="0" indent="0" algn="l" defTabSz="914400" rtl="0" eaLnBrk="1" latinLnBrk="0" hangingPunct="1">
              <a:lnSpc>
                <a:spcPct val="95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5000"/>
              </a:lnSpc>
              <a:spcBef>
                <a:spcPts val="1000"/>
              </a:spcBef>
              <a:buFont typeface="Arial" panose="020B0604020202020204" pitchFamily="34" charset="0"/>
              <a:buNone/>
            </a:pPr>
            <a:r>
              <a:rPr lang="en-US"/>
              <a:t>Second level</a:t>
            </a:r>
          </a:p>
          <a:p>
            <a:pPr marL="0" lvl="2" indent="0" algn="l" defTabSz="914400" rtl="0" eaLnBrk="1" latinLnBrk="0" hangingPunct="1">
              <a:lnSpc>
                <a:spcPct val="95000"/>
              </a:lnSpc>
              <a:spcBef>
                <a:spcPts val="1000"/>
              </a:spcBef>
              <a:buFont typeface="Arial" panose="020B0604020202020204" pitchFamily="34" charset="0"/>
              <a:buNone/>
            </a:pPr>
            <a:r>
              <a:rPr lang="en-US"/>
              <a:t>Third level</a:t>
            </a:r>
          </a:p>
          <a:p>
            <a:pPr marL="0" lvl="3" indent="0" algn="l" defTabSz="914400" rtl="0" eaLnBrk="1" latinLnBrk="0" hangingPunct="1">
              <a:lnSpc>
                <a:spcPct val="95000"/>
              </a:lnSpc>
              <a:spcBef>
                <a:spcPts val="1000"/>
              </a:spcBef>
              <a:buFont typeface="Arial" panose="020B0604020202020204" pitchFamily="34" charset="0"/>
              <a:buNone/>
            </a:pPr>
            <a:r>
              <a:rPr lang="en-US"/>
              <a:t>Fourth level</a:t>
            </a:r>
          </a:p>
          <a:p>
            <a:pPr marL="0" lvl="4" indent="0" algn="l" defTabSz="914400" rtl="0" eaLnBrk="1" latinLnBrk="0" hangingPunct="1">
              <a:lnSpc>
                <a:spcPct val="95000"/>
              </a:lnSpc>
              <a:spcBef>
                <a:spcPts val="1000"/>
              </a:spcBef>
              <a:buFont typeface="Arial" panose="020B0604020202020204" pitchFamily="34" charset="0"/>
              <a:buNone/>
            </a:pPr>
            <a:r>
              <a:rPr lang="en-US"/>
              <a:t>Fifth level</a:t>
            </a:r>
            <a:endParaRPr lang="en-CA"/>
          </a:p>
        </p:txBody>
      </p:sp>
      <p:sp>
        <p:nvSpPr>
          <p:cNvPr id="24" name="Text Placeholder 13">
            <a:extLst>
              <a:ext uri="{FF2B5EF4-FFF2-40B4-BE49-F238E27FC236}">
                <a16:creationId xmlns:a16="http://schemas.microsoft.com/office/drawing/2014/main" id="{C5190850-2326-3B64-B3F6-A0E4C8E33E8D}"/>
              </a:ext>
            </a:extLst>
          </p:cNvPr>
          <p:cNvSpPr>
            <a:spLocks noGrp="1"/>
          </p:cNvSpPr>
          <p:nvPr>
            <p:ph type="body" sz="quarter" idx="42" hasCustomPrompt="1"/>
          </p:nvPr>
        </p:nvSpPr>
        <p:spPr>
          <a:xfrm>
            <a:off x="6309627" y="3539067"/>
            <a:ext cx="2475866" cy="2633134"/>
          </a:xfrm>
        </p:spPr>
        <p:txBody>
          <a:bodyPr>
            <a:normAutofit/>
          </a:bodyPr>
          <a:lstStyle>
            <a:lvl1pPr marL="0" indent="0">
              <a:buNone/>
              <a:defRPr lang="en-US" sz="1600" b="0" i="0" kern="1200" dirty="0">
                <a:solidFill>
                  <a:schemeClr val="accent1"/>
                </a:solidFill>
                <a:latin typeface="+mj-lt"/>
                <a:ea typeface="Microsoft GothicNeo" panose="02000300000000000000" pitchFamily="2" charset="-127"/>
                <a:cs typeface="Microsoft Sans Serif" panose="020B0604020202020204" pitchFamily="34" charset="0"/>
              </a:defRPr>
            </a:lvl1pPr>
            <a:lvl2pPr marL="179388" indent="-169863">
              <a:tabLst/>
              <a:defRPr sz="1400"/>
            </a:lvl2pPr>
            <a:lvl3pPr marL="358775" indent="-179388">
              <a:tabLst/>
              <a:defRPr sz="1200"/>
            </a:lvl3pPr>
            <a:lvl4pPr marL="533400" indent="-174625">
              <a:tabLst/>
              <a:defRPr sz="1100"/>
            </a:lvl4pPr>
            <a:lvl5pPr marL="720725" indent="-187325">
              <a:tabLst/>
              <a:defRPr sz="1100"/>
            </a:lvl5pPr>
          </a:lstStyle>
          <a:p>
            <a:pPr marL="0" lvl="0" indent="0" algn="l" defTabSz="914400" rtl="0" eaLnBrk="1" latinLnBrk="0" hangingPunct="1">
              <a:lnSpc>
                <a:spcPct val="95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5000"/>
              </a:lnSpc>
              <a:spcBef>
                <a:spcPts val="1000"/>
              </a:spcBef>
              <a:buFont typeface="Arial" panose="020B0604020202020204" pitchFamily="34" charset="0"/>
              <a:buNone/>
            </a:pPr>
            <a:r>
              <a:rPr lang="en-US"/>
              <a:t>Second level</a:t>
            </a:r>
          </a:p>
          <a:p>
            <a:pPr marL="0" lvl="2" indent="0" algn="l" defTabSz="914400" rtl="0" eaLnBrk="1" latinLnBrk="0" hangingPunct="1">
              <a:lnSpc>
                <a:spcPct val="95000"/>
              </a:lnSpc>
              <a:spcBef>
                <a:spcPts val="1000"/>
              </a:spcBef>
              <a:buFont typeface="Arial" panose="020B0604020202020204" pitchFamily="34" charset="0"/>
              <a:buNone/>
            </a:pPr>
            <a:r>
              <a:rPr lang="en-US"/>
              <a:t>Third level</a:t>
            </a:r>
          </a:p>
          <a:p>
            <a:pPr marL="0" lvl="3" indent="0" algn="l" defTabSz="914400" rtl="0" eaLnBrk="1" latinLnBrk="0" hangingPunct="1">
              <a:lnSpc>
                <a:spcPct val="95000"/>
              </a:lnSpc>
              <a:spcBef>
                <a:spcPts val="1000"/>
              </a:spcBef>
              <a:buFont typeface="Arial" panose="020B0604020202020204" pitchFamily="34" charset="0"/>
              <a:buNone/>
            </a:pPr>
            <a:r>
              <a:rPr lang="en-US"/>
              <a:t>Fourth level</a:t>
            </a:r>
          </a:p>
          <a:p>
            <a:pPr marL="0" lvl="4" indent="0" algn="l" defTabSz="914400" rtl="0" eaLnBrk="1" latinLnBrk="0" hangingPunct="1">
              <a:lnSpc>
                <a:spcPct val="95000"/>
              </a:lnSpc>
              <a:spcBef>
                <a:spcPts val="1000"/>
              </a:spcBef>
              <a:buFont typeface="Arial" panose="020B0604020202020204" pitchFamily="34" charset="0"/>
              <a:buNone/>
            </a:pPr>
            <a:r>
              <a:rPr lang="en-US"/>
              <a:t>Fifth level</a:t>
            </a:r>
            <a:endParaRPr lang="en-CA"/>
          </a:p>
        </p:txBody>
      </p:sp>
      <p:sp>
        <p:nvSpPr>
          <p:cNvPr id="25" name="Text Placeholder 13">
            <a:extLst>
              <a:ext uri="{FF2B5EF4-FFF2-40B4-BE49-F238E27FC236}">
                <a16:creationId xmlns:a16="http://schemas.microsoft.com/office/drawing/2014/main" id="{C5477540-DB41-63E4-4C19-ECC2BD3B9C1C}"/>
              </a:ext>
            </a:extLst>
          </p:cNvPr>
          <p:cNvSpPr>
            <a:spLocks noGrp="1"/>
          </p:cNvSpPr>
          <p:nvPr>
            <p:ph type="body" sz="quarter" idx="43" hasCustomPrompt="1"/>
          </p:nvPr>
        </p:nvSpPr>
        <p:spPr>
          <a:xfrm>
            <a:off x="9208853" y="3539067"/>
            <a:ext cx="2475866" cy="2633134"/>
          </a:xfrm>
        </p:spPr>
        <p:txBody>
          <a:bodyPr>
            <a:normAutofit/>
          </a:bodyPr>
          <a:lstStyle>
            <a:lvl1pPr marL="0" indent="0">
              <a:buNone/>
              <a:defRPr lang="en-US" sz="1600" b="0" i="0" kern="1200" dirty="0">
                <a:solidFill>
                  <a:schemeClr val="accent1"/>
                </a:solidFill>
                <a:latin typeface="+mj-lt"/>
                <a:ea typeface="Microsoft GothicNeo" panose="02000300000000000000" pitchFamily="2" charset="-127"/>
                <a:cs typeface="Microsoft Sans Serif" panose="020B0604020202020204" pitchFamily="34" charset="0"/>
              </a:defRPr>
            </a:lvl1pPr>
            <a:lvl2pPr marL="179388" indent="-169863">
              <a:tabLst/>
              <a:defRPr sz="1400"/>
            </a:lvl2pPr>
            <a:lvl3pPr marL="358775" indent="-179388">
              <a:tabLst/>
              <a:defRPr sz="1200"/>
            </a:lvl3pPr>
            <a:lvl4pPr marL="533400" indent="-174625">
              <a:tabLst/>
              <a:defRPr sz="1100"/>
            </a:lvl4pPr>
            <a:lvl5pPr marL="720725" indent="-187325">
              <a:tabLst/>
              <a:defRPr sz="1100"/>
            </a:lvl5pPr>
          </a:lstStyle>
          <a:p>
            <a:pPr marL="0" lvl="0" indent="0" algn="l" defTabSz="914400" rtl="0" eaLnBrk="1" latinLnBrk="0" hangingPunct="1">
              <a:lnSpc>
                <a:spcPct val="95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5000"/>
              </a:lnSpc>
              <a:spcBef>
                <a:spcPts val="1000"/>
              </a:spcBef>
              <a:buFont typeface="Arial" panose="020B0604020202020204" pitchFamily="34" charset="0"/>
              <a:buNone/>
            </a:pPr>
            <a:r>
              <a:rPr lang="en-US"/>
              <a:t>Second level</a:t>
            </a:r>
          </a:p>
          <a:p>
            <a:pPr marL="0" lvl="2" indent="0" algn="l" defTabSz="914400" rtl="0" eaLnBrk="1" latinLnBrk="0" hangingPunct="1">
              <a:lnSpc>
                <a:spcPct val="95000"/>
              </a:lnSpc>
              <a:spcBef>
                <a:spcPts val="1000"/>
              </a:spcBef>
              <a:buFont typeface="Arial" panose="020B0604020202020204" pitchFamily="34" charset="0"/>
              <a:buNone/>
            </a:pPr>
            <a:r>
              <a:rPr lang="en-US"/>
              <a:t>Third level</a:t>
            </a:r>
          </a:p>
          <a:p>
            <a:pPr marL="0" lvl="3" indent="0" algn="l" defTabSz="914400" rtl="0" eaLnBrk="1" latinLnBrk="0" hangingPunct="1">
              <a:lnSpc>
                <a:spcPct val="95000"/>
              </a:lnSpc>
              <a:spcBef>
                <a:spcPts val="1000"/>
              </a:spcBef>
              <a:buFont typeface="Arial" panose="020B0604020202020204" pitchFamily="34" charset="0"/>
              <a:buNone/>
            </a:pPr>
            <a:r>
              <a:rPr lang="en-US"/>
              <a:t>Fourth level</a:t>
            </a:r>
          </a:p>
          <a:p>
            <a:pPr marL="0" lvl="4" indent="0" algn="l" defTabSz="914400" rtl="0" eaLnBrk="1" latinLnBrk="0" hangingPunct="1">
              <a:lnSpc>
                <a:spcPct val="95000"/>
              </a:lnSpc>
              <a:spcBef>
                <a:spcPts val="1000"/>
              </a:spcBef>
              <a:buFont typeface="Arial" panose="020B0604020202020204" pitchFamily="34" charset="0"/>
              <a:buNone/>
            </a:pPr>
            <a:r>
              <a:rPr lang="en-US"/>
              <a:t>Fifth level</a:t>
            </a:r>
            <a:endParaRPr lang="en-CA"/>
          </a:p>
        </p:txBody>
      </p:sp>
    </p:spTree>
    <p:extLst>
      <p:ext uri="{BB962C8B-B14F-4D97-AF65-F5344CB8AC3E}">
        <p14:creationId xmlns:p14="http://schemas.microsoft.com/office/powerpoint/2010/main" val="3255298075"/>
      </p:ext>
    </p:extLst>
  </p:cSld>
  <p:clrMapOvr>
    <a:overrideClrMapping bg1="lt1" tx1="dk1" bg2="lt2" tx2="dk2" accent1="accent1" accent2="accent2" accent3="accent3" accent4="accent4" accent5="accent5" accent6="accent6" hlink="hlink" folHlink="folHlink"/>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Left Image and Stats">
    <p:bg>
      <p:bgRef idx="1001">
        <a:schemeClr val="bg1"/>
      </p:bgRef>
    </p:bg>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EDBDB819-5BBB-9D82-F228-DFBB669D9B1B}"/>
              </a:ext>
            </a:extLst>
          </p:cNvPr>
          <p:cNvSpPr>
            <a:spLocks noGrp="1"/>
          </p:cNvSpPr>
          <p:nvPr>
            <p:ph type="pic" sz="quarter" idx="13"/>
          </p:nvPr>
        </p:nvSpPr>
        <p:spPr>
          <a:xfrm>
            <a:off x="0" y="0"/>
            <a:ext cx="5808663" cy="6858000"/>
          </a:xfrm>
          <a:solidFill>
            <a:schemeClr val="bg1"/>
          </a:solidFill>
        </p:spPr>
        <p:txBody>
          <a:bodyPr anchor="ctr">
            <a:normAutofit/>
          </a:bodyPr>
          <a:lstStyle>
            <a:lvl1pPr marL="0" indent="0" algn="ctr">
              <a:buNone/>
              <a:defRPr sz="1400" cap="none" baseline="0">
                <a:solidFill>
                  <a:schemeClr val="tx1"/>
                </a:solidFill>
              </a:defRPr>
            </a:lvl1pPr>
          </a:lstStyle>
          <a:p>
            <a:r>
              <a:rPr lang="en-US"/>
              <a:t>Click icon to add picture</a:t>
            </a:r>
            <a:endParaRPr lang="en-CA"/>
          </a:p>
        </p:txBody>
      </p:sp>
      <p:sp>
        <p:nvSpPr>
          <p:cNvPr id="3" name="Title 2">
            <a:extLst>
              <a:ext uri="{FF2B5EF4-FFF2-40B4-BE49-F238E27FC236}">
                <a16:creationId xmlns:a16="http://schemas.microsoft.com/office/drawing/2014/main" id="{9322E780-9EE0-9FE2-C003-648BC6CE96D2}"/>
              </a:ext>
            </a:extLst>
          </p:cNvPr>
          <p:cNvSpPr>
            <a:spLocks noGrp="1"/>
          </p:cNvSpPr>
          <p:nvPr>
            <p:ph type="title" hasCustomPrompt="1"/>
          </p:nvPr>
        </p:nvSpPr>
        <p:spPr>
          <a:xfrm>
            <a:off x="6383338" y="333375"/>
            <a:ext cx="5293282" cy="647701"/>
          </a:xfrm>
        </p:spPr>
        <p:txBody>
          <a:bodyPr/>
          <a:lstStyle/>
          <a:p>
            <a:r>
              <a:rPr lang="en-US"/>
              <a:t>Click to edit master title style</a:t>
            </a:r>
            <a:endParaRPr lang="en-CA"/>
          </a:p>
        </p:txBody>
      </p:sp>
      <p:sp>
        <p:nvSpPr>
          <p:cNvPr id="18" name="Footer Placeholder 4">
            <a:extLst>
              <a:ext uri="{FF2B5EF4-FFF2-40B4-BE49-F238E27FC236}">
                <a16:creationId xmlns:a16="http://schemas.microsoft.com/office/drawing/2014/main" id="{26782DD8-6DF0-AD9E-845D-C0263B708CBC}"/>
              </a:ext>
            </a:extLst>
          </p:cNvPr>
          <p:cNvSpPr>
            <a:spLocks noGrp="1"/>
          </p:cNvSpPr>
          <p:nvPr>
            <p:ph type="ftr" sz="quarter" idx="11"/>
          </p:nvPr>
        </p:nvSpPr>
        <p:spPr>
          <a:xfrm>
            <a:off x="6383338" y="6176010"/>
            <a:ext cx="5300662" cy="205740"/>
          </a:xfrm>
        </p:spPr>
        <p:txBody>
          <a:bodyPr anchor="b"/>
          <a:lstStyle>
            <a:lvl1pPr algn="r">
              <a:defRPr/>
            </a:lvl1pPr>
          </a:lstStyle>
          <a:p>
            <a:endParaRPr lang="en-US"/>
          </a:p>
        </p:txBody>
      </p:sp>
      <p:sp>
        <p:nvSpPr>
          <p:cNvPr id="20" name="Text Placeholder 7">
            <a:extLst>
              <a:ext uri="{FF2B5EF4-FFF2-40B4-BE49-F238E27FC236}">
                <a16:creationId xmlns:a16="http://schemas.microsoft.com/office/drawing/2014/main" id="{FC47ADDD-242D-32D6-6CE5-1D5CFF5CAC11}"/>
              </a:ext>
            </a:extLst>
          </p:cNvPr>
          <p:cNvSpPr>
            <a:spLocks noGrp="1"/>
          </p:cNvSpPr>
          <p:nvPr>
            <p:ph type="body" sz="quarter" idx="14" hasCustomPrompt="1"/>
          </p:nvPr>
        </p:nvSpPr>
        <p:spPr>
          <a:xfrm>
            <a:off x="6383339" y="1196974"/>
            <a:ext cx="5289550" cy="1107314"/>
          </a:xfrm>
        </p:spPr>
        <p:txBody>
          <a:bodyPr anchor="ctr">
            <a:noAutofit/>
          </a:bodyPr>
          <a:lstStyle>
            <a:lvl1pPr marL="0" indent="0">
              <a:buNone/>
              <a:defRPr lang="en-US" sz="4000" b="1" i="0" kern="1200" dirty="0" smtClean="0">
                <a:solidFill>
                  <a:schemeClr val="accent1"/>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vl2pPr marL="6350" indent="0">
              <a:buNone/>
              <a:tabLst/>
              <a:defRPr sz="1600"/>
            </a:lvl2pPr>
          </a:lstStyle>
          <a:p>
            <a:pPr lvl="0"/>
            <a:r>
              <a:rPr lang="en-US"/>
              <a:t>XX%</a:t>
            </a:r>
          </a:p>
          <a:p>
            <a:pPr lvl="1"/>
            <a:r>
              <a:rPr lang="en-US"/>
              <a:t>Second level</a:t>
            </a:r>
          </a:p>
        </p:txBody>
      </p:sp>
      <p:sp>
        <p:nvSpPr>
          <p:cNvPr id="21" name="Text Placeholder 7">
            <a:extLst>
              <a:ext uri="{FF2B5EF4-FFF2-40B4-BE49-F238E27FC236}">
                <a16:creationId xmlns:a16="http://schemas.microsoft.com/office/drawing/2014/main" id="{25CDF1C7-B904-E7DB-C868-2533D4CDFFF1}"/>
              </a:ext>
            </a:extLst>
          </p:cNvPr>
          <p:cNvSpPr>
            <a:spLocks noGrp="1"/>
          </p:cNvSpPr>
          <p:nvPr>
            <p:ph type="body" sz="quarter" idx="15" hasCustomPrompt="1"/>
          </p:nvPr>
        </p:nvSpPr>
        <p:spPr>
          <a:xfrm>
            <a:off x="6383339" y="2410032"/>
            <a:ext cx="5289550" cy="1107314"/>
          </a:xfrm>
        </p:spPr>
        <p:txBody>
          <a:bodyPr anchor="ctr">
            <a:noAutofit/>
          </a:bodyPr>
          <a:lstStyle>
            <a:lvl1pPr marL="0" indent="0">
              <a:buNone/>
              <a:defRPr lang="en-US" sz="4000" b="1" i="0" kern="1200" dirty="0" smtClean="0">
                <a:solidFill>
                  <a:schemeClr val="accent1"/>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vl2pPr marL="6350" indent="0">
              <a:buNone/>
              <a:tabLst/>
              <a:defRPr lang="en-US" sz="1600" b="0" i="0" kern="1200">
                <a:solidFill>
                  <a:schemeClr val="tx1"/>
                </a:solidFill>
                <a:latin typeface="+mj-lt"/>
                <a:ea typeface="Microsoft GothicNeo" panose="02000300000000000000" pitchFamily="2" charset="-127"/>
                <a:cs typeface="Microsoft Sans Serif" panose="020B0604020202020204" pitchFamily="34" charset="0"/>
              </a:defRPr>
            </a:lvl2pPr>
          </a:lstStyle>
          <a:p>
            <a:pPr lvl="0"/>
            <a:r>
              <a:rPr lang="en-US"/>
              <a:t>XX%</a:t>
            </a:r>
          </a:p>
          <a:p>
            <a:pPr marL="6350" lvl="1" indent="0" algn="l" defTabSz="914400" rtl="0" eaLnBrk="1" latinLnBrk="0" hangingPunct="1">
              <a:lnSpc>
                <a:spcPct val="95000"/>
              </a:lnSpc>
              <a:spcBef>
                <a:spcPts val="500"/>
              </a:spcBef>
              <a:buFont typeface="Arial" panose="020B0604020202020204" pitchFamily="34" charset="0"/>
              <a:buNone/>
              <a:tabLst/>
            </a:pPr>
            <a:r>
              <a:rPr lang="en-US"/>
              <a:t>Second level</a:t>
            </a:r>
          </a:p>
        </p:txBody>
      </p:sp>
      <p:sp>
        <p:nvSpPr>
          <p:cNvPr id="22" name="Text Placeholder 7">
            <a:extLst>
              <a:ext uri="{FF2B5EF4-FFF2-40B4-BE49-F238E27FC236}">
                <a16:creationId xmlns:a16="http://schemas.microsoft.com/office/drawing/2014/main" id="{A9A587AD-6D7E-20A8-4F7D-1783688F2241}"/>
              </a:ext>
            </a:extLst>
          </p:cNvPr>
          <p:cNvSpPr>
            <a:spLocks noGrp="1"/>
          </p:cNvSpPr>
          <p:nvPr>
            <p:ph type="body" sz="quarter" idx="16" hasCustomPrompt="1"/>
          </p:nvPr>
        </p:nvSpPr>
        <p:spPr>
          <a:xfrm>
            <a:off x="6383339" y="3623090"/>
            <a:ext cx="5289550" cy="1107314"/>
          </a:xfrm>
        </p:spPr>
        <p:txBody>
          <a:bodyPr anchor="ctr">
            <a:noAutofit/>
          </a:bodyPr>
          <a:lstStyle>
            <a:lvl1pPr marL="0" indent="0">
              <a:buNone/>
              <a:defRPr lang="en-US" sz="4000" b="1" i="0" kern="1200" dirty="0" smtClean="0">
                <a:solidFill>
                  <a:schemeClr val="accent1"/>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vl2pPr marL="6350" indent="0">
              <a:buNone/>
              <a:tabLst/>
              <a:defRPr lang="en-US" sz="1600" b="0" i="0" kern="1200">
                <a:solidFill>
                  <a:schemeClr val="tx1"/>
                </a:solidFill>
                <a:latin typeface="+mj-lt"/>
                <a:ea typeface="Microsoft GothicNeo" panose="02000300000000000000" pitchFamily="2" charset="-127"/>
                <a:cs typeface="Microsoft Sans Serif" panose="020B0604020202020204" pitchFamily="34" charset="0"/>
              </a:defRPr>
            </a:lvl2pPr>
          </a:lstStyle>
          <a:p>
            <a:pPr lvl="0"/>
            <a:r>
              <a:rPr lang="en-US"/>
              <a:t>XX%</a:t>
            </a:r>
          </a:p>
          <a:p>
            <a:pPr marL="6350" lvl="1" indent="0" algn="l" defTabSz="914400" rtl="0" eaLnBrk="1" latinLnBrk="0" hangingPunct="1">
              <a:lnSpc>
                <a:spcPct val="95000"/>
              </a:lnSpc>
              <a:spcBef>
                <a:spcPts val="500"/>
              </a:spcBef>
              <a:buFont typeface="Arial" panose="020B0604020202020204" pitchFamily="34" charset="0"/>
              <a:buNone/>
              <a:tabLst/>
            </a:pPr>
            <a:r>
              <a:rPr lang="en-US"/>
              <a:t>Second level</a:t>
            </a:r>
          </a:p>
        </p:txBody>
      </p:sp>
      <p:sp>
        <p:nvSpPr>
          <p:cNvPr id="23" name="Text Placeholder 7">
            <a:extLst>
              <a:ext uri="{FF2B5EF4-FFF2-40B4-BE49-F238E27FC236}">
                <a16:creationId xmlns:a16="http://schemas.microsoft.com/office/drawing/2014/main" id="{F51597E8-64A4-5EE6-3036-2E5791169107}"/>
              </a:ext>
            </a:extLst>
          </p:cNvPr>
          <p:cNvSpPr>
            <a:spLocks noGrp="1"/>
          </p:cNvSpPr>
          <p:nvPr>
            <p:ph type="body" sz="quarter" idx="17" hasCustomPrompt="1"/>
          </p:nvPr>
        </p:nvSpPr>
        <p:spPr>
          <a:xfrm>
            <a:off x="6383339" y="4836148"/>
            <a:ext cx="5289550" cy="1107314"/>
          </a:xfrm>
        </p:spPr>
        <p:txBody>
          <a:bodyPr anchor="ctr">
            <a:noAutofit/>
          </a:bodyPr>
          <a:lstStyle>
            <a:lvl1pPr marL="0" indent="0">
              <a:buNone/>
              <a:defRPr lang="en-US" sz="4000" b="1" i="0" kern="1200" dirty="0" smtClean="0">
                <a:solidFill>
                  <a:schemeClr val="accent1"/>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vl2pPr marL="6350" indent="0">
              <a:buNone/>
              <a:tabLst/>
              <a:defRPr lang="en-US" sz="1600" b="0" i="0" kern="1200">
                <a:solidFill>
                  <a:schemeClr val="tx1"/>
                </a:solidFill>
                <a:latin typeface="+mj-lt"/>
                <a:ea typeface="Microsoft GothicNeo" panose="02000300000000000000" pitchFamily="2" charset="-127"/>
                <a:cs typeface="Microsoft Sans Serif" panose="020B0604020202020204" pitchFamily="34" charset="0"/>
              </a:defRPr>
            </a:lvl2pPr>
          </a:lstStyle>
          <a:p>
            <a:pPr lvl="0"/>
            <a:r>
              <a:rPr lang="en-US"/>
              <a:t>XX%</a:t>
            </a:r>
          </a:p>
          <a:p>
            <a:pPr marL="6350" lvl="1" indent="0" algn="l" defTabSz="914400" rtl="0" eaLnBrk="1" latinLnBrk="0" hangingPunct="1">
              <a:lnSpc>
                <a:spcPct val="95000"/>
              </a:lnSpc>
              <a:spcBef>
                <a:spcPts val="500"/>
              </a:spcBef>
              <a:buFont typeface="Arial" panose="020B0604020202020204" pitchFamily="34" charset="0"/>
              <a:buNone/>
              <a:tabLst/>
            </a:pPr>
            <a:r>
              <a:rPr lang="en-US"/>
              <a:t>Second level</a:t>
            </a:r>
          </a:p>
        </p:txBody>
      </p:sp>
      <p:sp>
        <p:nvSpPr>
          <p:cNvPr id="2" name="Slide Number Placeholder 5">
            <a:extLst>
              <a:ext uri="{FF2B5EF4-FFF2-40B4-BE49-F238E27FC236}">
                <a16:creationId xmlns:a16="http://schemas.microsoft.com/office/drawing/2014/main" id="{1C6E5577-800B-3108-896D-3EED5457F703}"/>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tx1">
                    <a:lumMod val="60000"/>
                    <a:lumOff val="40000"/>
                  </a:schemeClr>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Tree>
    <p:extLst>
      <p:ext uri="{BB962C8B-B14F-4D97-AF65-F5344CB8AC3E}">
        <p14:creationId xmlns:p14="http://schemas.microsoft.com/office/powerpoint/2010/main" val="378920503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659">
          <p15:clr>
            <a:srgbClr val="A4A3A4"/>
          </p15:clr>
        </p15:guide>
        <p15:guide id="2" pos="4021">
          <p15:clr>
            <a:srgbClr val="A4A3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Left Image and Content">
    <p:bg>
      <p:bgRef idx="1001">
        <a:schemeClr val="bg1"/>
      </p:bgRef>
    </p:bg>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EDBDB819-5BBB-9D82-F228-DFBB669D9B1B}"/>
              </a:ext>
            </a:extLst>
          </p:cNvPr>
          <p:cNvSpPr>
            <a:spLocks noGrp="1"/>
          </p:cNvSpPr>
          <p:nvPr>
            <p:ph type="pic" sz="quarter" idx="13"/>
          </p:nvPr>
        </p:nvSpPr>
        <p:spPr>
          <a:xfrm>
            <a:off x="0" y="0"/>
            <a:ext cx="5808663" cy="6858000"/>
          </a:xfrm>
          <a:solidFill>
            <a:schemeClr val="bg1"/>
          </a:solidFill>
        </p:spPr>
        <p:txBody>
          <a:bodyPr anchor="ctr">
            <a:normAutofit/>
          </a:bodyPr>
          <a:lstStyle>
            <a:lvl1pPr marL="0" indent="0" algn="ctr">
              <a:buNone/>
              <a:defRPr sz="1400" cap="none" baseline="0"/>
            </a:lvl1pPr>
          </a:lstStyle>
          <a:p>
            <a:r>
              <a:rPr lang="en-US"/>
              <a:t>Click icon to add picture</a:t>
            </a:r>
            <a:endParaRPr lang="en-CA"/>
          </a:p>
        </p:txBody>
      </p:sp>
      <p:sp>
        <p:nvSpPr>
          <p:cNvPr id="4" name="Content Placeholder 2">
            <a:extLst>
              <a:ext uri="{FF2B5EF4-FFF2-40B4-BE49-F238E27FC236}">
                <a16:creationId xmlns:a16="http://schemas.microsoft.com/office/drawing/2014/main" id="{D6777344-907A-822A-195A-976359EA4D00}"/>
              </a:ext>
            </a:extLst>
          </p:cNvPr>
          <p:cNvSpPr>
            <a:spLocks noGrp="1"/>
          </p:cNvSpPr>
          <p:nvPr>
            <p:ph idx="1" hasCustomPrompt="1"/>
          </p:nvPr>
        </p:nvSpPr>
        <p:spPr>
          <a:xfrm>
            <a:off x="6383338" y="1196975"/>
            <a:ext cx="5293282" cy="48106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DFF2BD1-E983-F825-C020-2C280F81810B}"/>
              </a:ext>
            </a:extLst>
          </p:cNvPr>
          <p:cNvSpPr>
            <a:spLocks noGrp="1"/>
          </p:cNvSpPr>
          <p:nvPr>
            <p:ph type="title" hasCustomPrompt="1"/>
          </p:nvPr>
        </p:nvSpPr>
        <p:spPr>
          <a:xfrm>
            <a:off x="6383338" y="333375"/>
            <a:ext cx="5293282" cy="647701"/>
          </a:xfrm>
        </p:spPr>
        <p:txBody>
          <a:bodyPr/>
          <a:lstStyle/>
          <a:p>
            <a:r>
              <a:rPr lang="en-US"/>
              <a:t>Click to edit master title style</a:t>
            </a:r>
            <a:endParaRPr lang="en-CA"/>
          </a:p>
        </p:txBody>
      </p:sp>
      <p:sp>
        <p:nvSpPr>
          <p:cNvPr id="9" name="Footer Placeholder 4">
            <a:extLst>
              <a:ext uri="{FF2B5EF4-FFF2-40B4-BE49-F238E27FC236}">
                <a16:creationId xmlns:a16="http://schemas.microsoft.com/office/drawing/2014/main" id="{E22A83E5-14AD-A73F-C3CF-E82778545330}"/>
              </a:ext>
            </a:extLst>
          </p:cNvPr>
          <p:cNvSpPr>
            <a:spLocks noGrp="1"/>
          </p:cNvSpPr>
          <p:nvPr>
            <p:ph type="ftr" sz="quarter" idx="11"/>
          </p:nvPr>
        </p:nvSpPr>
        <p:spPr>
          <a:xfrm>
            <a:off x="6383338" y="6176010"/>
            <a:ext cx="5300662" cy="205740"/>
          </a:xfrm>
        </p:spPr>
        <p:txBody>
          <a:bodyPr anchor="b"/>
          <a:lstStyle>
            <a:lvl1pPr algn="r">
              <a:defRPr/>
            </a:lvl1pPr>
          </a:lstStyle>
          <a:p>
            <a:endParaRPr lang="en-US"/>
          </a:p>
        </p:txBody>
      </p:sp>
      <p:sp>
        <p:nvSpPr>
          <p:cNvPr id="5" name="Slide Number Placeholder 5">
            <a:extLst>
              <a:ext uri="{FF2B5EF4-FFF2-40B4-BE49-F238E27FC236}">
                <a16:creationId xmlns:a16="http://schemas.microsoft.com/office/drawing/2014/main" id="{6B7CE4A5-AC7E-B282-07AE-46027AA2BDED}"/>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tx1">
                    <a:lumMod val="60000"/>
                    <a:lumOff val="40000"/>
                  </a:schemeClr>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Tree>
    <p:extLst>
      <p:ext uri="{BB962C8B-B14F-4D97-AF65-F5344CB8AC3E}">
        <p14:creationId xmlns:p14="http://schemas.microsoft.com/office/powerpoint/2010/main" val="68629815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659">
          <p15:clr>
            <a:srgbClr val="A4A3A4"/>
          </p15:clr>
        </p15:guide>
        <p15:guide id="2" pos="4021">
          <p15:clr>
            <a:srgbClr val="A4A3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Right Image and Stats">
    <p:bg>
      <p:bgRef idx="1001">
        <a:schemeClr val="bg1"/>
      </p:bgRef>
    </p:bg>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EDBDB819-5BBB-9D82-F228-DFBB669D9B1B}"/>
              </a:ext>
            </a:extLst>
          </p:cNvPr>
          <p:cNvSpPr>
            <a:spLocks noGrp="1"/>
          </p:cNvSpPr>
          <p:nvPr>
            <p:ph type="pic" sz="quarter" idx="13"/>
          </p:nvPr>
        </p:nvSpPr>
        <p:spPr>
          <a:xfrm>
            <a:off x="6383337" y="0"/>
            <a:ext cx="5808663" cy="6858000"/>
          </a:xfrm>
          <a:solidFill>
            <a:schemeClr val="bg1"/>
          </a:solidFill>
        </p:spPr>
        <p:txBody>
          <a:bodyPr anchor="ctr">
            <a:normAutofit/>
          </a:bodyPr>
          <a:lstStyle>
            <a:lvl1pPr marL="0" indent="0" algn="ctr">
              <a:buNone/>
              <a:defRPr sz="1400" cap="none" baseline="0"/>
            </a:lvl1pPr>
          </a:lstStyle>
          <a:p>
            <a:r>
              <a:rPr lang="en-US"/>
              <a:t>Click icon to add picture</a:t>
            </a:r>
            <a:endParaRPr lang="en-CA"/>
          </a:p>
        </p:txBody>
      </p:sp>
      <p:sp>
        <p:nvSpPr>
          <p:cNvPr id="3" name="Title 2">
            <a:extLst>
              <a:ext uri="{FF2B5EF4-FFF2-40B4-BE49-F238E27FC236}">
                <a16:creationId xmlns:a16="http://schemas.microsoft.com/office/drawing/2014/main" id="{EC790305-D4AA-CB96-0734-B0DDEED60CE1}"/>
              </a:ext>
            </a:extLst>
          </p:cNvPr>
          <p:cNvSpPr>
            <a:spLocks noGrp="1"/>
          </p:cNvSpPr>
          <p:nvPr>
            <p:ph type="title" hasCustomPrompt="1"/>
          </p:nvPr>
        </p:nvSpPr>
        <p:spPr>
          <a:xfrm>
            <a:off x="515380" y="333375"/>
            <a:ext cx="5293283" cy="647701"/>
          </a:xfrm>
        </p:spPr>
        <p:txBody>
          <a:bodyPr/>
          <a:lstStyle/>
          <a:p>
            <a:r>
              <a:rPr lang="en-US"/>
              <a:t>Click to edit master title style</a:t>
            </a:r>
            <a:endParaRPr lang="en-CA"/>
          </a:p>
        </p:txBody>
      </p:sp>
      <p:sp>
        <p:nvSpPr>
          <p:cNvPr id="19" name="Text Placeholder 7">
            <a:extLst>
              <a:ext uri="{FF2B5EF4-FFF2-40B4-BE49-F238E27FC236}">
                <a16:creationId xmlns:a16="http://schemas.microsoft.com/office/drawing/2014/main" id="{AC812795-C100-8984-B967-0760A212FBDE}"/>
              </a:ext>
            </a:extLst>
          </p:cNvPr>
          <p:cNvSpPr>
            <a:spLocks noGrp="1"/>
          </p:cNvSpPr>
          <p:nvPr>
            <p:ph type="body" sz="quarter" idx="14" hasCustomPrompt="1"/>
          </p:nvPr>
        </p:nvSpPr>
        <p:spPr>
          <a:xfrm>
            <a:off x="515380" y="1196974"/>
            <a:ext cx="5289550" cy="1107314"/>
          </a:xfrm>
        </p:spPr>
        <p:txBody>
          <a:bodyPr anchor="ctr">
            <a:noAutofit/>
          </a:bodyPr>
          <a:lstStyle>
            <a:lvl1pPr marL="0" indent="0">
              <a:buNone/>
              <a:defRPr lang="en-US" sz="4000" b="1" i="0" kern="1200" dirty="0" smtClean="0">
                <a:solidFill>
                  <a:schemeClr val="accent1"/>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vl2pPr marL="6350" indent="0">
              <a:buNone/>
              <a:tabLst/>
              <a:defRPr sz="1600"/>
            </a:lvl2pPr>
          </a:lstStyle>
          <a:p>
            <a:pPr lvl="0"/>
            <a:r>
              <a:rPr lang="en-US"/>
              <a:t>XX%</a:t>
            </a:r>
          </a:p>
          <a:p>
            <a:pPr lvl="1"/>
            <a:r>
              <a:rPr lang="en-US"/>
              <a:t>Second level</a:t>
            </a:r>
          </a:p>
        </p:txBody>
      </p:sp>
      <p:sp>
        <p:nvSpPr>
          <p:cNvPr id="20" name="Text Placeholder 7">
            <a:extLst>
              <a:ext uri="{FF2B5EF4-FFF2-40B4-BE49-F238E27FC236}">
                <a16:creationId xmlns:a16="http://schemas.microsoft.com/office/drawing/2014/main" id="{CD362630-1A36-724F-96FC-85AE8238240C}"/>
              </a:ext>
            </a:extLst>
          </p:cNvPr>
          <p:cNvSpPr>
            <a:spLocks noGrp="1"/>
          </p:cNvSpPr>
          <p:nvPr>
            <p:ph type="body" sz="quarter" idx="15" hasCustomPrompt="1"/>
          </p:nvPr>
        </p:nvSpPr>
        <p:spPr>
          <a:xfrm>
            <a:off x="515380" y="2410032"/>
            <a:ext cx="5289550" cy="1107314"/>
          </a:xfrm>
        </p:spPr>
        <p:txBody>
          <a:bodyPr anchor="ctr">
            <a:noAutofit/>
          </a:bodyPr>
          <a:lstStyle>
            <a:lvl1pPr marL="0" indent="0">
              <a:buNone/>
              <a:defRPr lang="en-US" sz="4000" b="1" i="0" kern="1200" dirty="0" smtClean="0">
                <a:solidFill>
                  <a:schemeClr val="accent1"/>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vl2pPr marL="6350" indent="0">
              <a:buNone/>
              <a:tabLst/>
              <a:defRPr lang="en-US" sz="1600" b="0" i="0" kern="1200">
                <a:solidFill>
                  <a:schemeClr val="tx1"/>
                </a:solidFill>
                <a:latin typeface="+mj-lt"/>
                <a:ea typeface="Microsoft GothicNeo" panose="02000300000000000000" pitchFamily="2" charset="-127"/>
                <a:cs typeface="Microsoft Sans Serif" panose="020B0604020202020204" pitchFamily="34" charset="0"/>
              </a:defRPr>
            </a:lvl2pPr>
          </a:lstStyle>
          <a:p>
            <a:pPr lvl="0"/>
            <a:r>
              <a:rPr lang="en-US"/>
              <a:t>XX%</a:t>
            </a:r>
          </a:p>
          <a:p>
            <a:pPr marL="6350" lvl="1" indent="0" algn="l" defTabSz="914400" rtl="0" eaLnBrk="1" latinLnBrk="0" hangingPunct="1">
              <a:lnSpc>
                <a:spcPct val="95000"/>
              </a:lnSpc>
              <a:spcBef>
                <a:spcPts val="500"/>
              </a:spcBef>
              <a:buFont typeface="Arial" panose="020B0604020202020204" pitchFamily="34" charset="0"/>
              <a:buNone/>
              <a:tabLst/>
            </a:pPr>
            <a:r>
              <a:rPr lang="en-US"/>
              <a:t>Second level</a:t>
            </a:r>
          </a:p>
        </p:txBody>
      </p:sp>
      <p:sp>
        <p:nvSpPr>
          <p:cNvPr id="21" name="Text Placeholder 7">
            <a:extLst>
              <a:ext uri="{FF2B5EF4-FFF2-40B4-BE49-F238E27FC236}">
                <a16:creationId xmlns:a16="http://schemas.microsoft.com/office/drawing/2014/main" id="{C13F3838-4A55-B47B-1D30-9459EAA7B5F6}"/>
              </a:ext>
            </a:extLst>
          </p:cNvPr>
          <p:cNvSpPr>
            <a:spLocks noGrp="1"/>
          </p:cNvSpPr>
          <p:nvPr>
            <p:ph type="body" sz="quarter" idx="16" hasCustomPrompt="1"/>
          </p:nvPr>
        </p:nvSpPr>
        <p:spPr>
          <a:xfrm>
            <a:off x="515380" y="3623090"/>
            <a:ext cx="5289550" cy="1107314"/>
          </a:xfrm>
        </p:spPr>
        <p:txBody>
          <a:bodyPr anchor="ctr">
            <a:noAutofit/>
          </a:bodyPr>
          <a:lstStyle>
            <a:lvl1pPr marL="0" indent="0">
              <a:buNone/>
              <a:defRPr lang="en-US" sz="4000" b="1" i="0" kern="1200" dirty="0" smtClean="0">
                <a:solidFill>
                  <a:schemeClr val="accent1"/>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vl2pPr marL="6350" indent="0">
              <a:buNone/>
              <a:tabLst/>
              <a:defRPr lang="en-US" sz="1600" b="0" i="0" kern="1200">
                <a:solidFill>
                  <a:schemeClr val="tx1"/>
                </a:solidFill>
                <a:latin typeface="+mj-lt"/>
                <a:ea typeface="Microsoft GothicNeo" panose="02000300000000000000" pitchFamily="2" charset="-127"/>
                <a:cs typeface="Microsoft Sans Serif" panose="020B0604020202020204" pitchFamily="34" charset="0"/>
              </a:defRPr>
            </a:lvl2pPr>
          </a:lstStyle>
          <a:p>
            <a:pPr lvl="0"/>
            <a:r>
              <a:rPr lang="en-US"/>
              <a:t>XX%</a:t>
            </a:r>
          </a:p>
          <a:p>
            <a:pPr marL="6350" lvl="1" indent="0" algn="l" defTabSz="914400" rtl="0" eaLnBrk="1" latinLnBrk="0" hangingPunct="1">
              <a:lnSpc>
                <a:spcPct val="95000"/>
              </a:lnSpc>
              <a:spcBef>
                <a:spcPts val="500"/>
              </a:spcBef>
              <a:buFont typeface="Arial" panose="020B0604020202020204" pitchFamily="34" charset="0"/>
              <a:buNone/>
              <a:tabLst/>
            </a:pPr>
            <a:r>
              <a:rPr lang="en-US"/>
              <a:t>Second level</a:t>
            </a:r>
          </a:p>
        </p:txBody>
      </p:sp>
      <p:sp>
        <p:nvSpPr>
          <p:cNvPr id="22" name="Text Placeholder 7">
            <a:extLst>
              <a:ext uri="{FF2B5EF4-FFF2-40B4-BE49-F238E27FC236}">
                <a16:creationId xmlns:a16="http://schemas.microsoft.com/office/drawing/2014/main" id="{151DDB51-5068-C760-4B95-AFF2C489DD76}"/>
              </a:ext>
            </a:extLst>
          </p:cNvPr>
          <p:cNvSpPr>
            <a:spLocks noGrp="1"/>
          </p:cNvSpPr>
          <p:nvPr>
            <p:ph type="body" sz="quarter" idx="17" hasCustomPrompt="1"/>
          </p:nvPr>
        </p:nvSpPr>
        <p:spPr>
          <a:xfrm>
            <a:off x="515380" y="4836148"/>
            <a:ext cx="5289550" cy="1107314"/>
          </a:xfrm>
        </p:spPr>
        <p:txBody>
          <a:bodyPr anchor="ctr">
            <a:noAutofit/>
          </a:bodyPr>
          <a:lstStyle>
            <a:lvl1pPr marL="0" indent="0">
              <a:buNone/>
              <a:defRPr lang="en-US" sz="4000" b="1" i="0" kern="1200" dirty="0" smtClean="0">
                <a:solidFill>
                  <a:schemeClr val="accent1"/>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vl2pPr marL="6350" indent="0">
              <a:buNone/>
              <a:tabLst/>
              <a:defRPr lang="en-US" sz="1600" b="0" i="0" kern="1200">
                <a:solidFill>
                  <a:schemeClr val="tx1"/>
                </a:solidFill>
                <a:latin typeface="+mj-lt"/>
                <a:ea typeface="Microsoft GothicNeo" panose="02000300000000000000" pitchFamily="2" charset="-127"/>
                <a:cs typeface="Microsoft Sans Serif" panose="020B0604020202020204" pitchFamily="34" charset="0"/>
              </a:defRPr>
            </a:lvl2pPr>
          </a:lstStyle>
          <a:p>
            <a:pPr lvl="0"/>
            <a:r>
              <a:rPr lang="en-US"/>
              <a:t>XX%</a:t>
            </a:r>
          </a:p>
          <a:p>
            <a:pPr marL="6350" lvl="1" indent="0" algn="l" defTabSz="914400" rtl="0" eaLnBrk="1" latinLnBrk="0" hangingPunct="1">
              <a:lnSpc>
                <a:spcPct val="95000"/>
              </a:lnSpc>
              <a:spcBef>
                <a:spcPts val="500"/>
              </a:spcBef>
              <a:buFont typeface="Arial" panose="020B0604020202020204" pitchFamily="34" charset="0"/>
              <a:buNone/>
              <a:tabLst/>
            </a:pPr>
            <a:r>
              <a:rPr lang="en-US"/>
              <a:t>Second level</a:t>
            </a:r>
          </a:p>
        </p:txBody>
      </p:sp>
      <p:sp>
        <p:nvSpPr>
          <p:cNvPr id="23" name="Footer Placeholder 4">
            <a:extLst>
              <a:ext uri="{FF2B5EF4-FFF2-40B4-BE49-F238E27FC236}">
                <a16:creationId xmlns:a16="http://schemas.microsoft.com/office/drawing/2014/main" id="{1107299D-CF15-4B91-6F38-269FC6A4C57A}"/>
              </a:ext>
            </a:extLst>
          </p:cNvPr>
          <p:cNvSpPr>
            <a:spLocks noGrp="1"/>
          </p:cNvSpPr>
          <p:nvPr>
            <p:ph type="ftr" sz="quarter" idx="11"/>
          </p:nvPr>
        </p:nvSpPr>
        <p:spPr>
          <a:xfrm>
            <a:off x="508001" y="6176010"/>
            <a:ext cx="5300662" cy="205740"/>
          </a:xfrm>
        </p:spPr>
        <p:txBody>
          <a:bodyPr anchor="b"/>
          <a:lstStyle/>
          <a:p>
            <a:endParaRPr lang="en-US"/>
          </a:p>
        </p:txBody>
      </p:sp>
      <p:sp>
        <p:nvSpPr>
          <p:cNvPr id="24" name="TextBox 23">
            <a:extLst>
              <a:ext uri="{FF2B5EF4-FFF2-40B4-BE49-F238E27FC236}">
                <a16:creationId xmlns:a16="http://schemas.microsoft.com/office/drawing/2014/main" id="{01CF2300-FB40-B4B3-34CA-09863146FD00}"/>
              </a:ext>
            </a:extLst>
          </p:cNvPr>
          <p:cNvSpPr txBox="1"/>
          <p:nvPr userDrawn="1"/>
        </p:nvSpPr>
        <p:spPr>
          <a:xfrm>
            <a:off x="515938" y="6486429"/>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l"/>
            <a:r>
              <a:rPr lang="en-US" sz="700">
                <a:solidFill>
                  <a:schemeClr val="tx1">
                    <a:lumMod val="60000"/>
                    <a:lumOff val="40000"/>
                  </a:schemeClr>
                </a:solidFill>
              </a:rPr>
              <a:t>Confidential – Qualcomm Technologies, Inc. and/or its affiliated companies – May Contain Trade Secrets</a:t>
            </a:r>
          </a:p>
        </p:txBody>
      </p:sp>
      <p:sp>
        <p:nvSpPr>
          <p:cNvPr id="2" name="Slide Number Placeholder 5">
            <a:extLst>
              <a:ext uri="{FF2B5EF4-FFF2-40B4-BE49-F238E27FC236}">
                <a16:creationId xmlns:a16="http://schemas.microsoft.com/office/drawing/2014/main" id="{16E45B57-17E0-2432-2989-5B9E154839CB}"/>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tx1">
                    <a:lumMod val="60000"/>
                    <a:lumOff val="40000"/>
                  </a:schemeClr>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Tree>
    <p:extLst>
      <p:ext uri="{BB962C8B-B14F-4D97-AF65-F5344CB8AC3E}">
        <p14:creationId xmlns:p14="http://schemas.microsoft.com/office/powerpoint/2010/main" val="296492049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659">
          <p15:clr>
            <a:srgbClr val="A4A3A4"/>
          </p15:clr>
        </p15:guide>
        <p15:guide id="2" pos="4021">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vider_Light Grey">
    <p:bg>
      <p:bgPr>
        <a:solidFill>
          <a:srgbClr val="EFF1F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C2CB9B-0078-BC2B-5AAC-4C2115035721}"/>
              </a:ext>
            </a:extLst>
          </p:cNvPr>
          <p:cNvPicPr>
            <a:picLocks noChangeAspect="1" noChangeArrowheads="1"/>
          </p:cNvPicPr>
          <p:nvPr userDrawn="1"/>
        </p:nvPicPr>
        <p:blipFill rotWithShape="1">
          <a:blip r:embed="rId2">
            <a:extLst>
              <a:ext uri="{96DAC541-7B7A-43D3-8B79-37D633B846F1}">
                <asvg:svgBlip xmlns:asvg="http://schemas.microsoft.com/office/drawing/2016/SVG/main" r:embed="rId3"/>
              </a:ext>
            </a:extLst>
          </a:blip>
          <a:srcRect t="-1567" b="-1567"/>
          <a:stretch/>
        </p:blipFill>
        <p:spPr bwMode="auto">
          <a:xfrm>
            <a:off x="9924064" y="4805346"/>
            <a:ext cx="894630" cy="1062179"/>
          </a:xfrm>
          <a:prstGeom prst="rect">
            <a:avLst/>
          </a:prstGeom>
          <a:noFill/>
        </p:spPr>
      </p:pic>
      <p:sp>
        <p:nvSpPr>
          <p:cNvPr id="4" name="Title 2">
            <a:extLst>
              <a:ext uri="{FF2B5EF4-FFF2-40B4-BE49-F238E27FC236}">
                <a16:creationId xmlns:a16="http://schemas.microsoft.com/office/drawing/2014/main" id="{3BA59318-1AE9-0D73-E563-6D4B033B5D6F}"/>
              </a:ext>
            </a:extLst>
          </p:cNvPr>
          <p:cNvSpPr>
            <a:spLocks noGrp="1"/>
          </p:cNvSpPr>
          <p:nvPr>
            <p:ph type="title" hasCustomPrompt="1"/>
          </p:nvPr>
        </p:nvSpPr>
        <p:spPr bwMode="gray">
          <a:xfrm>
            <a:off x="515937" y="2673350"/>
            <a:ext cx="7056438" cy="1795556"/>
          </a:xfrm>
        </p:spPr>
        <p:txBody>
          <a:bodyPr wrap="square" anchor="ctr">
            <a:noAutofit/>
          </a:bodyPr>
          <a:lstStyle>
            <a:lvl1pPr marL="0" marR="0" indent="0" algn="l" defTabSz="914400" rtl="0" eaLnBrk="1" fontAlgn="auto" latinLnBrk="0" hangingPunct="1">
              <a:lnSpc>
                <a:spcPct val="80000"/>
              </a:lnSpc>
              <a:spcBef>
                <a:spcPct val="0"/>
              </a:spcBef>
              <a:spcAft>
                <a:spcPts val="0"/>
              </a:spcAft>
              <a:buClrTx/>
              <a:buSzTx/>
              <a:buFontTx/>
              <a:buNone/>
              <a:tabLst/>
              <a:defRPr lang="en-US" sz="4800" kern="1200" spc="0" dirty="0">
                <a:solidFill>
                  <a:schemeClr val="accent1"/>
                </a:solidFill>
                <a:latin typeface="Aptos" panose="020B0004020202020204" pitchFamily="34" charset="0"/>
                <a:ea typeface="Alfabet" pitchFamily="2" charset="0"/>
                <a:cs typeface="Microsoft Sans Serif" panose="020B0604020202020204" pitchFamily="34" charset="0"/>
              </a:defRPr>
            </a:lvl1pPr>
          </a:lstStyle>
          <a:p>
            <a:r>
              <a:rPr lang="en-US"/>
              <a:t>Divider slide title</a:t>
            </a:r>
            <a:br>
              <a:rPr lang="en-US"/>
            </a:br>
            <a:r>
              <a:rPr lang="en-US"/>
              <a:t>3 lines maximum lorem ipsum dolor sit </a:t>
            </a:r>
            <a:r>
              <a:rPr lang="en-US" err="1"/>
              <a:t>amet</a:t>
            </a:r>
            <a:endParaRPr lang="en-US" sz="4800" spc="-110">
              <a:solidFill>
                <a:srgbClr val="FFFFFE"/>
              </a:solidFill>
              <a:ea typeface="Alfabet" pitchFamily="2" charset="0"/>
              <a:cs typeface="Microsoft Sans Serif" panose="020B0604020202020204" pitchFamily="34" charset="0"/>
            </a:endParaRPr>
          </a:p>
        </p:txBody>
      </p:sp>
      <p:pic>
        <p:nvPicPr>
          <p:cNvPr id="5" name="Graphic 4">
            <a:extLst>
              <a:ext uri="{FF2B5EF4-FFF2-40B4-BE49-F238E27FC236}">
                <a16:creationId xmlns:a16="http://schemas.microsoft.com/office/drawing/2014/main" id="{D0243FD1-3C4D-4017-97D3-97AAAB1E08EB}"/>
              </a:ext>
            </a:extLst>
          </p:cNvPr>
          <p:cNvPicPr>
            <a:picLocks noChangeAspect="1"/>
          </p:cNvPicPr>
          <p:nvPr userDrawn="1"/>
        </p:nvPicPr>
        <p:blipFill>
          <a:blip r:embed="rId4">
            <a:extLst>
              <a:ext uri="{96DAC541-7B7A-43D3-8B79-37D633B846F1}">
                <asvg:svgBlip xmlns:asvg="http://schemas.microsoft.com/office/drawing/2016/SVG/main" r:embed="rId5"/>
              </a:ext>
            </a:extLst>
          </a:blip>
          <a:srcRect t="7956"/>
          <a:stretch>
            <a:fillRect/>
          </a:stretch>
        </p:blipFill>
        <p:spPr>
          <a:xfrm rot="19262939" flipV="1">
            <a:off x="7414009" y="2577117"/>
            <a:ext cx="5592194" cy="5147262"/>
          </a:xfrm>
          <a:custGeom>
            <a:avLst/>
            <a:gdLst>
              <a:gd name="connsiteX0" fmla="*/ 2936118 w 5592194"/>
              <a:gd name="connsiteY0" fmla="*/ 5147261 h 5147262"/>
              <a:gd name="connsiteX1" fmla="*/ 5592194 w 5592194"/>
              <a:gd name="connsiteY1" fmla="*/ 3000171 h 5147262"/>
              <a:gd name="connsiteX2" fmla="*/ 5592194 w 5592194"/>
              <a:gd name="connsiteY2" fmla="*/ 2879976 h 5147262"/>
              <a:gd name="connsiteX3" fmla="*/ 3264109 w 5592194"/>
              <a:gd name="connsiteY3" fmla="*/ 0 h 5147262"/>
              <a:gd name="connsiteX4" fmla="*/ 0 w 5592194"/>
              <a:gd name="connsiteY4" fmla="*/ 2638607 h 5147262"/>
              <a:gd name="connsiteX5" fmla="*/ 0 w 5592194"/>
              <a:gd name="connsiteY5" fmla="*/ 3023965 h 5147262"/>
              <a:gd name="connsiteX6" fmla="*/ 1716408 w 5592194"/>
              <a:gd name="connsiteY6" fmla="*/ 5147262 h 5147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92194" h="5147262">
                <a:moveTo>
                  <a:pt x="2936118" y="5147261"/>
                </a:moveTo>
                <a:lnTo>
                  <a:pt x="5592194" y="3000171"/>
                </a:lnTo>
                <a:lnTo>
                  <a:pt x="5592194" y="2879976"/>
                </a:lnTo>
                <a:lnTo>
                  <a:pt x="3264109" y="0"/>
                </a:lnTo>
                <a:lnTo>
                  <a:pt x="0" y="2638607"/>
                </a:lnTo>
                <a:lnTo>
                  <a:pt x="0" y="3023965"/>
                </a:lnTo>
                <a:lnTo>
                  <a:pt x="1716408" y="5147262"/>
                </a:lnTo>
                <a:close/>
              </a:path>
            </a:pathLst>
          </a:custGeom>
        </p:spPr>
      </p:pic>
      <p:sp>
        <p:nvSpPr>
          <p:cNvPr id="8" name="TextBox 7">
            <a:extLst>
              <a:ext uri="{FF2B5EF4-FFF2-40B4-BE49-F238E27FC236}">
                <a16:creationId xmlns:a16="http://schemas.microsoft.com/office/drawing/2014/main" id="{C95E88B4-3951-CD65-35CB-EAC17E30AEA5}"/>
              </a:ext>
            </a:extLst>
          </p:cNvPr>
          <p:cNvSpPr txBox="1"/>
          <p:nvPr userDrawn="1"/>
        </p:nvSpPr>
        <p:spPr>
          <a:xfrm>
            <a:off x="515938" y="6396526"/>
            <a:ext cx="4765549"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l"/>
            <a:r>
              <a:rPr lang="en-US">
                <a:solidFill>
                  <a:schemeClr val="accent6">
                    <a:lumMod val="5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22733604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477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3_Stats &amp; Image">
    <p:bg>
      <p:bgRef idx="1001">
        <a:schemeClr val="bg1"/>
      </p:bgRef>
    </p:bg>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EDBDB819-5BBB-9D82-F228-DFBB669D9B1B}"/>
              </a:ext>
            </a:extLst>
          </p:cNvPr>
          <p:cNvSpPr>
            <a:spLocks noGrp="1"/>
          </p:cNvSpPr>
          <p:nvPr>
            <p:ph type="pic" sz="quarter" idx="13"/>
          </p:nvPr>
        </p:nvSpPr>
        <p:spPr>
          <a:xfrm>
            <a:off x="6383337" y="0"/>
            <a:ext cx="5808663" cy="6858000"/>
          </a:xfrm>
          <a:solidFill>
            <a:schemeClr val="bg1"/>
          </a:solidFill>
        </p:spPr>
        <p:txBody>
          <a:bodyPr anchor="ctr">
            <a:normAutofit/>
          </a:bodyPr>
          <a:lstStyle>
            <a:lvl1pPr marL="0" indent="0" algn="ctr">
              <a:buNone/>
              <a:defRPr sz="1400" cap="none" baseline="0"/>
            </a:lvl1pPr>
          </a:lstStyle>
          <a:p>
            <a:r>
              <a:rPr lang="en-US"/>
              <a:t>Click icon to add picture</a:t>
            </a:r>
            <a:endParaRPr lang="en-CA"/>
          </a:p>
        </p:txBody>
      </p:sp>
      <p:sp>
        <p:nvSpPr>
          <p:cNvPr id="6" name="Slide Number Placeholder 5">
            <a:extLst>
              <a:ext uri="{FF2B5EF4-FFF2-40B4-BE49-F238E27FC236}">
                <a16:creationId xmlns:a16="http://schemas.microsoft.com/office/drawing/2014/main" id="{DC1AFBAB-FE6B-244E-B462-18CE52824C28}"/>
              </a:ext>
            </a:extLst>
          </p:cNvPr>
          <p:cNvSpPr>
            <a:spLocks noGrp="1"/>
          </p:cNvSpPr>
          <p:nvPr>
            <p:ph type="sldNum" sz="quarter" idx="12"/>
          </p:nvPr>
        </p:nvSpPr>
        <p:spPr/>
        <p:txBody>
          <a:bodyPr/>
          <a:lstStyle/>
          <a:p>
            <a:fld id="{5B64C28E-966E-6B4A-816A-311B7D0A2E6D}" type="slidenum">
              <a:rPr lang="en-US" smtClean="0"/>
              <a:t>‹#›</a:t>
            </a:fld>
            <a:endParaRPr lang="en-US"/>
          </a:p>
        </p:txBody>
      </p:sp>
      <p:sp>
        <p:nvSpPr>
          <p:cNvPr id="2" name="Title 1">
            <a:extLst>
              <a:ext uri="{FF2B5EF4-FFF2-40B4-BE49-F238E27FC236}">
                <a16:creationId xmlns:a16="http://schemas.microsoft.com/office/drawing/2014/main" id="{AA7F8BF5-DC66-BA7C-76D6-81736E9E3A6B}"/>
              </a:ext>
            </a:extLst>
          </p:cNvPr>
          <p:cNvSpPr>
            <a:spLocks noGrp="1"/>
          </p:cNvSpPr>
          <p:nvPr>
            <p:ph type="title" hasCustomPrompt="1"/>
          </p:nvPr>
        </p:nvSpPr>
        <p:spPr>
          <a:xfrm>
            <a:off x="515380" y="333375"/>
            <a:ext cx="5293283" cy="647701"/>
          </a:xfrm>
        </p:spPr>
        <p:txBody>
          <a:bodyPr/>
          <a:lstStyle/>
          <a:p>
            <a:r>
              <a:rPr lang="en-US"/>
              <a:t>Click to edit master title style</a:t>
            </a:r>
            <a:endParaRPr lang="en-CA"/>
          </a:p>
        </p:txBody>
      </p:sp>
      <p:sp>
        <p:nvSpPr>
          <p:cNvPr id="5" name="TextBox 4">
            <a:extLst>
              <a:ext uri="{FF2B5EF4-FFF2-40B4-BE49-F238E27FC236}">
                <a16:creationId xmlns:a16="http://schemas.microsoft.com/office/drawing/2014/main" id="{883F73E9-8178-486E-02B1-41AA33776929}"/>
              </a:ext>
            </a:extLst>
          </p:cNvPr>
          <p:cNvSpPr txBox="1"/>
          <p:nvPr userDrawn="1"/>
        </p:nvSpPr>
        <p:spPr>
          <a:xfrm>
            <a:off x="8710863" y="6384462"/>
            <a:ext cx="2407225" cy="204671"/>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700">
                <a:solidFill>
                  <a:schemeClr val="bg1"/>
                </a:solidFill>
              </a:rPr>
              <a:t>Confidential – Qualcomm Technologies, Inc. </a:t>
            </a:r>
            <a:br>
              <a:rPr lang="en-US" sz="700">
                <a:solidFill>
                  <a:schemeClr val="bg1"/>
                </a:solidFill>
              </a:rPr>
            </a:br>
            <a:r>
              <a:rPr lang="en-US" sz="700">
                <a:solidFill>
                  <a:schemeClr val="bg1"/>
                </a:solidFill>
              </a:rPr>
              <a:t>and/or its affiliated companies – May Contain Trade Secrets</a:t>
            </a:r>
          </a:p>
        </p:txBody>
      </p:sp>
      <p:sp>
        <p:nvSpPr>
          <p:cNvPr id="3" name="Content Placeholder 2">
            <a:extLst>
              <a:ext uri="{FF2B5EF4-FFF2-40B4-BE49-F238E27FC236}">
                <a16:creationId xmlns:a16="http://schemas.microsoft.com/office/drawing/2014/main" id="{8DBEBFD6-0846-1498-AB53-206DD22DF18A}"/>
              </a:ext>
            </a:extLst>
          </p:cNvPr>
          <p:cNvSpPr>
            <a:spLocks noGrp="1"/>
          </p:cNvSpPr>
          <p:nvPr>
            <p:ph idx="1" hasCustomPrompt="1"/>
          </p:nvPr>
        </p:nvSpPr>
        <p:spPr>
          <a:xfrm>
            <a:off x="515380" y="1196975"/>
            <a:ext cx="5293282" cy="48106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047633E3-79E9-F098-6A6C-75D3113E7A7D}"/>
              </a:ext>
            </a:extLst>
          </p:cNvPr>
          <p:cNvSpPr>
            <a:spLocks noGrp="1"/>
          </p:cNvSpPr>
          <p:nvPr>
            <p:ph type="ftr" sz="quarter" idx="11"/>
          </p:nvPr>
        </p:nvSpPr>
        <p:spPr>
          <a:xfrm>
            <a:off x="508001" y="6176010"/>
            <a:ext cx="5300662" cy="205740"/>
          </a:xfrm>
        </p:spPr>
        <p:txBody>
          <a:bodyPr anchor="b"/>
          <a:lstStyle/>
          <a:p>
            <a:endParaRPr lang="en-US"/>
          </a:p>
        </p:txBody>
      </p:sp>
      <p:sp>
        <p:nvSpPr>
          <p:cNvPr id="11" name="TextBox 10">
            <a:extLst>
              <a:ext uri="{FF2B5EF4-FFF2-40B4-BE49-F238E27FC236}">
                <a16:creationId xmlns:a16="http://schemas.microsoft.com/office/drawing/2014/main" id="{8AF1BD87-15E3-35E2-CCED-B7DA9A2007DD}"/>
              </a:ext>
            </a:extLst>
          </p:cNvPr>
          <p:cNvSpPr txBox="1"/>
          <p:nvPr userDrawn="1"/>
        </p:nvSpPr>
        <p:spPr>
          <a:xfrm>
            <a:off x="515938" y="6486429"/>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l"/>
            <a:r>
              <a:rPr lang="en-US" sz="700">
                <a:solidFill>
                  <a:schemeClr val="tx1">
                    <a:lumMod val="60000"/>
                    <a:lumOff val="4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184066674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659">
          <p15:clr>
            <a:srgbClr val="A4A3A4"/>
          </p15:clr>
        </p15:guide>
        <p15:guide id="2" pos="4021">
          <p15:clr>
            <a:srgbClr val="A4A3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51C43-B9E2-3742-B45A-D1651035572E}"/>
              </a:ext>
            </a:extLst>
          </p:cNvPr>
          <p:cNvSpPr>
            <a:spLocks noGrp="1"/>
          </p:cNvSpPr>
          <p:nvPr>
            <p:ph type="title" hasCustomPrompt="1"/>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F14722-316C-5D4F-AA61-BB1581941B66}"/>
              </a:ext>
            </a:extLst>
          </p:cNvPr>
          <p:cNvSpPr>
            <a:spLocks noGrp="1"/>
          </p:cNvSpPr>
          <p:nvPr>
            <p:ph idx="1" hasCustomPrompt="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03C93916-EA4C-D34B-8794-BD8EBAD83D8E}"/>
              </a:ext>
            </a:extLst>
          </p:cNvPr>
          <p:cNvSpPr>
            <a:spLocks noGrp="1"/>
          </p:cNvSpPr>
          <p:nvPr>
            <p:ph type="ftr" sz="quarter" idx="11"/>
          </p:nvPr>
        </p:nvSpPr>
        <p:spPr/>
        <p:txBody>
          <a:bodyPr/>
          <a:lstStyle/>
          <a:p>
            <a:endParaRPr lang="en-US"/>
          </a:p>
        </p:txBody>
      </p:sp>
      <p:sp>
        <p:nvSpPr>
          <p:cNvPr id="7" name="Slide Number Placeholder 5">
            <a:extLst>
              <a:ext uri="{FF2B5EF4-FFF2-40B4-BE49-F238E27FC236}">
                <a16:creationId xmlns:a16="http://schemas.microsoft.com/office/drawing/2014/main" id="{75126CE3-ABCB-2D86-CD85-FB50068C5407}"/>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tx1">
                    <a:lumMod val="60000"/>
                    <a:lumOff val="40000"/>
                  </a:schemeClr>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Tree>
    <p:extLst>
      <p:ext uri="{BB962C8B-B14F-4D97-AF65-F5344CB8AC3E}">
        <p14:creationId xmlns:p14="http://schemas.microsoft.com/office/powerpoint/2010/main" val="600323162"/>
      </p:ext>
    </p:extLst>
  </p:cSld>
  <p:clrMapOvr>
    <a:overrideClrMapping bg1="lt1" tx1="dk1" bg2="lt2" tx2="dk2" accent1="accent1" accent2="accent2" accent3="accent3" accent4="accent4" accent5="accent5" accent6="accent6" hlink="hlink" folHlink="folHlink"/>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1"/>
      </p:bgRef>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CE2D209-A393-9C4C-ADA3-22DEC2BB1BD4}"/>
              </a:ext>
            </a:extLst>
          </p:cNvPr>
          <p:cNvSpPr>
            <a:spLocks noGrp="1"/>
          </p:cNvSpPr>
          <p:nvPr>
            <p:ph type="ftr" sz="quarter" idx="11"/>
          </p:nvPr>
        </p:nvSpPr>
        <p:spPr/>
        <p:txBody>
          <a:bodyPr/>
          <a:lstStyle/>
          <a:p>
            <a:endParaRPr lang="en-US"/>
          </a:p>
        </p:txBody>
      </p:sp>
      <p:sp>
        <p:nvSpPr>
          <p:cNvPr id="3" name="Title 2">
            <a:extLst>
              <a:ext uri="{FF2B5EF4-FFF2-40B4-BE49-F238E27FC236}">
                <a16:creationId xmlns:a16="http://schemas.microsoft.com/office/drawing/2014/main" id="{79DF9A81-A9CE-0FBA-CF08-F8DCC30B5931}"/>
              </a:ext>
            </a:extLst>
          </p:cNvPr>
          <p:cNvSpPr>
            <a:spLocks noGrp="1"/>
          </p:cNvSpPr>
          <p:nvPr>
            <p:ph type="title" hasCustomPrompt="1"/>
          </p:nvPr>
        </p:nvSpPr>
        <p:spPr/>
        <p:txBody>
          <a:bodyPr/>
          <a:lstStyle/>
          <a:p>
            <a:r>
              <a:rPr lang="en-US"/>
              <a:t>Click to edit master title style</a:t>
            </a:r>
            <a:endParaRPr lang="en-CA"/>
          </a:p>
        </p:txBody>
      </p:sp>
      <p:sp>
        <p:nvSpPr>
          <p:cNvPr id="7" name="Slide Number Placeholder 5">
            <a:extLst>
              <a:ext uri="{FF2B5EF4-FFF2-40B4-BE49-F238E27FC236}">
                <a16:creationId xmlns:a16="http://schemas.microsoft.com/office/drawing/2014/main" id="{590292FA-AD18-154F-3836-563ABD4E0F62}"/>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tx1">
                    <a:lumMod val="60000"/>
                    <a:lumOff val="40000"/>
                  </a:schemeClr>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Tree>
    <p:extLst>
      <p:ext uri="{BB962C8B-B14F-4D97-AF65-F5344CB8AC3E}">
        <p14:creationId xmlns:p14="http://schemas.microsoft.com/office/powerpoint/2010/main" val="1471077975"/>
      </p:ext>
    </p:extLst>
  </p:cSld>
  <p:clrMapOvr>
    <a:overrideClrMapping bg1="lt1" tx1="dk1" bg2="lt2" tx2="dk2" accent1="accent1" accent2="accent2" accent3="accent3" accent4="accent4" accent5="accent5" accent6="accent6" hlink="hlink" folHlink="folHlink"/>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blank" preserve="1">
  <p:cSld name="Blank">
    <p:bg>
      <p:bgRef idx="1001">
        <a:schemeClr val="bg1"/>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73A82B1-9D62-1C4E-B746-7DA06EE0EAE7}"/>
              </a:ext>
            </a:extLst>
          </p:cNvPr>
          <p:cNvSpPr>
            <a:spLocks noGrp="1"/>
          </p:cNvSpPr>
          <p:nvPr>
            <p:ph type="ftr" sz="quarter" idx="11"/>
          </p:nvPr>
        </p:nvSpPr>
        <p:spPr/>
        <p:txBody>
          <a:bodyPr/>
          <a:lstStyle/>
          <a:p>
            <a:endParaRPr lang="en-US"/>
          </a:p>
        </p:txBody>
      </p:sp>
      <p:sp>
        <p:nvSpPr>
          <p:cNvPr id="5" name="Slide Number Placeholder 5">
            <a:extLst>
              <a:ext uri="{FF2B5EF4-FFF2-40B4-BE49-F238E27FC236}">
                <a16:creationId xmlns:a16="http://schemas.microsoft.com/office/drawing/2014/main" id="{9B1EEEA8-2C60-CD64-725B-B2F8197E4B23}"/>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tx1">
                    <a:lumMod val="60000"/>
                    <a:lumOff val="40000"/>
                  </a:schemeClr>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Tree>
    <p:extLst>
      <p:ext uri="{BB962C8B-B14F-4D97-AF65-F5344CB8AC3E}">
        <p14:creationId xmlns:p14="http://schemas.microsoft.com/office/powerpoint/2010/main" val="68253473"/>
      </p:ext>
    </p:extLst>
  </p:cSld>
  <p:clrMapOvr>
    <a:overrideClrMapping bg1="lt1" tx1="dk1" bg2="lt2" tx2="dk2" accent1="accent1" accent2="accent2" accent3="accent3" accent4="accent4" accent5="accent5" accent6="accent6" hlink="hlink" folHlink="folHlink"/>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gradFill>
          <a:gsLst>
            <a:gs pos="80000">
              <a:srgbClr val="A80720"/>
            </a:gs>
            <a:gs pos="10000">
              <a:srgbClr val="E11224"/>
            </a:gs>
          </a:gsLst>
          <a:lin ang="5400000" scaled="0"/>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FCAE1F-F80D-5B2A-34F7-EEEFD7E934D8}"/>
              </a:ext>
            </a:extLst>
          </p:cNvPr>
          <p:cNvSpPr txBox="1"/>
          <p:nvPr userDrawn="1"/>
        </p:nvSpPr>
        <p:spPr>
          <a:xfrm>
            <a:off x="515938" y="3013502"/>
            <a:ext cx="6096000" cy="830997"/>
          </a:xfrm>
          <a:prstGeom prst="rect">
            <a:avLst/>
          </a:prstGeom>
          <a:noFill/>
        </p:spPr>
        <p:txBody>
          <a:bodyPr wrap="square" lIns="0">
            <a:spAutoFit/>
          </a:bodyPr>
          <a:lstStyle/>
          <a:p>
            <a:r>
              <a:rPr lang="en-US" sz="4800" b="0" i="0" kern="1200" cap="all" spc="-40" baseline="0">
                <a:solidFill>
                  <a:schemeClr val="tx2"/>
                </a:solidFill>
                <a:latin typeface="+mj-lt"/>
                <a:ea typeface="Microsoft GothicNeo" panose="02000300000000000000" pitchFamily="2" charset="-127"/>
                <a:cs typeface="Microsoft Sans Serif" panose="020B0604020202020204" pitchFamily="34" charset="0"/>
              </a:rPr>
              <a:t>THANK YOU</a:t>
            </a:r>
            <a:endParaRPr lang="en-CA" sz="4800" b="0" i="0" kern="1200" cap="all" spc="-40" baseline="0">
              <a:solidFill>
                <a:schemeClr val="tx2"/>
              </a:solidFill>
              <a:latin typeface="+mj-lt"/>
              <a:ea typeface="Microsoft GothicNeo" panose="02000300000000000000" pitchFamily="2" charset="-127"/>
              <a:cs typeface="Microsoft Sans Serif" panose="020B0604020202020204" pitchFamily="34" charset="0"/>
            </a:endParaRPr>
          </a:p>
        </p:txBody>
      </p:sp>
      <p:sp>
        <p:nvSpPr>
          <p:cNvPr id="11" name="Slide Number Placeholder 5">
            <a:extLst>
              <a:ext uri="{FF2B5EF4-FFF2-40B4-BE49-F238E27FC236}">
                <a16:creationId xmlns:a16="http://schemas.microsoft.com/office/drawing/2014/main" id="{CAB7C57A-7ACE-F2CC-6AF4-D4E1C3BF224D}"/>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tx2"/>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
        <p:nvSpPr>
          <p:cNvPr id="12" name="TextBox 11">
            <a:extLst>
              <a:ext uri="{FF2B5EF4-FFF2-40B4-BE49-F238E27FC236}">
                <a16:creationId xmlns:a16="http://schemas.microsoft.com/office/drawing/2014/main" id="{8707AFB7-3C96-8E01-D4A8-A16B605D681E}"/>
              </a:ext>
            </a:extLst>
          </p:cNvPr>
          <p:cNvSpPr txBox="1"/>
          <p:nvPr userDrawn="1"/>
        </p:nvSpPr>
        <p:spPr>
          <a:xfrm>
            <a:off x="6218530" y="6479874"/>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700">
                <a:solidFill>
                  <a:schemeClr val="tx2"/>
                </a:solidFill>
              </a:rPr>
              <a:t>Confidential – Qualcomm Technologies, Inc. and/or its affiliated companies – May Contain Trade Secrets</a:t>
            </a:r>
          </a:p>
        </p:txBody>
      </p:sp>
      <p:sp>
        <p:nvSpPr>
          <p:cNvPr id="30" name="TextBox 29">
            <a:extLst>
              <a:ext uri="{FF2B5EF4-FFF2-40B4-BE49-F238E27FC236}">
                <a16:creationId xmlns:a16="http://schemas.microsoft.com/office/drawing/2014/main" id="{B619792D-AD1D-1E62-FD9A-B7DEEE70CC17}"/>
              </a:ext>
            </a:extLst>
          </p:cNvPr>
          <p:cNvSpPr txBox="1"/>
          <p:nvPr userDrawn="1"/>
        </p:nvSpPr>
        <p:spPr bwMode="gray">
          <a:xfrm>
            <a:off x="528790" y="5095060"/>
            <a:ext cx="3384507" cy="613566"/>
          </a:xfrm>
          <a:prstGeom prst="rect">
            <a:avLst/>
          </a:prstGeom>
          <a:noFill/>
        </p:spPr>
        <p:txBody>
          <a:bodyPr wrap="square" lIns="0" tIns="0" rIns="0" bIns="0" rtlCol="0">
            <a:spAutoFit/>
          </a:bodyPr>
          <a:lstStyle/>
          <a:p>
            <a:pPr marL="0" marR="0" lvl="0" indent="0" algn="l" defTabSz="914400" rtl="0" eaLnBrk="1" fontAlgn="auto" latinLnBrk="0" hangingPunct="1">
              <a:lnSpc>
                <a:spcPct val="114000"/>
              </a:lnSpc>
              <a:spcBef>
                <a:spcPts val="0"/>
              </a:spcBef>
              <a:spcAft>
                <a:spcPts val="300"/>
              </a:spcAft>
              <a:buClrTx/>
              <a:buSzTx/>
              <a:buFontTx/>
              <a:buNone/>
              <a:tabLst/>
              <a:defRPr/>
            </a:pPr>
            <a:r>
              <a:rPr kumimoji="0" lang="en-US" sz="1050" b="0" i="0" u="none" strike="noStrike" kern="1200" cap="none" spc="0" normalizeH="0" baseline="0" noProof="0">
                <a:ln>
                  <a:noFill/>
                </a:ln>
                <a:solidFill>
                  <a:schemeClr val="tx2"/>
                </a:solidFill>
                <a:effectLst/>
                <a:uLnTx/>
                <a:uFillTx/>
                <a:latin typeface="+mn-lt"/>
                <a:ea typeface="+mn-ea"/>
                <a:cs typeface="+mn-cs"/>
              </a:rPr>
              <a:t>Follow us on:</a:t>
            </a:r>
          </a:p>
          <a:p>
            <a:pPr marL="0" marR="0" lvl="0" indent="0" algn="l" defTabSz="914400" rtl="0" eaLnBrk="1" fontAlgn="auto" latinLnBrk="0" hangingPunct="1">
              <a:lnSpc>
                <a:spcPct val="114000"/>
              </a:lnSpc>
              <a:spcBef>
                <a:spcPts val="0"/>
              </a:spcBef>
              <a:spcAft>
                <a:spcPts val="300"/>
              </a:spcAft>
              <a:buClrTx/>
              <a:buSzTx/>
              <a:buFontTx/>
              <a:buNone/>
              <a:tabLst/>
              <a:defRPr/>
            </a:pPr>
            <a:r>
              <a:rPr kumimoji="0" lang="en-US" sz="1050" b="0" i="0" u="none" strike="noStrike" kern="1200" cap="none" spc="0" normalizeH="0" baseline="0" noProof="0">
                <a:ln>
                  <a:noFill/>
                </a:ln>
                <a:solidFill>
                  <a:schemeClr val="tx2"/>
                </a:solidFill>
                <a:effectLst/>
                <a:uLnTx/>
                <a:uFillTx/>
                <a:latin typeface="+mn-lt"/>
                <a:ea typeface="+mn-ea"/>
                <a:cs typeface="+mn-cs"/>
              </a:rPr>
              <a:t>For more information, visit us at:</a:t>
            </a:r>
          </a:p>
          <a:p>
            <a:pPr marL="0" marR="0" lvl="0" indent="0" algn="l" defTabSz="914400" rtl="0" eaLnBrk="1" fontAlgn="auto" latinLnBrk="0" hangingPunct="1">
              <a:lnSpc>
                <a:spcPct val="114000"/>
              </a:lnSpc>
              <a:spcBef>
                <a:spcPts val="0"/>
              </a:spcBef>
              <a:spcAft>
                <a:spcPts val="300"/>
              </a:spcAft>
              <a:buClrTx/>
              <a:buSzTx/>
              <a:buFontTx/>
              <a:buNone/>
              <a:tabLst/>
              <a:defRPr/>
            </a:pPr>
            <a:r>
              <a:rPr kumimoji="0" lang="en-US" sz="1050" b="0" i="0" u="none" strike="noStrike" kern="1200" cap="none" spc="0" normalizeH="0" baseline="0" noProof="0" err="1">
                <a:ln>
                  <a:noFill/>
                </a:ln>
                <a:solidFill>
                  <a:schemeClr val="tx2"/>
                </a:solidFill>
                <a:effectLst/>
                <a:uLnTx/>
                <a:uFillTx/>
                <a:latin typeface="+mn-lt"/>
                <a:ea typeface="+mn-ea"/>
                <a:cs typeface="+mn-cs"/>
              </a:rPr>
              <a:t>snapdragon.com</a:t>
            </a:r>
            <a:r>
              <a:rPr kumimoji="0" lang="en-US" sz="1050" b="0" i="0" u="none" strike="noStrike" kern="1200" cap="none" spc="0" normalizeH="0" baseline="0" noProof="0">
                <a:ln>
                  <a:noFill/>
                </a:ln>
                <a:solidFill>
                  <a:schemeClr val="tx2"/>
                </a:solidFill>
                <a:effectLst/>
                <a:uLnTx/>
                <a:uFillTx/>
                <a:latin typeface="+mn-lt"/>
                <a:ea typeface="+mn-ea"/>
                <a:cs typeface="+mn-cs"/>
              </a:rPr>
              <a:t> &amp; </a:t>
            </a:r>
            <a:r>
              <a:rPr kumimoji="0" lang="en-US" sz="1050" b="0" i="0" u="none" strike="noStrike" kern="1200" cap="none" spc="0" normalizeH="0" baseline="0" noProof="0" err="1">
                <a:ln>
                  <a:noFill/>
                </a:ln>
                <a:solidFill>
                  <a:schemeClr val="tx2"/>
                </a:solidFill>
                <a:effectLst/>
                <a:uLnTx/>
                <a:uFillTx/>
                <a:latin typeface="+mn-lt"/>
                <a:ea typeface="+mn-ea"/>
                <a:cs typeface="+mn-cs"/>
              </a:rPr>
              <a:t>snapdragoninsiders.com</a:t>
            </a:r>
            <a:endParaRPr kumimoji="0" lang="en-US" sz="1050" b="0" i="0" u="none" strike="noStrike" kern="1200" cap="none" spc="0" normalizeH="0" baseline="0" noProof="0">
              <a:ln>
                <a:noFill/>
              </a:ln>
              <a:solidFill>
                <a:schemeClr val="tx2"/>
              </a:solidFill>
              <a:effectLst/>
              <a:uLnTx/>
              <a:uFillTx/>
              <a:latin typeface="+mn-lt"/>
              <a:ea typeface="+mn-ea"/>
              <a:cs typeface="+mn-cs"/>
            </a:endParaRPr>
          </a:p>
        </p:txBody>
      </p:sp>
      <p:sp>
        <p:nvSpPr>
          <p:cNvPr id="31" name="TextBox 30">
            <a:extLst>
              <a:ext uri="{FF2B5EF4-FFF2-40B4-BE49-F238E27FC236}">
                <a16:creationId xmlns:a16="http://schemas.microsoft.com/office/drawing/2014/main" id="{F6098427-584B-A849-C098-AB3B9491D4E0}"/>
              </a:ext>
            </a:extLst>
          </p:cNvPr>
          <p:cNvSpPr txBox="1"/>
          <p:nvPr userDrawn="1"/>
        </p:nvSpPr>
        <p:spPr bwMode="gray">
          <a:xfrm>
            <a:off x="4015195" y="4562955"/>
            <a:ext cx="3092972" cy="1154162"/>
          </a:xfrm>
          <a:prstGeom prst="rect">
            <a:avLst/>
          </a:prstGeom>
          <a:noFill/>
        </p:spPr>
        <p:txBody>
          <a:bodyPr wrap="square" lIns="0" tIns="0" rIns="0" bIns="0" numCol="1" spcCol="118872"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700" b="0" i="0" u="none" strike="noStrike" kern="1200" cap="none" spc="0" normalizeH="0" baseline="0" noProof="0">
                <a:ln>
                  <a:noFill/>
                </a:ln>
                <a:solidFill>
                  <a:schemeClr val="tx2"/>
                </a:solidFill>
                <a:effectLst/>
                <a:uLnTx/>
                <a:uFillTx/>
                <a:latin typeface="+mn-lt"/>
                <a:ea typeface="+mn-ea"/>
                <a:cs typeface="+mn-cs"/>
              </a:rPr>
              <a:t>All data and information contained in or disclosed by this document is confidential and proprietary information of Qualcomm Technologies, Inc. and/or its affiliated companies and all rights therein are expressly reserved. </a:t>
            </a:r>
            <a:br>
              <a:rPr kumimoji="0" lang="en-US" sz="700" b="0" i="0" u="none" strike="noStrike" kern="1200" cap="none" spc="0" normalizeH="0" baseline="0" noProof="0">
                <a:ln>
                  <a:noFill/>
                </a:ln>
                <a:solidFill>
                  <a:schemeClr val="tx2"/>
                </a:solidFill>
                <a:effectLst/>
                <a:uLnTx/>
                <a:uFillTx/>
                <a:latin typeface="+mn-lt"/>
                <a:ea typeface="+mn-ea"/>
                <a:cs typeface="+mn-cs"/>
              </a:rPr>
            </a:br>
            <a:r>
              <a:rPr kumimoji="0" lang="en-US" sz="700" b="0" i="0" u="none" strike="noStrike" kern="1200" cap="none" spc="0" normalizeH="0" baseline="0" noProof="0">
                <a:ln>
                  <a:noFill/>
                </a:ln>
                <a:solidFill>
                  <a:schemeClr val="tx2"/>
                </a:solidFill>
                <a:effectLst/>
                <a:uLnTx/>
                <a:uFillTx/>
                <a:latin typeface="+mn-lt"/>
                <a:ea typeface="+mn-ea"/>
                <a:cs typeface="+mn-cs"/>
              </a:rPr>
              <a:t>By accepting this material the recipient agrees that this material and the information contained therein will not be used, copied, reproduced in whole or in part, nor its contents revealed in any manner to others without the express written permission of Qualcomm Technologies, Inc. Nothing in these materials is an offer to sell any of the components or devices referenced herein.</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700" b="0" i="0" u="none" strike="noStrike" kern="1200" cap="none" spc="0" normalizeH="0" baseline="0" noProof="0">
                <a:ln>
                  <a:noFill/>
                </a:ln>
                <a:solidFill>
                  <a:schemeClr val="tx2"/>
                </a:solidFill>
                <a:effectLst/>
                <a:uLnTx/>
                <a:uFillTx/>
                <a:latin typeface="+mn-lt"/>
                <a:ea typeface="+mn-ea"/>
                <a:cs typeface="+mn-cs"/>
              </a:rPr>
              <a:t>© Qualcomm Technologies, Inc. and/or its affiliated companies. </a:t>
            </a:r>
            <a:br>
              <a:rPr kumimoji="0" lang="en-US" sz="700" b="0" i="0" u="none" strike="noStrike" kern="1200" cap="none" spc="0" normalizeH="0" baseline="0" noProof="0">
                <a:ln>
                  <a:noFill/>
                </a:ln>
                <a:solidFill>
                  <a:schemeClr val="tx2"/>
                </a:solidFill>
                <a:effectLst/>
                <a:uLnTx/>
                <a:uFillTx/>
                <a:latin typeface="+mn-lt"/>
                <a:ea typeface="+mn-ea"/>
                <a:cs typeface="+mn-cs"/>
              </a:rPr>
            </a:br>
            <a:r>
              <a:rPr kumimoji="0" lang="en-US" sz="700" b="0" i="0" u="none" strike="noStrike" kern="1200" cap="none" spc="0" normalizeH="0" baseline="0" noProof="0">
                <a:ln>
                  <a:noFill/>
                </a:ln>
                <a:solidFill>
                  <a:schemeClr val="tx2"/>
                </a:solidFill>
                <a:effectLst/>
                <a:uLnTx/>
                <a:uFillTx/>
                <a:latin typeface="+mn-lt"/>
                <a:ea typeface="+mn-ea"/>
                <a:cs typeface="+mn-cs"/>
              </a:rPr>
              <a:t>All Rights Reserved.</a:t>
            </a:r>
          </a:p>
        </p:txBody>
      </p:sp>
      <p:sp>
        <p:nvSpPr>
          <p:cNvPr id="32" name="TextBox 31">
            <a:extLst>
              <a:ext uri="{FF2B5EF4-FFF2-40B4-BE49-F238E27FC236}">
                <a16:creationId xmlns:a16="http://schemas.microsoft.com/office/drawing/2014/main" id="{78D52FF2-6A4D-915C-F120-7488B6315FD2}"/>
              </a:ext>
            </a:extLst>
          </p:cNvPr>
          <p:cNvSpPr txBox="1"/>
          <p:nvPr userDrawn="1"/>
        </p:nvSpPr>
        <p:spPr bwMode="gray">
          <a:xfrm>
            <a:off x="7543800" y="4562955"/>
            <a:ext cx="4160520" cy="1231106"/>
          </a:xfrm>
          <a:prstGeom prst="rect">
            <a:avLst/>
          </a:prstGeom>
          <a:noFill/>
        </p:spPr>
        <p:txBody>
          <a:bodyPr wrap="square" lIns="0" tIns="0" rIns="0" bIns="0" numCol="1" spcCol="118872"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700" b="0" i="0" u="none" strike="noStrike" kern="1200" cap="none" spc="0" normalizeH="0" baseline="0" noProof="0">
                <a:ln>
                  <a:noFill/>
                </a:ln>
                <a:solidFill>
                  <a:schemeClr val="tx2"/>
                </a:solidFill>
                <a:effectLst/>
                <a:uLnTx/>
                <a:uFillTx/>
                <a:latin typeface="+mn-lt"/>
                <a:ea typeface="+mn-ea"/>
                <a:cs typeface="+mn-cs"/>
              </a:rPr>
              <a:t>Qualcomm and Snapdragon are trademarks or registered trademarks of Qualcomm Incorporated. </a:t>
            </a:r>
            <a:br>
              <a:rPr kumimoji="0" lang="en-US" sz="700" b="0" i="0" u="none" strike="noStrike" kern="1200" cap="none" spc="0" normalizeH="0" baseline="0" noProof="0">
                <a:ln>
                  <a:noFill/>
                </a:ln>
                <a:solidFill>
                  <a:schemeClr val="tx2"/>
                </a:solidFill>
                <a:effectLst/>
                <a:uLnTx/>
                <a:uFillTx/>
                <a:latin typeface="+mn-lt"/>
                <a:ea typeface="+mn-ea"/>
                <a:cs typeface="+mn-cs"/>
              </a:rPr>
            </a:br>
            <a:r>
              <a:rPr kumimoji="0" lang="en-US" sz="700" b="0" i="0" u="none" strike="noStrike" kern="1200" cap="none" spc="0" normalizeH="0" baseline="0" noProof="0">
                <a:ln>
                  <a:noFill/>
                </a:ln>
                <a:solidFill>
                  <a:schemeClr val="tx2"/>
                </a:solidFill>
                <a:effectLst/>
                <a:uLnTx/>
                <a:uFillTx/>
                <a:latin typeface="+mn-lt"/>
                <a:ea typeface="+mn-ea"/>
                <a:cs typeface="+mn-cs"/>
              </a:rPr>
              <a:t>Other products and brand names may be trademarks or registered trademarks of their respective owners.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700" b="0" i="0" u="none" strike="noStrike" kern="1200" cap="none" spc="0" normalizeH="0" baseline="0" noProof="0">
                <a:ln>
                  <a:noFill/>
                </a:ln>
                <a:solidFill>
                  <a:schemeClr val="tx2"/>
                </a:solidFill>
                <a:effectLst/>
                <a:uLnTx/>
                <a:uFillTx/>
                <a:latin typeface="+mn-lt"/>
                <a:ea typeface="+mn-ea"/>
                <a:cs typeface="+mn-cs"/>
              </a:rPr>
              <a:t>References in this presentation to “Qualcomm” may mean Qualcomm Incorporated, Qualcomm Technologies, Inc., and/or other subsidiaries or business units within the Qualcomm corporate structure, as applicable. Qualcomm Incorporated includes our licensing business, QTL, and the vast majority of our patent portfolio. Qualcomm Technologies, Inc., a subsidiary of Qualcomm Incorporated, operates, along with its subsidiaries, substantially all of our engineering, research and development functions, and substantially all of our products and services businesses, including our QCT semiconductor business.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700" b="0" i="0" u="none" strike="noStrike" kern="1200" cap="none" spc="0" normalizeH="0" baseline="0" noProof="0">
                <a:ln>
                  <a:noFill/>
                </a:ln>
                <a:solidFill>
                  <a:schemeClr val="tx2"/>
                </a:solidFill>
                <a:effectLst/>
                <a:uLnTx/>
                <a:uFillTx/>
                <a:latin typeface="+mn-lt"/>
                <a:ea typeface="+mn-ea"/>
                <a:cs typeface="+mn-cs"/>
              </a:rPr>
              <a:t>Snapdragon and Qualcomm branded products are products of Qualcomm Technologies, Inc. and/or its subsidiaries. Qualcomm patented technologies are licensed by Qualcomm Incorporated.</a:t>
            </a:r>
          </a:p>
        </p:txBody>
      </p:sp>
      <p:grpSp>
        <p:nvGrpSpPr>
          <p:cNvPr id="33" name="Group 32">
            <a:extLst>
              <a:ext uri="{FF2B5EF4-FFF2-40B4-BE49-F238E27FC236}">
                <a16:creationId xmlns:a16="http://schemas.microsoft.com/office/drawing/2014/main" id="{1B48FF0C-4AEB-9615-8E43-1635B162BC73}"/>
              </a:ext>
            </a:extLst>
          </p:cNvPr>
          <p:cNvGrpSpPr/>
          <p:nvPr userDrawn="1"/>
        </p:nvGrpSpPr>
        <p:grpSpPr>
          <a:xfrm>
            <a:off x="1403362" y="5095006"/>
            <a:ext cx="1515962" cy="147242"/>
            <a:chOff x="1648218" y="5634713"/>
            <a:chExt cx="1515962" cy="147242"/>
          </a:xfrm>
        </p:grpSpPr>
        <p:sp>
          <p:nvSpPr>
            <p:cNvPr id="34" name="Freeform 12">
              <a:extLst>
                <a:ext uri="{FF2B5EF4-FFF2-40B4-BE49-F238E27FC236}">
                  <a16:creationId xmlns:a16="http://schemas.microsoft.com/office/drawing/2014/main" id="{4FA50225-9397-0121-4134-5E2CDFF22430}"/>
                </a:ext>
              </a:extLst>
            </p:cNvPr>
            <p:cNvSpPr>
              <a:spLocks noChangeAspect="1"/>
            </p:cNvSpPr>
            <p:nvPr/>
          </p:nvSpPr>
          <p:spPr bwMode="gray">
            <a:xfrm>
              <a:off x="1648218" y="5639754"/>
              <a:ext cx="168791" cy="137160"/>
            </a:xfrm>
            <a:custGeom>
              <a:avLst/>
              <a:gdLst>
                <a:gd name="T0" fmla="*/ 800 w 800"/>
                <a:gd name="T1" fmla="*/ 77 h 650"/>
                <a:gd name="T2" fmla="*/ 706 w 800"/>
                <a:gd name="T3" fmla="*/ 103 h 650"/>
                <a:gd name="T4" fmla="*/ 778 w 800"/>
                <a:gd name="T5" fmla="*/ 12 h 650"/>
                <a:gd name="T6" fmla="*/ 674 w 800"/>
                <a:gd name="T7" fmla="*/ 52 h 650"/>
                <a:gd name="T8" fmla="*/ 554 w 800"/>
                <a:gd name="T9" fmla="*/ 0 h 650"/>
                <a:gd name="T10" fmla="*/ 390 w 800"/>
                <a:gd name="T11" fmla="*/ 164 h 650"/>
                <a:gd name="T12" fmla="*/ 394 w 800"/>
                <a:gd name="T13" fmla="*/ 201 h 650"/>
                <a:gd name="T14" fmla="*/ 56 w 800"/>
                <a:gd name="T15" fmla="*/ 30 h 650"/>
                <a:gd name="T16" fmla="*/ 33 w 800"/>
                <a:gd name="T17" fmla="*/ 112 h 650"/>
                <a:gd name="T18" fmla="*/ 106 w 800"/>
                <a:gd name="T19" fmla="*/ 249 h 650"/>
                <a:gd name="T20" fmla="*/ 32 w 800"/>
                <a:gd name="T21" fmla="*/ 229 h 650"/>
                <a:gd name="T22" fmla="*/ 32 w 800"/>
                <a:gd name="T23" fmla="*/ 231 h 650"/>
                <a:gd name="T24" fmla="*/ 164 w 800"/>
                <a:gd name="T25" fmla="*/ 392 h 650"/>
                <a:gd name="T26" fmla="*/ 121 w 800"/>
                <a:gd name="T27" fmla="*/ 397 h 650"/>
                <a:gd name="T28" fmla="*/ 90 w 800"/>
                <a:gd name="T29" fmla="*/ 394 h 650"/>
                <a:gd name="T30" fmla="*/ 243 w 800"/>
                <a:gd name="T31" fmla="*/ 508 h 650"/>
                <a:gd name="T32" fmla="*/ 39 w 800"/>
                <a:gd name="T33" fmla="*/ 579 h 650"/>
                <a:gd name="T34" fmla="*/ 0 w 800"/>
                <a:gd name="T35" fmla="*/ 576 h 650"/>
                <a:gd name="T36" fmla="*/ 252 w 800"/>
                <a:gd name="T37" fmla="*/ 650 h 650"/>
                <a:gd name="T38" fmla="*/ 719 w 800"/>
                <a:gd name="T39" fmla="*/ 183 h 650"/>
                <a:gd name="T40" fmla="*/ 718 w 800"/>
                <a:gd name="T41" fmla="*/ 162 h 650"/>
                <a:gd name="T42" fmla="*/ 800 w 800"/>
                <a:gd name="T43" fmla="*/ 77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0" h="650">
                  <a:moveTo>
                    <a:pt x="800" y="77"/>
                  </a:moveTo>
                  <a:cubicBezTo>
                    <a:pt x="771" y="90"/>
                    <a:pt x="739" y="99"/>
                    <a:pt x="706" y="103"/>
                  </a:cubicBezTo>
                  <a:cubicBezTo>
                    <a:pt x="740" y="82"/>
                    <a:pt x="766" y="50"/>
                    <a:pt x="778" y="12"/>
                  </a:cubicBezTo>
                  <a:cubicBezTo>
                    <a:pt x="746" y="31"/>
                    <a:pt x="711" y="44"/>
                    <a:pt x="674" y="52"/>
                  </a:cubicBezTo>
                  <a:cubicBezTo>
                    <a:pt x="644" y="20"/>
                    <a:pt x="601" y="0"/>
                    <a:pt x="554" y="0"/>
                  </a:cubicBezTo>
                  <a:cubicBezTo>
                    <a:pt x="463" y="0"/>
                    <a:pt x="390" y="73"/>
                    <a:pt x="390" y="164"/>
                  </a:cubicBezTo>
                  <a:cubicBezTo>
                    <a:pt x="390" y="177"/>
                    <a:pt x="391" y="189"/>
                    <a:pt x="394" y="201"/>
                  </a:cubicBezTo>
                  <a:cubicBezTo>
                    <a:pt x="258" y="195"/>
                    <a:pt x="137" y="129"/>
                    <a:pt x="56" y="30"/>
                  </a:cubicBezTo>
                  <a:cubicBezTo>
                    <a:pt x="42" y="54"/>
                    <a:pt x="33" y="82"/>
                    <a:pt x="33" y="112"/>
                  </a:cubicBezTo>
                  <a:cubicBezTo>
                    <a:pt x="33" y="169"/>
                    <a:pt x="62" y="220"/>
                    <a:pt x="106" y="249"/>
                  </a:cubicBezTo>
                  <a:cubicBezTo>
                    <a:pt x="80" y="248"/>
                    <a:pt x="54" y="241"/>
                    <a:pt x="32" y="229"/>
                  </a:cubicBezTo>
                  <a:cubicBezTo>
                    <a:pt x="32" y="229"/>
                    <a:pt x="32" y="230"/>
                    <a:pt x="32" y="231"/>
                  </a:cubicBezTo>
                  <a:cubicBezTo>
                    <a:pt x="32" y="310"/>
                    <a:pt x="89" y="376"/>
                    <a:pt x="164" y="392"/>
                  </a:cubicBezTo>
                  <a:cubicBezTo>
                    <a:pt x="150" y="395"/>
                    <a:pt x="136" y="397"/>
                    <a:pt x="121" y="397"/>
                  </a:cubicBezTo>
                  <a:cubicBezTo>
                    <a:pt x="110" y="397"/>
                    <a:pt x="100" y="396"/>
                    <a:pt x="90" y="394"/>
                  </a:cubicBezTo>
                  <a:cubicBezTo>
                    <a:pt x="111" y="460"/>
                    <a:pt x="171" y="507"/>
                    <a:pt x="243" y="508"/>
                  </a:cubicBezTo>
                  <a:cubicBezTo>
                    <a:pt x="187" y="552"/>
                    <a:pt x="116" y="579"/>
                    <a:pt x="39" y="579"/>
                  </a:cubicBezTo>
                  <a:cubicBezTo>
                    <a:pt x="26" y="579"/>
                    <a:pt x="13" y="578"/>
                    <a:pt x="0" y="576"/>
                  </a:cubicBezTo>
                  <a:cubicBezTo>
                    <a:pt x="73" y="623"/>
                    <a:pt x="159" y="650"/>
                    <a:pt x="252" y="650"/>
                  </a:cubicBezTo>
                  <a:cubicBezTo>
                    <a:pt x="553" y="650"/>
                    <a:pt x="719" y="400"/>
                    <a:pt x="719" y="183"/>
                  </a:cubicBezTo>
                  <a:cubicBezTo>
                    <a:pt x="719" y="176"/>
                    <a:pt x="718" y="169"/>
                    <a:pt x="718" y="162"/>
                  </a:cubicBezTo>
                  <a:cubicBezTo>
                    <a:pt x="750" y="139"/>
                    <a:pt x="778" y="110"/>
                    <a:pt x="800" y="7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Microsoft Sans Serif" panose="020B0604020202020204" pitchFamily="34" charset="0"/>
                <a:ea typeface="+mn-ea"/>
                <a:cs typeface="+mn-cs"/>
              </a:endParaRPr>
            </a:p>
          </p:txBody>
        </p:sp>
        <p:pic>
          <p:nvPicPr>
            <p:cNvPr id="35" name="Graphic 34">
              <a:extLst>
                <a:ext uri="{FF2B5EF4-FFF2-40B4-BE49-F238E27FC236}">
                  <a16:creationId xmlns:a16="http://schemas.microsoft.com/office/drawing/2014/main" id="{C82DA326-781E-F81B-B539-B9FE1FE913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83831" y="5645989"/>
              <a:ext cx="180648" cy="124691"/>
            </a:xfrm>
            <a:prstGeom prst="rect">
              <a:avLst/>
            </a:prstGeom>
          </p:spPr>
        </p:pic>
        <p:pic>
          <p:nvPicPr>
            <p:cNvPr id="36" name="Graphic 35">
              <a:extLst>
                <a:ext uri="{FF2B5EF4-FFF2-40B4-BE49-F238E27FC236}">
                  <a16:creationId xmlns:a16="http://schemas.microsoft.com/office/drawing/2014/main" id="{C3815660-4409-53F2-7009-E1BAE60FA6E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147140" y="5634713"/>
              <a:ext cx="147242" cy="147242"/>
            </a:xfrm>
            <a:prstGeom prst="rect">
              <a:avLst/>
            </a:prstGeom>
          </p:spPr>
        </p:pic>
        <p:pic>
          <p:nvPicPr>
            <p:cNvPr id="37" name="Graphic 5">
              <a:extLst>
                <a:ext uri="{FF2B5EF4-FFF2-40B4-BE49-F238E27FC236}">
                  <a16:creationId xmlns:a16="http://schemas.microsoft.com/office/drawing/2014/main" id="{F3F6CF77-7D6E-3DA0-9659-37A7D56BA0E6}"/>
                </a:ext>
              </a:extLst>
            </p:cNvPr>
            <p:cNvPicPr>
              <a:picLocks noChangeAspect="1"/>
            </p:cNvPicPr>
            <p:nvPr userDrawn="1"/>
          </p:nvPicPr>
          <p:blipFill>
            <a:blip r:embed="rId6"/>
            <a:srcRect/>
            <a:stretch/>
          </p:blipFill>
          <p:spPr>
            <a:xfrm>
              <a:off x="2368538" y="5641524"/>
              <a:ext cx="178163" cy="133621"/>
            </a:xfrm>
            <a:prstGeom prst="rect">
              <a:avLst/>
            </a:prstGeom>
          </p:spPr>
        </p:pic>
        <p:pic>
          <p:nvPicPr>
            <p:cNvPr id="38" name="Graphic 18">
              <a:extLst>
                <a:ext uri="{FF2B5EF4-FFF2-40B4-BE49-F238E27FC236}">
                  <a16:creationId xmlns:a16="http://schemas.microsoft.com/office/drawing/2014/main" id="{2C0497B4-9F87-44AD-8162-C0F7D62D238A}"/>
                </a:ext>
              </a:extLst>
            </p:cNvPr>
            <p:cNvPicPr>
              <a:picLocks noChangeAspect="1"/>
            </p:cNvPicPr>
            <p:nvPr userDrawn="1"/>
          </p:nvPicPr>
          <p:blipFill>
            <a:blip r:embed="rId7"/>
            <a:srcRect/>
            <a:stretch/>
          </p:blipFill>
          <p:spPr>
            <a:xfrm>
              <a:off x="2567284" y="5641495"/>
              <a:ext cx="237135" cy="133678"/>
            </a:xfrm>
            <a:prstGeom prst="rect">
              <a:avLst/>
            </a:prstGeom>
          </p:spPr>
        </p:pic>
        <p:pic>
          <p:nvPicPr>
            <p:cNvPr id="39" name="Graphic 19">
              <a:extLst>
                <a:ext uri="{FF2B5EF4-FFF2-40B4-BE49-F238E27FC236}">
                  <a16:creationId xmlns:a16="http://schemas.microsoft.com/office/drawing/2014/main" id="{337A51D1-7547-A7BB-2D8B-6D7935238480}"/>
                </a:ext>
              </a:extLst>
            </p:cNvPr>
            <p:cNvPicPr>
              <a:picLocks noChangeAspect="1"/>
            </p:cNvPicPr>
            <p:nvPr userDrawn="1"/>
          </p:nvPicPr>
          <p:blipFill>
            <a:blip r:embed="rId8"/>
            <a:srcRect/>
            <a:stretch/>
          </p:blipFill>
          <p:spPr>
            <a:xfrm>
              <a:off x="2820763" y="5634713"/>
              <a:ext cx="134885" cy="147242"/>
            </a:xfrm>
            <a:prstGeom prst="rect">
              <a:avLst/>
            </a:prstGeom>
          </p:spPr>
        </p:pic>
        <p:pic>
          <p:nvPicPr>
            <p:cNvPr id="40" name="Graphic 20">
              <a:extLst>
                <a:ext uri="{FF2B5EF4-FFF2-40B4-BE49-F238E27FC236}">
                  <a16:creationId xmlns:a16="http://schemas.microsoft.com/office/drawing/2014/main" id="{38A087CE-A15F-933F-6FDE-802B3AFDAF83}"/>
                </a:ext>
              </a:extLst>
            </p:cNvPr>
            <p:cNvPicPr>
              <a:picLocks noChangeAspect="1"/>
            </p:cNvPicPr>
            <p:nvPr userDrawn="1"/>
          </p:nvPicPr>
          <p:blipFill>
            <a:blip r:embed="rId9"/>
            <a:srcRect/>
            <a:stretch/>
          </p:blipFill>
          <p:spPr>
            <a:xfrm>
              <a:off x="3016938" y="5634713"/>
              <a:ext cx="147242" cy="147242"/>
            </a:xfrm>
            <a:prstGeom prst="rect">
              <a:avLst/>
            </a:prstGeom>
          </p:spPr>
        </p:pic>
      </p:grpSp>
      <p:pic>
        <p:nvPicPr>
          <p:cNvPr id="41" name="Picture 40">
            <a:extLst>
              <a:ext uri="{FF2B5EF4-FFF2-40B4-BE49-F238E27FC236}">
                <a16:creationId xmlns:a16="http://schemas.microsoft.com/office/drawing/2014/main" id="{EEDD1B41-1D3A-45DF-65D6-6C556D39A92C}"/>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515938" y="4514363"/>
            <a:ext cx="1749741" cy="333908"/>
          </a:xfrm>
          <a:prstGeom prst="rect">
            <a:avLst/>
          </a:prstGeom>
        </p:spPr>
      </p:pic>
    </p:spTree>
    <p:extLst>
      <p:ext uri="{BB962C8B-B14F-4D97-AF65-F5344CB8AC3E}">
        <p14:creationId xmlns:p14="http://schemas.microsoft.com/office/powerpoint/2010/main" val="975213055"/>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_Dark Blue">
    <p:bg>
      <p:bgPr>
        <a:solidFill>
          <a:schemeClr val="accent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8D38E5-491C-399E-B737-E4CB35E93811}"/>
              </a:ext>
            </a:extLst>
          </p:cNvPr>
          <p:cNvSpPr txBox="1"/>
          <p:nvPr userDrawn="1"/>
        </p:nvSpPr>
        <p:spPr bwMode="gray">
          <a:xfrm>
            <a:off x="343609" y="2435884"/>
            <a:ext cx="8725779" cy="1301254"/>
          </a:xfrm>
          <a:prstGeom prst="rect">
            <a:avLst/>
          </a:prstGeom>
          <a:noFill/>
        </p:spPr>
        <p:txBody>
          <a:bodyPr wrap="square" lIns="0" tIns="0" rIns="0" bIns="0" rtlCol="0">
            <a:spAutoFit/>
          </a:bodyPr>
          <a:lstStyle/>
          <a:p>
            <a:pPr marL="0" marR="0" lvl="0" indent="0" algn="l" defTabSz="914400" rtl="0" eaLnBrk="1" fontAlgn="auto" latinLnBrk="0" hangingPunct="1">
              <a:lnSpc>
                <a:spcPct val="87000"/>
              </a:lnSpc>
              <a:spcBef>
                <a:spcPts val="0"/>
              </a:spcBef>
              <a:spcAft>
                <a:spcPts val="0"/>
              </a:spcAft>
              <a:buClrTx/>
              <a:buSzTx/>
              <a:buFontTx/>
              <a:buNone/>
              <a:tabLst/>
              <a:defRPr/>
            </a:pPr>
            <a:r>
              <a:rPr kumimoji="0" lang="en-US" sz="9600" u="none" strike="noStrike" kern="1200" cap="none" spc="-300" normalizeH="0" noProof="0">
                <a:ln>
                  <a:noFill/>
                </a:ln>
                <a:effectLst/>
                <a:uLnTx/>
                <a:uFillTx/>
                <a:latin typeface="Aptos" panose="020B0004020202020204" pitchFamily="34" charset="0"/>
                <a:ea typeface="Alfabet" pitchFamily="2" charset="0"/>
              </a:rPr>
              <a:t>T</a:t>
            </a:r>
            <a:r>
              <a:rPr kumimoji="0" lang="en-US" sz="9600" u="none" strike="noStrike" kern="1200" cap="none" spc="-300" normalizeH="0" baseline="0" noProof="0">
                <a:ln>
                  <a:noFill/>
                </a:ln>
                <a:effectLst/>
                <a:uLnTx/>
                <a:uFillTx/>
                <a:latin typeface="Aptos" panose="020B0004020202020204" pitchFamily="34" charset="0"/>
                <a:ea typeface="Alfabet" pitchFamily="2" charset="0"/>
              </a:rPr>
              <a:t>h</a:t>
            </a:r>
            <a:r>
              <a:rPr kumimoji="0" lang="en-US" sz="9600" u="none" strike="noStrike" kern="1200" cap="none" spc="-600" normalizeH="0" noProof="0">
                <a:ln>
                  <a:noFill/>
                </a:ln>
                <a:effectLst/>
                <a:uLnTx/>
                <a:uFillTx/>
                <a:latin typeface="Aptos" panose="020B0004020202020204" pitchFamily="34" charset="0"/>
                <a:ea typeface="Alfabet" pitchFamily="2" charset="0"/>
              </a:rPr>
              <a:t>a</a:t>
            </a:r>
            <a:r>
              <a:rPr kumimoji="0" lang="en-US" sz="9600" u="none" strike="noStrike" kern="1200" cap="none" spc="-450" normalizeH="0" noProof="0">
                <a:ln>
                  <a:noFill/>
                </a:ln>
                <a:effectLst/>
                <a:uLnTx/>
                <a:uFillTx/>
                <a:latin typeface="Aptos" panose="020B0004020202020204" pitchFamily="34" charset="0"/>
                <a:ea typeface="Alfabet" pitchFamily="2" charset="0"/>
              </a:rPr>
              <a:t>n</a:t>
            </a:r>
            <a:r>
              <a:rPr kumimoji="0" lang="en-US" sz="9600" u="none" strike="noStrike" kern="1200" cap="none" spc="-600" normalizeH="0" noProof="0">
                <a:ln>
                  <a:noFill/>
                </a:ln>
                <a:effectLst/>
                <a:uLnTx/>
                <a:uFillTx/>
                <a:latin typeface="Aptos" panose="020B0004020202020204" pitchFamily="34" charset="0"/>
                <a:ea typeface="Alfabet" pitchFamily="2" charset="0"/>
              </a:rPr>
              <a:t>k  </a:t>
            </a:r>
            <a:r>
              <a:rPr kumimoji="0" lang="en-US" sz="9600" u="none" strike="noStrike" kern="1200" cap="none" spc="-80" normalizeH="0" noProof="0">
                <a:ln>
                  <a:noFill/>
                </a:ln>
                <a:effectLst/>
                <a:uLnTx/>
                <a:uFillTx/>
                <a:latin typeface="Aptos" panose="020B0004020202020204" pitchFamily="34" charset="0"/>
                <a:ea typeface="Alfabet" pitchFamily="2" charset="0"/>
              </a:rPr>
              <a:t>y</a:t>
            </a:r>
            <a:r>
              <a:rPr lang="en-US" sz="9600" spc="-300">
                <a:latin typeface="Aptos" panose="020B0004020202020204" pitchFamily="34" charset="0"/>
                <a:ea typeface="Alfabet" pitchFamily="2" charset="0"/>
              </a:rPr>
              <a:t>o</a:t>
            </a:r>
            <a:r>
              <a:rPr kumimoji="0" lang="en-US" sz="9600" u="none" strike="noStrike" kern="1200" cap="none" spc="-300" normalizeH="0" noProof="0">
                <a:ln>
                  <a:noFill/>
                </a:ln>
                <a:effectLst/>
                <a:uLnTx/>
                <a:uFillTx/>
                <a:latin typeface="Aptos" panose="020B0004020202020204" pitchFamily="34" charset="0"/>
                <a:ea typeface="Alfabet" pitchFamily="2" charset="0"/>
              </a:rPr>
              <a:t>u</a:t>
            </a:r>
          </a:p>
        </p:txBody>
      </p:sp>
      <p:sp>
        <p:nvSpPr>
          <p:cNvPr id="4" name="TextBox 3">
            <a:extLst>
              <a:ext uri="{FF2B5EF4-FFF2-40B4-BE49-F238E27FC236}">
                <a16:creationId xmlns:a16="http://schemas.microsoft.com/office/drawing/2014/main" id="{58C904C5-CF09-901C-0409-22AE7AA4BACE}"/>
              </a:ext>
            </a:extLst>
          </p:cNvPr>
          <p:cNvSpPr txBox="1"/>
          <p:nvPr userDrawn="1"/>
        </p:nvSpPr>
        <p:spPr bwMode="gray">
          <a:xfrm>
            <a:off x="480927" y="3934635"/>
            <a:ext cx="3789063" cy="654025"/>
          </a:xfrm>
          <a:prstGeom prst="rect">
            <a:avLst/>
          </a:prstGeom>
          <a:noFill/>
        </p:spPr>
        <p:txBody>
          <a:bodyPr wrap="square" lIns="0" tIns="0" rIns="0" bIns="0" numCol="1" spcCol="118872" rtlCol="0">
            <a:spAutoFit/>
          </a:bodyPr>
          <a:lstStyle/>
          <a:p>
            <a:pPr marL="0" marR="0" lvl="0" indent="0" algn="l" defTabSz="914400" rtl="0" eaLnBrk="1" fontAlgn="auto" latinLnBrk="0" hangingPunct="1">
              <a:lnSpc>
                <a:spcPct val="100000"/>
              </a:lnSpc>
              <a:spcBef>
                <a:spcPts val="400"/>
              </a:spcBef>
              <a:spcAft>
                <a:spcPts val="0"/>
              </a:spcAft>
              <a:buClrTx/>
              <a:buSzTx/>
              <a:buFontTx/>
              <a:buNone/>
              <a:tabLst/>
              <a:defRPr/>
            </a:pPr>
            <a:r>
              <a:rPr kumimoji="0" lang="en-US" sz="650" u="none" strike="noStrike" kern="1200" cap="none" spc="0" normalizeH="0" baseline="0" noProof="0">
                <a:ln>
                  <a:noFill/>
                </a:ln>
                <a:solidFill>
                  <a:schemeClr val="tx1"/>
                </a:solidFill>
                <a:effectLst/>
                <a:uLnTx/>
                <a:uFillTx/>
                <a:latin typeface="Aptos" panose="020B0004020202020204" pitchFamily="34" charset="0"/>
                <a:ea typeface="Alfabet" pitchFamily="2" charset="0"/>
                <a:cs typeface="+mn-cs"/>
              </a:rPr>
              <a:t>Nothing in these materials is an offer to sell any of the components or devices referenced herein.</a:t>
            </a:r>
          </a:p>
          <a:p>
            <a:pPr marL="0" marR="0" lvl="0" indent="0" algn="l" defTabSz="914400" rtl="0" eaLnBrk="1" fontAlgn="auto" latinLnBrk="0" hangingPunct="1">
              <a:lnSpc>
                <a:spcPct val="100000"/>
              </a:lnSpc>
              <a:spcBef>
                <a:spcPts val="400"/>
              </a:spcBef>
              <a:spcAft>
                <a:spcPts val="0"/>
              </a:spcAft>
              <a:buClrTx/>
              <a:buSzTx/>
              <a:buFontTx/>
              <a:buNone/>
              <a:tabLst/>
              <a:defRPr/>
            </a:pPr>
            <a:r>
              <a:rPr kumimoji="0" lang="en-US" sz="650" u="none" strike="noStrike" kern="1200" cap="none" spc="0" normalizeH="0" baseline="0" noProof="0">
                <a:ln>
                  <a:noFill/>
                </a:ln>
                <a:solidFill>
                  <a:schemeClr val="tx1"/>
                </a:solidFill>
                <a:effectLst/>
                <a:uLnTx/>
                <a:uFillTx/>
                <a:latin typeface="Aptos" panose="020B0004020202020204" pitchFamily="34" charset="0"/>
                <a:ea typeface="Alfabet" pitchFamily="2" charset="0"/>
                <a:cs typeface="+mn-cs"/>
              </a:rPr>
              <a:t>© Qualcomm Technologies, Inc. and/or its affiliated companies. All Rights Reserved.</a:t>
            </a:r>
          </a:p>
          <a:p>
            <a:pPr marL="0" marR="0" lvl="0" indent="0" algn="l" defTabSz="914400" rtl="0" eaLnBrk="1" fontAlgn="auto" latinLnBrk="0" hangingPunct="1">
              <a:lnSpc>
                <a:spcPct val="100000"/>
              </a:lnSpc>
              <a:spcBef>
                <a:spcPts val="400"/>
              </a:spcBef>
              <a:spcAft>
                <a:spcPts val="0"/>
              </a:spcAft>
              <a:buClrTx/>
              <a:buSzTx/>
              <a:buFontTx/>
              <a:buNone/>
              <a:tabLst/>
              <a:defRPr/>
            </a:pPr>
            <a:r>
              <a:rPr kumimoji="0" lang="en-US" sz="650" u="none" strike="noStrike" kern="1200" cap="none" spc="0" normalizeH="0" baseline="0" noProof="0">
                <a:ln>
                  <a:noFill/>
                </a:ln>
                <a:solidFill>
                  <a:schemeClr val="tx1"/>
                </a:solidFill>
                <a:effectLst/>
                <a:uLnTx/>
                <a:uFillTx/>
                <a:latin typeface="Aptos" panose="020B0004020202020204" pitchFamily="34" charset="0"/>
                <a:ea typeface="Alfabet" pitchFamily="2" charset="0"/>
                <a:cs typeface="+mn-cs"/>
              </a:rPr>
              <a:t>Qualcomm</a:t>
            </a:r>
            <a:r>
              <a:rPr kumimoji="0" lang="zh-TW" altLang="en-US" sz="650" u="none" strike="noStrike" kern="1200" cap="none" spc="0" normalizeH="0" baseline="0" noProof="0">
                <a:ln>
                  <a:noFill/>
                </a:ln>
                <a:solidFill>
                  <a:schemeClr val="tx1"/>
                </a:solidFill>
                <a:effectLst/>
                <a:uLnTx/>
                <a:uFillTx/>
                <a:latin typeface="Aptos" panose="020B0004020202020204" pitchFamily="34" charset="0"/>
                <a:ea typeface="Alfabet" pitchFamily="2" charset="0"/>
                <a:cs typeface="+mn-cs"/>
              </a:rPr>
              <a:t> </a:t>
            </a:r>
            <a:r>
              <a:rPr kumimoji="0" lang="en-US" altLang="zh-TW" sz="650" u="none" strike="noStrike" kern="1200" cap="none" spc="0" normalizeH="0" baseline="0" noProof="0">
                <a:ln>
                  <a:noFill/>
                </a:ln>
                <a:solidFill>
                  <a:schemeClr val="tx1"/>
                </a:solidFill>
                <a:effectLst/>
                <a:uLnTx/>
                <a:uFillTx/>
                <a:latin typeface="Aptos" panose="020B0004020202020204" pitchFamily="34" charset="0"/>
                <a:ea typeface="Alfabet" pitchFamily="2" charset="0"/>
                <a:cs typeface="+mn-cs"/>
              </a:rPr>
              <a:t>and</a:t>
            </a:r>
            <a:r>
              <a:rPr kumimoji="0" lang="zh-TW" altLang="en-US" sz="650" u="none" strike="noStrike" kern="1200" cap="none" spc="0" normalizeH="0" baseline="0" noProof="0">
                <a:ln>
                  <a:noFill/>
                </a:ln>
                <a:solidFill>
                  <a:schemeClr val="tx1"/>
                </a:solidFill>
                <a:effectLst/>
                <a:uLnTx/>
                <a:uFillTx/>
                <a:latin typeface="Aptos" panose="020B0004020202020204" pitchFamily="34" charset="0"/>
                <a:ea typeface="Alfabet" pitchFamily="2" charset="0"/>
                <a:cs typeface="+mn-cs"/>
              </a:rPr>
              <a:t> </a:t>
            </a:r>
            <a:r>
              <a:rPr kumimoji="0" lang="en-US" altLang="zh-TW" sz="650" u="none" strike="noStrike" kern="1200" cap="none" spc="0" normalizeH="0" baseline="0" noProof="0">
                <a:ln>
                  <a:noFill/>
                </a:ln>
                <a:solidFill>
                  <a:schemeClr val="tx1"/>
                </a:solidFill>
                <a:effectLst/>
                <a:uLnTx/>
                <a:uFillTx/>
                <a:latin typeface="Aptos" panose="020B0004020202020204" pitchFamily="34" charset="0"/>
                <a:ea typeface="Alfabet" pitchFamily="2" charset="0"/>
                <a:cs typeface="+mn-cs"/>
              </a:rPr>
              <a:t>Snapdragon</a:t>
            </a:r>
            <a:r>
              <a:rPr kumimoji="0" lang="zh-TW" altLang="en-US" sz="650" u="none" strike="noStrike" kern="1200" cap="none" spc="0" normalizeH="0" baseline="0" noProof="0">
                <a:ln>
                  <a:noFill/>
                </a:ln>
                <a:solidFill>
                  <a:schemeClr val="tx1"/>
                </a:solidFill>
                <a:effectLst/>
                <a:uLnTx/>
                <a:uFillTx/>
                <a:latin typeface="Aptos" panose="020B0004020202020204" pitchFamily="34" charset="0"/>
                <a:ea typeface="Alfabet" pitchFamily="2" charset="0"/>
                <a:cs typeface="+mn-cs"/>
              </a:rPr>
              <a:t> </a:t>
            </a:r>
            <a:r>
              <a:rPr kumimoji="0" lang="en-US" altLang="zh-TW" sz="650" u="none" strike="noStrike" kern="1200" cap="none" spc="0" normalizeH="0" baseline="0" noProof="0">
                <a:ln>
                  <a:noFill/>
                </a:ln>
                <a:solidFill>
                  <a:schemeClr val="tx1"/>
                </a:solidFill>
                <a:effectLst/>
                <a:uLnTx/>
                <a:uFillTx/>
                <a:latin typeface="Aptos" panose="020B0004020202020204" pitchFamily="34" charset="0"/>
                <a:ea typeface="Alfabet" pitchFamily="2" charset="0"/>
                <a:cs typeface="+mn-cs"/>
              </a:rPr>
              <a:t>are</a:t>
            </a:r>
            <a:r>
              <a:rPr kumimoji="0" lang="en-US" sz="650" u="none" strike="noStrike" kern="1200" cap="none" spc="0" normalizeH="0" baseline="0" noProof="0">
                <a:ln>
                  <a:noFill/>
                </a:ln>
                <a:solidFill>
                  <a:schemeClr val="tx1"/>
                </a:solidFill>
                <a:effectLst/>
                <a:uLnTx/>
                <a:uFillTx/>
                <a:latin typeface="Aptos" panose="020B0004020202020204" pitchFamily="34" charset="0"/>
                <a:ea typeface="Alfabet" pitchFamily="2" charset="0"/>
                <a:cs typeface="+mn-cs"/>
              </a:rPr>
              <a:t> trademark</a:t>
            </a:r>
            <a:r>
              <a:rPr kumimoji="0" lang="en-US" altLang="zh-TW" sz="650" u="none" strike="noStrike" kern="1200" cap="none" spc="0" normalizeH="0" baseline="0" noProof="0">
                <a:ln>
                  <a:noFill/>
                </a:ln>
                <a:solidFill>
                  <a:schemeClr val="tx1"/>
                </a:solidFill>
                <a:effectLst/>
                <a:uLnTx/>
                <a:uFillTx/>
                <a:latin typeface="Aptos" panose="020B0004020202020204" pitchFamily="34" charset="0"/>
                <a:ea typeface="Alfabet" pitchFamily="2" charset="0"/>
                <a:cs typeface="+mn-cs"/>
              </a:rPr>
              <a:t>s</a:t>
            </a:r>
            <a:r>
              <a:rPr kumimoji="0" lang="en-US" sz="650" u="none" strike="noStrike" kern="1200" cap="none" spc="0" normalizeH="0" baseline="0" noProof="0">
                <a:ln>
                  <a:noFill/>
                </a:ln>
                <a:solidFill>
                  <a:schemeClr val="tx1"/>
                </a:solidFill>
                <a:effectLst/>
                <a:uLnTx/>
                <a:uFillTx/>
                <a:latin typeface="Aptos" panose="020B0004020202020204" pitchFamily="34" charset="0"/>
                <a:ea typeface="Alfabet" pitchFamily="2" charset="0"/>
                <a:cs typeface="+mn-cs"/>
              </a:rPr>
              <a:t> or registered trademark</a:t>
            </a:r>
            <a:r>
              <a:rPr kumimoji="0" lang="en-US" altLang="zh-TW" sz="650" u="none" strike="noStrike" kern="1200" cap="none" spc="0" normalizeH="0" baseline="0" noProof="0">
                <a:ln>
                  <a:noFill/>
                </a:ln>
                <a:solidFill>
                  <a:schemeClr val="tx1"/>
                </a:solidFill>
                <a:effectLst/>
                <a:uLnTx/>
                <a:uFillTx/>
                <a:latin typeface="Aptos" panose="020B0004020202020204" pitchFamily="34" charset="0"/>
                <a:ea typeface="Alfabet" pitchFamily="2" charset="0"/>
                <a:cs typeface="+mn-cs"/>
              </a:rPr>
              <a:t>s</a:t>
            </a:r>
            <a:r>
              <a:rPr kumimoji="0" lang="en-US" sz="650" u="none" strike="noStrike" kern="1200" cap="none" spc="0" normalizeH="0" baseline="0" noProof="0">
                <a:ln>
                  <a:noFill/>
                </a:ln>
                <a:solidFill>
                  <a:schemeClr val="tx1"/>
                </a:solidFill>
                <a:effectLst/>
                <a:uLnTx/>
                <a:uFillTx/>
                <a:latin typeface="Aptos" panose="020B0004020202020204" pitchFamily="34" charset="0"/>
                <a:ea typeface="Alfabet" pitchFamily="2" charset="0"/>
                <a:cs typeface="+mn-cs"/>
              </a:rPr>
              <a:t> of Qualcomm Incorporated. </a:t>
            </a:r>
            <a:br>
              <a:rPr kumimoji="0" lang="en-US" sz="650" u="none" strike="noStrike" kern="1200" cap="none" spc="0" normalizeH="0" baseline="0" noProof="0">
                <a:ln>
                  <a:noFill/>
                </a:ln>
                <a:solidFill>
                  <a:schemeClr val="tx1"/>
                </a:solidFill>
                <a:effectLst/>
                <a:uLnTx/>
                <a:uFillTx/>
                <a:latin typeface="Aptos" panose="020B0004020202020204" pitchFamily="34" charset="0"/>
                <a:ea typeface="Alfabet" pitchFamily="2" charset="0"/>
                <a:cs typeface="+mn-cs"/>
              </a:rPr>
            </a:br>
            <a:r>
              <a:rPr kumimoji="0" lang="en-US" sz="650" u="none" strike="noStrike" kern="1200" cap="none" spc="0" normalizeH="0" baseline="0" noProof="0">
                <a:ln>
                  <a:noFill/>
                </a:ln>
                <a:solidFill>
                  <a:schemeClr val="tx1"/>
                </a:solidFill>
                <a:effectLst/>
                <a:uLnTx/>
                <a:uFillTx/>
                <a:latin typeface="Aptos" panose="020B0004020202020204" pitchFamily="34" charset="0"/>
                <a:ea typeface="Alfabet" pitchFamily="2" charset="0"/>
                <a:cs typeface="+mn-cs"/>
              </a:rPr>
              <a:t>Other products and brand names may be trademarks or registered trademarks of their respective owners.</a:t>
            </a:r>
          </a:p>
          <a:p>
            <a:pPr marL="0" marR="0" lvl="0" indent="0" algn="l" defTabSz="914400" rtl="0" eaLnBrk="1" fontAlgn="auto" latinLnBrk="0" hangingPunct="1">
              <a:lnSpc>
                <a:spcPct val="100000"/>
              </a:lnSpc>
              <a:spcBef>
                <a:spcPts val="400"/>
              </a:spcBef>
              <a:spcAft>
                <a:spcPts val="0"/>
              </a:spcAft>
              <a:buClrTx/>
              <a:buSzTx/>
              <a:buFontTx/>
              <a:buNone/>
              <a:tabLst/>
              <a:defRPr/>
            </a:pPr>
            <a:endParaRPr kumimoji="0" lang="en-US" sz="650" u="none" strike="noStrike" kern="1200" cap="none" spc="0" normalizeH="0" baseline="0" noProof="0">
              <a:ln>
                <a:noFill/>
              </a:ln>
              <a:solidFill>
                <a:schemeClr val="tx1"/>
              </a:solidFill>
              <a:effectLst/>
              <a:uLnTx/>
              <a:uFillTx/>
              <a:latin typeface="Aptos" panose="020B0004020202020204" pitchFamily="34" charset="0"/>
              <a:ea typeface="Alfabet" pitchFamily="2" charset="0"/>
              <a:cs typeface="+mn-cs"/>
            </a:endParaRPr>
          </a:p>
        </p:txBody>
      </p:sp>
      <p:sp>
        <p:nvSpPr>
          <p:cNvPr id="5" name="TextBox 4">
            <a:extLst>
              <a:ext uri="{FF2B5EF4-FFF2-40B4-BE49-F238E27FC236}">
                <a16:creationId xmlns:a16="http://schemas.microsoft.com/office/drawing/2014/main" id="{9AD3167D-B67D-2259-C2CB-D5F07DD61617}"/>
              </a:ext>
            </a:extLst>
          </p:cNvPr>
          <p:cNvSpPr txBox="1"/>
          <p:nvPr userDrawn="1"/>
        </p:nvSpPr>
        <p:spPr bwMode="gray">
          <a:xfrm>
            <a:off x="480927" y="4751064"/>
            <a:ext cx="4172353" cy="1002839"/>
          </a:xfrm>
          <a:prstGeom prst="rect">
            <a:avLst/>
          </a:prstGeom>
          <a:noFill/>
        </p:spPr>
        <p:txBody>
          <a:bodyPr wrap="square" lIns="0" tIns="0" rIns="0" bIns="0" numCol="1" spcCol="118872" rtlCol="0">
            <a:spAutoFit/>
          </a:bodyPr>
          <a:lstStyle/>
          <a:p>
            <a:pPr marL="0" marR="0" lvl="0" indent="0" algn="l" defTabSz="914400" rtl="0" eaLnBrk="1" fontAlgn="auto" latinLnBrk="0" hangingPunct="1">
              <a:lnSpc>
                <a:spcPct val="100000"/>
              </a:lnSpc>
              <a:spcBef>
                <a:spcPts val="400"/>
              </a:spcBef>
              <a:spcAft>
                <a:spcPts val="0"/>
              </a:spcAft>
              <a:buClrTx/>
              <a:buSzTx/>
              <a:buFontTx/>
              <a:buNone/>
              <a:tabLst/>
              <a:defRPr/>
            </a:pPr>
            <a:r>
              <a:rPr kumimoji="0" lang="en-US" sz="650" u="none" strike="noStrike" kern="1200" cap="none" spc="0" normalizeH="0" baseline="0" noProof="0">
                <a:ln>
                  <a:noFill/>
                </a:ln>
                <a:effectLst/>
                <a:uLnTx/>
                <a:uFillTx/>
                <a:latin typeface="Aptos" panose="020B0004020202020204" pitchFamily="34" charset="0"/>
                <a:ea typeface="Alfabet" pitchFamily="2" charset="0"/>
                <a:cs typeface="+mn-cs"/>
              </a:rPr>
              <a:t>References in this presentation to “Qualcomm” may mean Qualcomm Incorporated,</a:t>
            </a:r>
            <a:br>
              <a:rPr kumimoji="0" lang="en-US" sz="650" u="none" strike="noStrike" kern="1200" cap="none" spc="0" normalizeH="0" baseline="0" noProof="0">
                <a:ln>
                  <a:noFill/>
                </a:ln>
                <a:effectLst/>
                <a:uLnTx/>
                <a:uFillTx/>
                <a:latin typeface="Aptos" panose="020B0004020202020204" pitchFamily="34" charset="0"/>
                <a:ea typeface="Alfabet" pitchFamily="2" charset="0"/>
                <a:cs typeface="+mn-cs"/>
              </a:rPr>
            </a:br>
            <a:r>
              <a:rPr kumimoji="0" lang="en-US" sz="650" u="none" strike="noStrike" kern="1200" cap="none" spc="0" normalizeH="0" baseline="0" noProof="0">
                <a:ln>
                  <a:noFill/>
                </a:ln>
                <a:effectLst/>
                <a:uLnTx/>
                <a:uFillTx/>
                <a:latin typeface="Aptos" panose="020B0004020202020204" pitchFamily="34" charset="0"/>
                <a:ea typeface="Alfabet" pitchFamily="2" charset="0"/>
                <a:cs typeface="+mn-cs"/>
              </a:rPr>
              <a:t>Qualcomm Technologies, Inc., and/or other subsidiaries or business units within</a:t>
            </a:r>
            <a:br>
              <a:rPr kumimoji="0" lang="en-US" sz="650" u="none" strike="noStrike" kern="1200" cap="none" spc="0" normalizeH="0" baseline="0" noProof="0">
                <a:ln>
                  <a:noFill/>
                </a:ln>
                <a:effectLst/>
                <a:uLnTx/>
                <a:uFillTx/>
                <a:latin typeface="Aptos" panose="020B0004020202020204" pitchFamily="34" charset="0"/>
                <a:ea typeface="Alfabet" pitchFamily="2" charset="0"/>
                <a:cs typeface="+mn-cs"/>
              </a:rPr>
            </a:br>
            <a:r>
              <a:rPr kumimoji="0" lang="en-US" sz="650" u="none" strike="noStrike" kern="1200" cap="none" spc="0" normalizeH="0" baseline="0" noProof="0">
                <a:ln>
                  <a:noFill/>
                </a:ln>
                <a:effectLst/>
                <a:uLnTx/>
                <a:uFillTx/>
                <a:latin typeface="Aptos" panose="020B0004020202020204" pitchFamily="34" charset="0"/>
                <a:ea typeface="Alfabet" pitchFamily="2" charset="0"/>
                <a:cs typeface="+mn-cs"/>
              </a:rPr>
              <a:t>the Qualcomm corporate structure, as applicable. Qualcomm Incorporated includes our licensing business, QTL, and the vast majority of our patent portfolio. Qualcomm Technologies, Inc., a subsidiary of Qualcomm Incorporated, operates, along with its subsidiaries, substantially all of our engineering, research and development functions, and substantially all of our products and services businesses, including our QCT semiconductor business. </a:t>
            </a:r>
          </a:p>
          <a:p>
            <a:pPr marL="0" marR="0" lvl="0" indent="0" algn="l" defTabSz="914400" rtl="0" eaLnBrk="1" fontAlgn="auto" latinLnBrk="0" hangingPunct="1">
              <a:lnSpc>
                <a:spcPct val="100000"/>
              </a:lnSpc>
              <a:spcBef>
                <a:spcPts val="400"/>
              </a:spcBef>
              <a:spcAft>
                <a:spcPts val="0"/>
              </a:spcAft>
              <a:buClrTx/>
              <a:buSzTx/>
              <a:buFontTx/>
              <a:buNone/>
              <a:tabLst/>
              <a:defRPr/>
            </a:pPr>
            <a:r>
              <a:rPr kumimoji="0" lang="en-US" sz="650" u="none" strike="noStrike" kern="1200" cap="none" spc="0" normalizeH="0" baseline="0" noProof="0">
                <a:ln>
                  <a:noFill/>
                </a:ln>
                <a:effectLst/>
                <a:uLnTx/>
                <a:uFillTx/>
                <a:latin typeface="Aptos" panose="020B0004020202020204" pitchFamily="34" charset="0"/>
                <a:ea typeface="Alfabet" pitchFamily="2" charset="0"/>
                <a:cs typeface="+mn-cs"/>
              </a:rPr>
              <a:t>Snapdragon and Qualcomm branded products are products of Qualcomm Technologies, Inc. and/or its subsidiaries. Qualcomm patented technologies are licensed by Qualcomm Incorporated. </a:t>
            </a:r>
          </a:p>
          <a:p>
            <a:pPr marL="0" marR="0" lvl="0" indent="0" algn="l" defTabSz="914400" rtl="0" eaLnBrk="1" fontAlgn="auto" latinLnBrk="0" hangingPunct="1">
              <a:lnSpc>
                <a:spcPct val="100000"/>
              </a:lnSpc>
              <a:spcBef>
                <a:spcPts val="400"/>
              </a:spcBef>
              <a:spcAft>
                <a:spcPts val="0"/>
              </a:spcAft>
              <a:buClrTx/>
              <a:buSzTx/>
              <a:buFontTx/>
              <a:buNone/>
              <a:tabLst/>
              <a:defRPr/>
            </a:pPr>
            <a:endParaRPr kumimoji="0" lang="en-US" sz="650" u="none" strike="noStrike" kern="1200" cap="none" spc="0" normalizeH="0" baseline="0" noProof="0">
              <a:ln>
                <a:noFill/>
              </a:ln>
              <a:effectLst/>
              <a:uLnTx/>
              <a:uFillTx/>
              <a:latin typeface="Aptos" panose="020B0004020202020204" pitchFamily="34" charset="0"/>
              <a:ea typeface="Alfabet" pitchFamily="2" charset="0"/>
              <a:cs typeface="+mn-cs"/>
            </a:endParaRPr>
          </a:p>
        </p:txBody>
      </p:sp>
      <p:sp>
        <p:nvSpPr>
          <p:cNvPr id="6" name="TextBox 5">
            <a:extLst>
              <a:ext uri="{FF2B5EF4-FFF2-40B4-BE49-F238E27FC236}">
                <a16:creationId xmlns:a16="http://schemas.microsoft.com/office/drawing/2014/main" id="{D6733015-9BF4-02D9-2D5A-6B82CB5A8E11}"/>
              </a:ext>
            </a:extLst>
          </p:cNvPr>
          <p:cNvSpPr txBox="1"/>
          <p:nvPr userDrawn="1"/>
        </p:nvSpPr>
        <p:spPr bwMode="gray">
          <a:xfrm>
            <a:off x="481013" y="6100661"/>
            <a:ext cx="3127218" cy="150362"/>
          </a:xfrm>
          <a:prstGeom prst="rect">
            <a:avLst/>
          </a:prstGeom>
          <a:noFill/>
        </p:spPr>
        <p:txBody>
          <a:bodyPr wrap="square" lIns="0" tIns="0" rIns="0" bIns="0" rtlCol="0">
            <a:spAutoFit/>
          </a:bodyPr>
          <a:lstStyle/>
          <a:p>
            <a:pPr marL="0" marR="0" lvl="0" indent="0" algn="l" defTabSz="914400" rtl="0" eaLnBrk="1" fontAlgn="auto" latinLnBrk="0" hangingPunct="1">
              <a:lnSpc>
                <a:spcPct val="114000"/>
              </a:lnSpc>
              <a:spcBef>
                <a:spcPts val="0"/>
              </a:spcBef>
              <a:spcAft>
                <a:spcPts val="300"/>
              </a:spcAft>
              <a:buClrTx/>
              <a:buSzTx/>
              <a:buFontTx/>
              <a:buNone/>
              <a:tabLst/>
              <a:defRPr/>
            </a:pPr>
            <a:r>
              <a:rPr kumimoji="0" lang="en-US" sz="900" u="none" strike="noStrike" kern="1200" cap="none" spc="0" normalizeH="0" baseline="0" noProof="0">
                <a:ln>
                  <a:noFill/>
                </a:ln>
                <a:effectLst/>
                <a:uLnTx/>
                <a:uFillTx/>
                <a:latin typeface="Aptos" panose="020B0004020202020204" pitchFamily="34" charset="0"/>
                <a:ea typeface="Alfabet" pitchFamily="2" charset="0"/>
                <a:cs typeface="+mn-cs"/>
              </a:rPr>
              <a:t>Follow us on:</a:t>
            </a:r>
          </a:p>
        </p:txBody>
      </p:sp>
      <p:sp>
        <p:nvSpPr>
          <p:cNvPr id="7" name="TextBox 6">
            <a:extLst>
              <a:ext uri="{FF2B5EF4-FFF2-40B4-BE49-F238E27FC236}">
                <a16:creationId xmlns:a16="http://schemas.microsoft.com/office/drawing/2014/main" id="{CAFD8E40-2929-3D88-B76D-DD16806A308C}"/>
              </a:ext>
            </a:extLst>
          </p:cNvPr>
          <p:cNvSpPr txBox="1"/>
          <p:nvPr userDrawn="1"/>
        </p:nvSpPr>
        <p:spPr>
          <a:xfrm>
            <a:off x="389712" y="6209771"/>
            <a:ext cx="4184203" cy="242374"/>
          </a:xfrm>
          <a:prstGeom prst="rect">
            <a:avLst/>
          </a:prstGeom>
          <a:noFill/>
        </p:spPr>
        <p:txBody>
          <a:bodyPr wrap="square">
            <a:spAutoFit/>
          </a:bodyPr>
          <a:lstStyle/>
          <a:p>
            <a:pPr marL="0" marR="0" lvl="0" indent="0" algn="l" defTabSz="914400" rtl="0" eaLnBrk="1" fontAlgn="auto" latinLnBrk="0" hangingPunct="1">
              <a:lnSpc>
                <a:spcPct val="114000"/>
              </a:lnSpc>
              <a:spcBef>
                <a:spcPts val="0"/>
              </a:spcBef>
              <a:spcAft>
                <a:spcPts val="300"/>
              </a:spcAft>
              <a:buClrTx/>
              <a:buSzTx/>
              <a:buFontTx/>
              <a:buNone/>
              <a:tabLst/>
              <a:defRPr/>
            </a:pPr>
            <a:r>
              <a:rPr kumimoji="0" lang="en-US" sz="900" u="none" strike="noStrike" kern="1200" cap="none" spc="0" normalizeH="0" baseline="0" noProof="0">
                <a:ln>
                  <a:noFill/>
                </a:ln>
                <a:effectLst/>
                <a:uLnTx/>
                <a:uFillTx/>
                <a:latin typeface="Aptos" panose="020B0004020202020204" pitchFamily="34" charset="0"/>
                <a:ea typeface="Alfabet" pitchFamily="2" charset="0"/>
                <a:cs typeface="+mn-cs"/>
              </a:rPr>
              <a:t>For more information, visit us at </a:t>
            </a:r>
            <a:r>
              <a:rPr kumimoji="0" lang="en-US" sz="900" u="none" strike="noStrike" kern="1200" cap="none" spc="0" normalizeH="0" baseline="0" noProof="0" err="1">
                <a:ln>
                  <a:noFill/>
                </a:ln>
                <a:effectLst/>
                <a:uLnTx/>
                <a:uFillTx/>
                <a:latin typeface="Aptos" panose="020B0004020202020204" pitchFamily="34" charset="0"/>
                <a:ea typeface="Alfabet" pitchFamily="2" charset="0"/>
                <a:cs typeface="+mn-cs"/>
              </a:rPr>
              <a:t>qualcomm.com</a:t>
            </a:r>
            <a:r>
              <a:rPr kumimoji="0" lang="en-US" sz="900" u="none" strike="noStrike" kern="1200" cap="none" spc="0" normalizeH="0" baseline="0" noProof="0">
                <a:ln>
                  <a:noFill/>
                </a:ln>
                <a:effectLst/>
                <a:uLnTx/>
                <a:uFillTx/>
                <a:latin typeface="Aptos" panose="020B0004020202020204" pitchFamily="34" charset="0"/>
                <a:ea typeface="Alfabet" pitchFamily="2" charset="0"/>
                <a:cs typeface="+mn-cs"/>
              </a:rPr>
              <a:t> &amp; </a:t>
            </a:r>
            <a:r>
              <a:rPr kumimoji="0" lang="en-US" sz="900" u="none" strike="noStrike" kern="1200" cap="none" spc="0" normalizeH="0" baseline="0" noProof="0" err="1">
                <a:ln>
                  <a:noFill/>
                </a:ln>
                <a:effectLst/>
                <a:uLnTx/>
                <a:uFillTx/>
                <a:latin typeface="Aptos" panose="020B0004020202020204" pitchFamily="34" charset="0"/>
                <a:ea typeface="Alfabet" pitchFamily="2" charset="0"/>
                <a:cs typeface="+mn-cs"/>
              </a:rPr>
              <a:t>qualcomm.com</a:t>
            </a:r>
            <a:r>
              <a:rPr kumimoji="0" lang="en-US" sz="900" u="none" strike="noStrike" kern="1200" cap="none" spc="0" normalizeH="0" baseline="0" noProof="0">
                <a:ln>
                  <a:noFill/>
                </a:ln>
                <a:effectLst/>
                <a:uLnTx/>
                <a:uFillTx/>
                <a:latin typeface="Aptos" panose="020B0004020202020204" pitchFamily="34" charset="0"/>
                <a:ea typeface="Alfabet" pitchFamily="2" charset="0"/>
                <a:cs typeface="+mn-cs"/>
              </a:rPr>
              <a:t>/blog</a:t>
            </a:r>
          </a:p>
        </p:txBody>
      </p:sp>
      <p:grpSp>
        <p:nvGrpSpPr>
          <p:cNvPr id="8" name="Group 7">
            <a:extLst>
              <a:ext uri="{FF2B5EF4-FFF2-40B4-BE49-F238E27FC236}">
                <a16:creationId xmlns:a16="http://schemas.microsoft.com/office/drawing/2014/main" id="{DC2BA5B9-32D0-B4D3-31C5-940933363930}"/>
              </a:ext>
            </a:extLst>
          </p:cNvPr>
          <p:cNvGrpSpPr/>
          <p:nvPr userDrawn="1"/>
        </p:nvGrpSpPr>
        <p:grpSpPr>
          <a:xfrm>
            <a:off x="1205032" y="6126885"/>
            <a:ext cx="817893" cy="93682"/>
            <a:chOff x="1300130" y="6126885"/>
            <a:chExt cx="817893" cy="93682"/>
          </a:xfrm>
        </p:grpSpPr>
        <p:grpSp>
          <p:nvGrpSpPr>
            <p:cNvPr id="9" name="Group 5">
              <a:extLst>
                <a:ext uri="{FF2B5EF4-FFF2-40B4-BE49-F238E27FC236}">
                  <a16:creationId xmlns:a16="http://schemas.microsoft.com/office/drawing/2014/main" id="{3BF5268F-6D68-1917-4372-D995E148B3D8}"/>
                </a:ext>
              </a:extLst>
            </p:cNvPr>
            <p:cNvGrpSpPr>
              <a:grpSpLocks noChangeAspect="1"/>
            </p:cNvGrpSpPr>
            <p:nvPr/>
          </p:nvGrpSpPr>
          <p:grpSpPr bwMode="gray">
            <a:xfrm>
              <a:off x="1300130" y="6126885"/>
              <a:ext cx="94798" cy="93682"/>
              <a:chOff x="3331" y="1656"/>
              <a:chExt cx="1020" cy="1008"/>
            </a:xfrm>
            <a:solidFill>
              <a:schemeClr val="tx1"/>
            </a:solidFill>
          </p:grpSpPr>
          <p:sp>
            <p:nvSpPr>
              <p:cNvPr id="17" name="Freeform 6">
                <a:extLst>
                  <a:ext uri="{FF2B5EF4-FFF2-40B4-BE49-F238E27FC236}">
                    <a16:creationId xmlns:a16="http://schemas.microsoft.com/office/drawing/2014/main" id="{3B4391A0-4D50-9169-D3E1-D5541F0F6095}"/>
                  </a:ext>
                </a:extLst>
              </p:cNvPr>
              <p:cNvSpPr>
                <a:spLocks noEditPoints="1"/>
              </p:cNvSpPr>
              <p:nvPr/>
            </p:nvSpPr>
            <p:spPr bwMode="gray">
              <a:xfrm>
                <a:off x="3331" y="1656"/>
                <a:ext cx="232" cy="1008"/>
              </a:xfrm>
              <a:custGeom>
                <a:avLst/>
                <a:gdLst>
                  <a:gd name="T0" fmla="*/ 98 w 98"/>
                  <a:gd name="T1" fmla="*/ 46 h 427"/>
                  <a:gd name="T2" fmla="*/ 48 w 98"/>
                  <a:gd name="T3" fmla="*/ 92 h 427"/>
                  <a:gd name="T4" fmla="*/ 0 w 98"/>
                  <a:gd name="T5" fmla="*/ 46 h 427"/>
                  <a:gd name="T6" fmla="*/ 49 w 98"/>
                  <a:gd name="T7" fmla="*/ 0 h 427"/>
                  <a:gd name="T8" fmla="*/ 98 w 98"/>
                  <a:gd name="T9" fmla="*/ 46 h 427"/>
                  <a:gd name="T10" fmla="*/ 2 w 98"/>
                  <a:gd name="T11" fmla="*/ 427 h 427"/>
                  <a:gd name="T12" fmla="*/ 2 w 98"/>
                  <a:gd name="T13" fmla="*/ 129 h 427"/>
                  <a:gd name="T14" fmla="*/ 95 w 98"/>
                  <a:gd name="T15" fmla="*/ 129 h 427"/>
                  <a:gd name="T16" fmla="*/ 95 w 98"/>
                  <a:gd name="T17" fmla="*/ 427 h 427"/>
                  <a:gd name="T18" fmla="*/ 2 w 98"/>
                  <a:gd name="T19" fmla="*/ 42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427">
                    <a:moveTo>
                      <a:pt x="98" y="46"/>
                    </a:moveTo>
                    <a:cubicBezTo>
                      <a:pt x="98" y="72"/>
                      <a:pt x="79" y="92"/>
                      <a:pt x="48" y="92"/>
                    </a:cubicBezTo>
                    <a:cubicBezTo>
                      <a:pt x="18" y="92"/>
                      <a:pt x="0" y="72"/>
                      <a:pt x="0" y="46"/>
                    </a:cubicBezTo>
                    <a:cubicBezTo>
                      <a:pt x="0" y="20"/>
                      <a:pt x="19" y="0"/>
                      <a:pt x="49" y="0"/>
                    </a:cubicBezTo>
                    <a:cubicBezTo>
                      <a:pt x="79" y="0"/>
                      <a:pt x="97" y="20"/>
                      <a:pt x="98" y="46"/>
                    </a:cubicBezTo>
                    <a:close/>
                    <a:moveTo>
                      <a:pt x="2" y="427"/>
                    </a:moveTo>
                    <a:cubicBezTo>
                      <a:pt x="2" y="129"/>
                      <a:pt x="2" y="129"/>
                      <a:pt x="2" y="129"/>
                    </a:cubicBezTo>
                    <a:cubicBezTo>
                      <a:pt x="95" y="129"/>
                      <a:pt x="95" y="129"/>
                      <a:pt x="95" y="129"/>
                    </a:cubicBezTo>
                    <a:cubicBezTo>
                      <a:pt x="95" y="427"/>
                      <a:pt x="95" y="427"/>
                      <a:pt x="95" y="427"/>
                    </a:cubicBezTo>
                    <a:lnTo>
                      <a:pt x="2" y="4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u="none" strike="noStrike" kern="0" cap="none" spc="0" normalizeH="0" baseline="0" noProof="0">
                  <a:ln>
                    <a:noFill/>
                  </a:ln>
                  <a:effectLst/>
                  <a:uLnTx/>
                  <a:uFillTx/>
                  <a:latin typeface="Aptos" panose="020B0004020202020204" pitchFamily="34" charset="0"/>
                  <a:ea typeface="Alfabet" pitchFamily="2" charset="0"/>
                  <a:cs typeface="+mn-cs"/>
                </a:endParaRPr>
              </a:p>
            </p:txBody>
          </p:sp>
          <p:sp>
            <p:nvSpPr>
              <p:cNvPr id="18" name="Freeform 7">
                <a:extLst>
                  <a:ext uri="{FF2B5EF4-FFF2-40B4-BE49-F238E27FC236}">
                    <a16:creationId xmlns:a16="http://schemas.microsoft.com/office/drawing/2014/main" id="{40BEAF68-D3D4-D207-309D-6001397EE346}"/>
                  </a:ext>
                </a:extLst>
              </p:cNvPr>
              <p:cNvSpPr>
                <a:spLocks/>
              </p:cNvSpPr>
              <p:nvPr/>
            </p:nvSpPr>
            <p:spPr bwMode="gray">
              <a:xfrm>
                <a:off x="3681" y="1944"/>
                <a:ext cx="670" cy="720"/>
              </a:xfrm>
              <a:custGeom>
                <a:avLst/>
                <a:gdLst>
                  <a:gd name="T0" fmla="*/ 2 w 284"/>
                  <a:gd name="T1" fmla="*/ 102 h 305"/>
                  <a:gd name="T2" fmla="*/ 0 w 284"/>
                  <a:gd name="T3" fmla="*/ 7 h 305"/>
                  <a:gd name="T4" fmla="*/ 80 w 284"/>
                  <a:gd name="T5" fmla="*/ 7 h 305"/>
                  <a:gd name="T6" fmla="*/ 84 w 284"/>
                  <a:gd name="T7" fmla="*/ 48 h 305"/>
                  <a:gd name="T8" fmla="*/ 86 w 284"/>
                  <a:gd name="T9" fmla="*/ 48 h 305"/>
                  <a:gd name="T10" fmla="*/ 178 w 284"/>
                  <a:gd name="T11" fmla="*/ 0 h 305"/>
                  <a:gd name="T12" fmla="*/ 284 w 284"/>
                  <a:gd name="T13" fmla="*/ 129 h 305"/>
                  <a:gd name="T14" fmla="*/ 284 w 284"/>
                  <a:gd name="T15" fmla="*/ 305 h 305"/>
                  <a:gd name="T16" fmla="*/ 192 w 284"/>
                  <a:gd name="T17" fmla="*/ 305 h 305"/>
                  <a:gd name="T18" fmla="*/ 192 w 284"/>
                  <a:gd name="T19" fmla="*/ 140 h 305"/>
                  <a:gd name="T20" fmla="*/ 145 w 284"/>
                  <a:gd name="T21" fmla="*/ 75 h 305"/>
                  <a:gd name="T22" fmla="*/ 98 w 284"/>
                  <a:gd name="T23" fmla="*/ 110 h 305"/>
                  <a:gd name="T24" fmla="*/ 94 w 284"/>
                  <a:gd name="T25" fmla="*/ 133 h 305"/>
                  <a:gd name="T26" fmla="*/ 94 w 284"/>
                  <a:gd name="T27" fmla="*/ 305 h 305"/>
                  <a:gd name="T28" fmla="*/ 2 w 284"/>
                  <a:gd name="T29" fmla="*/ 305 h 305"/>
                  <a:gd name="T30" fmla="*/ 2 w 284"/>
                  <a:gd name="T31" fmla="*/ 10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4" h="305">
                    <a:moveTo>
                      <a:pt x="2" y="102"/>
                    </a:moveTo>
                    <a:cubicBezTo>
                      <a:pt x="2" y="65"/>
                      <a:pt x="1" y="34"/>
                      <a:pt x="0" y="7"/>
                    </a:cubicBezTo>
                    <a:cubicBezTo>
                      <a:pt x="80" y="7"/>
                      <a:pt x="80" y="7"/>
                      <a:pt x="80" y="7"/>
                    </a:cubicBezTo>
                    <a:cubicBezTo>
                      <a:pt x="84" y="48"/>
                      <a:pt x="84" y="48"/>
                      <a:pt x="84" y="48"/>
                    </a:cubicBezTo>
                    <a:cubicBezTo>
                      <a:pt x="86" y="48"/>
                      <a:pt x="86" y="48"/>
                      <a:pt x="86" y="48"/>
                    </a:cubicBezTo>
                    <a:cubicBezTo>
                      <a:pt x="98" y="29"/>
                      <a:pt x="128" y="0"/>
                      <a:pt x="178" y="0"/>
                    </a:cubicBezTo>
                    <a:cubicBezTo>
                      <a:pt x="239" y="0"/>
                      <a:pt x="284" y="41"/>
                      <a:pt x="284" y="129"/>
                    </a:cubicBezTo>
                    <a:cubicBezTo>
                      <a:pt x="284" y="305"/>
                      <a:pt x="284" y="305"/>
                      <a:pt x="284" y="305"/>
                    </a:cubicBezTo>
                    <a:cubicBezTo>
                      <a:pt x="192" y="305"/>
                      <a:pt x="192" y="305"/>
                      <a:pt x="192" y="305"/>
                    </a:cubicBezTo>
                    <a:cubicBezTo>
                      <a:pt x="192" y="140"/>
                      <a:pt x="192" y="140"/>
                      <a:pt x="192" y="140"/>
                    </a:cubicBezTo>
                    <a:cubicBezTo>
                      <a:pt x="192" y="101"/>
                      <a:pt x="178" y="75"/>
                      <a:pt x="145" y="75"/>
                    </a:cubicBezTo>
                    <a:cubicBezTo>
                      <a:pt x="119" y="75"/>
                      <a:pt x="104" y="93"/>
                      <a:pt x="98" y="110"/>
                    </a:cubicBezTo>
                    <a:cubicBezTo>
                      <a:pt x="95" y="116"/>
                      <a:pt x="94" y="124"/>
                      <a:pt x="94" y="133"/>
                    </a:cubicBezTo>
                    <a:cubicBezTo>
                      <a:pt x="94" y="305"/>
                      <a:pt x="94" y="305"/>
                      <a:pt x="94" y="305"/>
                    </a:cubicBezTo>
                    <a:cubicBezTo>
                      <a:pt x="2" y="305"/>
                      <a:pt x="2" y="305"/>
                      <a:pt x="2" y="305"/>
                    </a:cubicBezTo>
                    <a:lnTo>
                      <a:pt x="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u="none" strike="noStrike" kern="0" cap="none" spc="0" normalizeH="0" baseline="0" noProof="0">
                  <a:ln>
                    <a:noFill/>
                  </a:ln>
                  <a:effectLst/>
                  <a:uLnTx/>
                  <a:uFillTx/>
                  <a:latin typeface="Aptos" panose="020B0004020202020204" pitchFamily="34" charset="0"/>
                  <a:ea typeface="Alfabet" pitchFamily="2" charset="0"/>
                  <a:cs typeface="+mn-cs"/>
                </a:endParaRPr>
              </a:p>
            </p:txBody>
          </p:sp>
        </p:grpSp>
        <p:grpSp>
          <p:nvGrpSpPr>
            <p:cNvPr id="10" name="Group 4">
              <a:extLst>
                <a:ext uri="{FF2B5EF4-FFF2-40B4-BE49-F238E27FC236}">
                  <a16:creationId xmlns:a16="http://schemas.microsoft.com/office/drawing/2014/main" id="{274B1A01-2610-8398-DC38-5F6C0A50AF64}"/>
                </a:ext>
              </a:extLst>
            </p:cNvPr>
            <p:cNvGrpSpPr>
              <a:grpSpLocks noChangeAspect="1"/>
            </p:cNvGrpSpPr>
            <p:nvPr/>
          </p:nvGrpSpPr>
          <p:grpSpPr bwMode="auto">
            <a:xfrm>
              <a:off x="1640695" y="6127230"/>
              <a:ext cx="92914" cy="92992"/>
              <a:chOff x="2653" y="972"/>
              <a:chExt cx="2372" cy="2374"/>
            </a:xfrm>
            <a:solidFill>
              <a:schemeClr val="tx1"/>
            </a:solidFill>
          </p:grpSpPr>
          <p:sp>
            <p:nvSpPr>
              <p:cNvPr id="14" name="Freeform 5">
                <a:extLst>
                  <a:ext uri="{FF2B5EF4-FFF2-40B4-BE49-F238E27FC236}">
                    <a16:creationId xmlns:a16="http://schemas.microsoft.com/office/drawing/2014/main" id="{68802D42-C0F1-DAF9-8B74-77C13FA40FE6}"/>
                  </a:ext>
                </a:extLst>
              </p:cNvPr>
              <p:cNvSpPr>
                <a:spLocks noEditPoints="1"/>
              </p:cNvSpPr>
              <p:nvPr userDrawn="1"/>
            </p:nvSpPr>
            <p:spPr bwMode="auto">
              <a:xfrm>
                <a:off x="2653" y="972"/>
                <a:ext cx="2372" cy="2374"/>
              </a:xfrm>
              <a:custGeom>
                <a:avLst/>
                <a:gdLst>
                  <a:gd name="T0" fmla="*/ 1008 w 2016"/>
                  <a:gd name="T1" fmla="*/ 182 h 2016"/>
                  <a:gd name="T2" fmla="*/ 1415 w 2016"/>
                  <a:gd name="T3" fmla="*/ 188 h 2016"/>
                  <a:gd name="T4" fmla="*/ 1602 w 2016"/>
                  <a:gd name="T5" fmla="*/ 222 h 2016"/>
                  <a:gd name="T6" fmla="*/ 1718 w 2016"/>
                  <a:gd name="T7" fmla="*/ 298 h 2016"/>
                  <a:gd name="T8" fmla="*/ 1794 w 2016"/>
                  <a:gd name="T9" fmla="*/ 414 h 2016"/>
                  <a:gd name="T10" fmla="*/ 1828 w 2016"/>
                  <a:gd name="T11" fmla="*/ 601 h 2016"/>
                  <a:gd name="T12" fmla="*/ 1834 w 2016"/>
                  <a:gd name="T13" fmla="*/ 1008 h 2016"/>
                  <a:gd name="T14" fmla="*/ 1828 w 2016"/>
                  <a:gd name="T15" fmla="*/ 1415 h 2016"/>
                  <a:gd name="T16" fmla="*/ 1794 w 2016"/>
                  <a:gd name="T17" fmla="*/ 1602 h 2016"/>
                  <a:gd name="T18" fmla="*/ 1718 w 2016"/>
                  <a:gd name="T19" fmla="*/ 1718 h 2016"/>
                  <a:gd name="T20" fmla="*/ 1602 w 2016"/>
                  <a:gd name="T21" fmla="*/ 1794 h 2016"/>
                  <a:gd name="T22" fmla="*/ 1415 w 2016"/>
                  <a:gd name="T23" fmla="*/ 1828 h 2016"/>
                  <a:gd name="T24" fmla="*/ 1008 w 2016"/>
                  <a:gd name="T25" fmla="*/ 1834 h 2016"/>
                  <a:gd name="T26" fmla="*/ 601 w 2016"/>
                  <a:gd name="T27" fmla="*/ 1828 h 2016"/>
                  <a:gd name="T28" fmla="*/ 414 w 2016"/>
                  <a:gd name="T29" fmla="*/ 1794 h 2016"/>
                  <a:gd name="T30" fmla="*/ 298 w 2016"/>
                  <a:gd name="T31" fmla="*/ 1718 h 2016"/>
                  <a:gd name="T32" fmla="*/ 222 w 2016"/>
                  <a:gd name="T33" fmla="*/ 1602 h 2016"/>
                  <a:gd name="T34" fmla="*/ 188 w 2016"/>
                  <a:gd name="T35" fmla="*/ 1415 h 2016"/>
                  <a:gd name="T36" fmla="*/ 182 w 2016"/>
                  <a:gd name="T37" fmla="*/ 1008 h 2016"/>
                  <a:gd name="T38" fmla="*/ 188 w 2016"/>
                  <a:gd name="T39" fmla="*/ 601 h 2016"/>
                  <a:gd name="T40" fmla="*/ 222 w 2016"/>
                  <a:gd name="T41" fmla="*/ 414 h 2016"/>
                  <a:gd name="T42" fmla="*/ 298 w 2016"/>
                  <a:gd name="T43" fmla="*/ 298 h 2016"/>
                  <a:gd name="T44" fmla="*/ 414 w 2016"/>
                  <a:gd name="T45" fmla="*/ 222 h 2016"/>
                  <a:gd name="T46" fmla="*/ 601 w 2016"/>
                  <a:gd name="T47" fmla="*/ 188 h 2016"/>
                  <a:gd name="T48" fmla="*/ 1008 w 2016"/>
                  <a:gd name="T49" fmla="*/ 182 h 2016"/>
                  <a:gd name="T50" fmla="*/ 1008 w 2016"/>
                  <a:gd name="T51" fmla="*/ 0 h 2016"/>
                  <a:gd name="T52" fmla="*/ 593 w 2016"/>
                  <a:gd name="T53" fmla="*/ 6 h 2016"/>
                  <a:gd name="T54" fmla="*/ 348 w 2016"/>
                  <a:gd name="T55" fmla="*/ 53 h 2016"/>
                  <a:gd name="T56" fmla="*/ 169 w 2016"/>
                  <a:gd name="T57" fmla="*/ 169 h 2016"/>
                  <a:gd name="T58" fmla="*/ 53 w 2016"/>
                  <a:gd name="T59" fmla="*/ 348 h 2016"/>
                  <a:gd name="T60" fmla="*/ 6 w 2016"/>
                  <a:gd name="T61" fmla="*/ 593 h 2016"/>
                  <a:gd name="T62" fmla="*/ 0 w 2016"/>
                  <a:gd name="T63" fmla="*/ 1008 h 2016"/>
                  <a:gd name="T64" fmla="*/ 6 w 2016"/>
                  <a:gd name="T65" fmla="*/ 1423 h 2016"/>
                  <a:gd name="T66" fmla="*/ 53 w 2016"/>
                  <a:gd name="T67" fmla="*/ 1668 h 2016"/>
                  <a:gd name="T68" fmla="*/ 169 w 2016"/>
                  <a:gd name="T69" fmla="*/ 1847 h 2016"/>
                  <a:gd name="T70" fmla="*/ 348 w 2016"/>
                  <a:gd name="T71" fmla="*/ 1963 h 2016"/>
                  <a:gd name="T72" fmla="*/ 593 w 2016"/>
                  <a:gd name="T73" fmla="*/ 2010 h 2016"/>
                  <a:gd name="T74" fmla="*/ 1008 w 2016"/>
                  <a:gd name="T75" fmla="*/ 2016 h 2016"/>
                  <a:gd name="T76" fmla="*/ 1423 w 2016"/>
                  <a:gd name="T77" fmla="*/ 2010 h 2016"/>
                  <a:gd name="T78" fmla="*/ 1668 w 2016"/>
                  <a:gd name="T79" fmla="*/ 1963 h 2016"/>
                  <a:gd name="T80" fmla="*/ 1847 w 2016"/>
                  <a:gd name="T81" fmla="*/ 1847 h 2016"/>
                  <a:gd name="T82" fmla="*/ 1963 w 2016"/>
                  <a:gd name="T83" fmla="*/ 1668 h 2016"/>
                  <a:gd name="T84" fmla="*/ 2010 w 2016"/>
                  <a:gd name="T85" fmla="*/ 1423 h 2016"/>
                  <a:gd name="T86" fmla="*/ 2016 w 2016"/>
                  <a:gd name="T87" fmla="*/ 1008 h 2016"/>
                  <a:gd name="T88" fmla="*/ 2010 w 2016"/>
                  <a:gd name="T89" fmla="*/ 593 h 2016"/>
                  <a:gd name="T90" fmla="*/ 1963 w 2016"/>
                  <a:gd name="T91" fmla="*/ 348 h 2016"/>
                  <a:gd name="T92" fmla="*/ 1847 w 2016"/>
                  <a:gd name="T93" fmla="*/ 169 h 2016"/>
                  <a:gd name="T94" fmla="*/ 1668 w 2016"/>
                  <a:gd name="T95" fmla="*/ 53 h 2016"/>
                  <a:gd name="T96" fmla="*/ 1423 w 2016"/>
                  <a:gd name="T97" fmla="*/ 6 h 2016"/>
                  <a:gd name="T98" fmla="*/ 1008 w 2016"/>
                  <a:gd name="T99" fmla="*/ 0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16" h="2016">
                    <a:moveTo>
                      <a:pt x="1008" y="182"/>
                    </a:moveTo>
                    <a:cubicBezTo>
                      <a:pt x="1277" y="182"/>
                      <a:pt x="1309" y="183"/>
                      <a:pt x="1415" y="188"/>
                    </a:cubicBezTo>
                    <a:cubicBezTo>
                      <a:pt x="1513" y="192"/>
                      <a:pt x="1567" y="209"/>
                      <a:pt x="1602" y="222"/>
                    </a:cubicBezTo>
                    <a:cubicBezTo>
                      <a:pt x="1649" y="241"/>
                      <a:pt x="1683" y="263"/>
                      <a:pt x="1718" y="298"/>
                    </a:cubicBezTo>
                    <a:cubicBezTo>
                      <a:pt x="1753" y="333"/>
                      <a:pt x="1775" y="367"/>
                      <a:pt x="1794" y="414"/>
                    </a:cubicBezTo>
                    <a:cubicBezTo>
                      <a:pt x="1807" y="449"/>
                      <a:pt x="1824" y="503"/>
                      <a:pt x="1828" y="601"/>
                    </a:cubicBezTo>
                    <a:cubicBezTo>
                      <a:pt x="1833" y="707"/>
                      <a:pt x="1834" y="739"/>
                      <a:pt x="1834" y="1008"/>
                    </a:cubicBezTo>
                    <a:cubicBezTo>
                      <a:pt x="1834" y="1277"/>
                      <a:pt x="1833" y="1309"/>
                      <a:pt x="1828" y="1415"/>
                    </a:cubicBezTo>
                    <a:cubicBezTo>
                      <a:pt x="1824" y="1513"/>
                      <a:pt x="1807" y="1567"/>
                      <a:pt x="1794" y="1602"/>
                    </a:cubicBezTo>
                    <a:cubicBezTo>
                      <a:pt x="1775" y="1649"/>
                      <a:pt x="1753" y="1683"/>
                      <a:pt x="1718" y="1718"/>
                    </a:cubicBezTo>
                    <a:cubicBezTo>
                      <a:pt x="1683" y="1753"/>
                      <a:pt x="1649" y="1775"/>
                      <a:pt x="1602" y="1794"/>
                    </a:cubicBezTo>
                    <a:cubicBezTo>
                      <a:pt x="1567" y="1807"/>
                      <a:pt x="1513" y="1824"/>
                      <a:pt x="1415" y="1828"/>
                    </a:cubicBezTo>
                    <a:cubicBezTo>
                      <a:pt x="1309" y="1833"/>
                      <a:pt x="1277" y="1834"/>
                      <a:pt x="1008" y="1834"/>
                    </a:cubicBezTo>
                    <a:cubicBezTo>
                      <a:pt x="739" y="1834"/>
                      <a:pt x="707" y="1833"/>
                      <a:pt x="601" y="1828"/>
                    </a:cubicBezTo>
                    <a:cubicBezTo>
                      <a:pt x="503" y="1824"/>
                      <a:pt x="449" y="1807"/>
                      <a:pt x="414" y="1794"/>
                    </a:cubicBezTo>
                    <a:cubicBezTo>
                      <a:pt x="367" y="1775"/>
                      <a:pt x="333" y="1753"/>
                      <a:pt x="298" y="1718"/>
                    </a:cubicBezTo>
                    <a:cubicBezTo>
                      <a:pt x="263" y="1683"/>
                      <a:pt x="241" y="1649"/>
                      <a:pt x="222" y="1602"/>
                    </a:cubicBezTo>
                    <a:cubicBezTo>
                      <a:pt x="209" y="1567"/>
                      <a:pt x="192" y="1513"/>
                      <a:pt x="188" y="1415"/>
                    </a:cubicBezTo>
                    <a:cubicBezTo>
                      <a:pt x="183" y="1309"/>
                      <a:pt x="182" y="1277"/>
                      <a:pt x="182" y="1008"/>
                    </a:cubicBezTo>
                    <a:cubicBezTo>
                      <a:pt x="182" y="739"/>
                      <a:pt x="183" y="707"/>
                      <a:pt x="188" y="601"/>
                    </a:cubicBezTo>
                    <a:cubicBezTo>
                      <a:pt x="192" y="503"/>
                      <a:pt x="209" y="449"/>
                      <a:pt x="222" y="414"/>
                    </a:cubicBezTo>
                    <a:cubicBezTo>
                      <a:pt x="241" y="367"/>
                      <a:pt x="263" y="333"/>
                      <a:pt x="298" y="298"/>
                    </a:cubicBezTo>
                    <a:cubicBezTo>
                      <a:pt x="333" y="263"/>
                      <a:pt x="367" y="241"/>
                      <a:pt x="414" y="222"/>
                    </a:cubicBezTo>
                    <a:cubicBezTo>
                      <a:pt x="449" y="209"/>
                      <a:pt x="503" y="192"/>
                      <a:pt x="601" y="188"/>
                    </a:cubicBezTo>
                    <a:cubicBezTo>
                      <a:pt x="707" y="183"/>
                      <a:pt x="739" y="182"/>
                      <a:pt x="1008" y="182"/>
                    </a:cubicBezTo>
                    <a:moveTo>
                      <a:pt x="1008" y="0"/>
                    </a:moveTo>
                    <a:cubicBezTo>
                      <a:pt x="734" y="0"/>
                      <a:pt x="700" y="1"/>
                      <a:pt x="593" y="6"/>
                    </a:cubicBezTo>
                    <a:cubicBezTo>
                      <a:pt x="485" y="11"/>
                      <a:pt x="412" y="28"/>
                      <a:pt x="348" y="53"/>
                    </a:cubicBezTo>
                    <a:cubicBezTo>
                      <a:pt x="282" y="79"/>
                      <a:pt x="225" y="113"/>
                      <a:pt x="169" y="169"/>
                    </a:cubicBezTo>
                    <a:cubicBezTo>
                      <a:pt x="113" y="225"/>
                      <a:pt x="79" y="282"/>
                      <a:pt x="53" y="348"/>
                    </a:cubicBezTo>
                    <a:cubicBezTo>
                      <a:pt x="28" y="412"/>
                      <a:pt x="11" y="485"/>
                      <a:pt x="6" y="593"/>
                    </a:cubicBezTo>
                    <a:cubicBezTo>
                      <a:pt x="1" y="700"/>
                      <a:pt x="0" y="734"/>
                      <a:pt x="0" y="1008"/>
                    </a:cubicBezTo>
                    <a:cubicBezTo>
                      <a:pt x="0" y="1282"/>
                      <a:pt x="1" y="1316"/>
                      <a:pt x="6" y="1423"/>
                    </a:cubicBezTo>
                    <a:cubicBezTo>
                      <a:pt x="11" y="1531"/>
                      <a:pt x="28" y="1604"/>
                      <a:pt x="53" y="1668"/>
                    </a:cubicBezTo>
                    <a:cubicBezTo>
                      <a:pt x="79" y="1734"/>
                      <a:pt x="113" y="1791"/>
                      <a:pt x="169" y="1847"/>
                    </a:cubicBezTo>
                    <a:cubicBezTo>
                      <a:pt x="225" y="1903"/>
                      <a:pt x="282" y="1937"/>
                      <a:pt x="348" y="1963"/>
                    </a:cubicBezTo>
                    <a:cubicBezTo>
                      <a:pt x="412" y="1988"/>
                      <a:pt x="485" y="2005"/>
                      <a:pt x="593" y="2010"/>
                    </a:cubicBezTo>
                    <a:cubicBezTo>
                      <a:pt x="700" y="2015"/>
                      <a:pt x="734" y="2016"/>
                      <a:pt x="1008" y="2016"/>
                    </a:cubicBezTo>
                    <a:cubicBezTo>
                      <a:pt x="1282" y="2016"/>
                      <a:pt x="1316" y="2015"/>
                      <a:pt x="1423" y="2010"/>
                    </a:cubicBezTo>
                    <a:cubicBezTo>
                      <a:pt x="1531" y="2005"/>
                      <a:pt x="1604" y="1988"/>
                      <a:pt x="1668" y="1963"/>
                    </a:cubicBezTo>
                    <a:cubicBezTo>
                      <a:pt x="1734" y="1937"/>
                      <a:pt x="1791" y="1903"/>
                      <a:pt x="1847" y="1847"/>
                    </a:cubicBezTo>
                    <a:cubicBezTo>
                      <a:pt x="1903" y="1791"/>
                      <a:pt x="1937" y="1734"/>
                      <a:pt x="1963" y="1668"/>
                    </a:cubicBezTo>
                    <a:cubicBezTo>
                      <a:pt x="1988" y="1604"/>
                      <a:pt x="2005" y="1531"/>
                      <a:pt x="2010" y="1423"/>
                    </a:cubicBezTo>
                    <a:cubicBezTo>
                      <a:pt x="2015" y="1316"/>
                      <a:pt x="2016" y="1282"/>
                      <a:pt x="2016" y="1008"/>
                    </a:cubicBezTo>
                    <a:cubicBezTo>
                      <a:pt x="2016" y="734"/>
                      <a:pt x="2015" y="700"/>
                      <a:pt x="2010" y="593"/>
                    </a:cubicBezTo>
                    <a:cubicBezTo>
                      <a:pt x="2005" y="485"/>
                      <a:pt x="1988" y="412"/>
                      <a:pt x="1963" y="348"/>
                    </a:cubicBezTo>
                    <a:cubicBezTo>
                      <a:pt x="1937" y="282"/>
                      <a:pt x="1903" y="225"/>
                      <a:pt x="1847" y="169"/>
                    </a:cubicBezTo>
                    <a:cubicBezTo>
                      <a:pt x="1791" y="113"/>
                      <a:pt x="1734" y="79"/>
                      <a:pt x="1668" y="53"/>
                    </a:cubicBezTo>
                    <a:cubicBezTo>
                      <a:pt x="1604" y="28"/>
                      <a:pt x="1531" y="11"/>
                      <a:pt x="1423" y="6"/>
                    </a:cubicBezTo>
                    <a:cubicBezTo>
                      <a:pt x="1316" y="1"/>
                      <a:pt x="1282" y="0"/>
                      <a:pt x="100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latin typeface="Aptos" panose="020B0004020202020204" pitchFamily="34" charset="0"/>
                  <a:ea typeface="Alfabet" pitchFamily="2" charset="0"/>
                </a:endParaRPr>
              </a:p>
            </p:txBody>
          </p:sp>
          <p:sp>
            <p:nvSpPr>
              <p:cNvPr id="15" name="Freeform 6">
                <a:extLst>
                  <a:ext uri="{FF2B5EF4-FFF2-40B4-BE49-F238E27FC236}">
                    <a16:creationId xmlns:a16="http://schemas.microsoft.com/office/drawing/2014/main" id="{511AB5E8-AF45-535E-DBEE-21EA3AA4AC1B}"/>
                  </a:ext>
                </a:extLst>
              </p:cNvPr>
              <p:cNvSpPr>
                <a:spLocks noEditPoints="1"/>
              </p:cNvSpPr>
              <p:nvPr userDrawn="1"/>
            </p:nvSpPr>
            <p:spPr bwMode="auto">
              <a:xfrm>
                <a:off x="3231" y="1550"/>
                <a:ext cx="1216" cy="1218"/>
              </a:xfrm>
              <a:custGeom>
                <a:avLst/>
                <a:gdLst>
                  <a:gd name="T0" fmla="*/ 517 w 1034"/>
                  <a:gd name="T1" fmla="*/ 0 h 1034"/>
                  <a:gd name="T2" fmla="*/ 0 w 1034"/>
                  <a:gd name="T3" fmla="*/ 517 h 1034"/>
                  <a:gd name="T4" fmla="*/ 517 w 1034"/>
                  <a:gd name="T5" fmla="*/ 1034 h 1034"/>
                  <a:gd name="T6" fmla="*/ 1034 w 1034"/>
                  <a:gd name="T7" fmla="*/ 517 h 1034"/>
                  <a:gd name="T8" fmla="*/ 517 w 1034"/>
                  <a:gd name="T9" fmla="*/ 0 h 1034"/>
                  <a:gd name="T10" fmla="*/ 517 w 1034"/>
                  <a:gd name="T11" fmla="*/ 853 h 1034"/>
                  <a:gd name="T12" fmla="*/ 181 w 1034"/>
                  <a:gd name="T13" fmla="*/ 517 h 1034"/>
                  <a:gd name="T14" fmla="*/ 517 w 1034"/>
                  <a:gd name="T15" fmla="*/ 181 h 1034"/>
                  <a:gd name="T16" fmla="*/ 853 w 1034"/>
                  <a:gd name="T17" fmla="*/ 517 h 1034"/>
                  <a:gd name="T18" fmla="*/ 517 w 1034"/>
                  <a:gd name="T19" fmla="*/ 85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4" h="1034">
                    <a:moveTo>
                      <a:pt x="517" y="0"/>
                    </a:moveTo>
                    <a:cubicBezTo>
                      <a:pt x="231" y="0"/>
                      <a:pt x="0" y="231"/>
                      <a:pt x="0" y="517"/>
                    </a:cubicBezTo>
                    <a:cubicBezTo>
                      <a:pt x="0" y="803"/>
                      <a:pt x="231" y="1034"/>
                      <a:pt x="517" y="1034"/>
                    </a:cubicBezTo>
                    <a:cubicBezTo>
                      <a:pt x="803" y="1034"/>
                      <a:pt x="1034" y="803"/>
                      <a:pt x="1034" y="517"/>
                    </a:cubicBezTo>
                    <a:cubicBezTo>
                      <a:pt x="1034" y="231"/>
                      <a:pt x="803" y="0"/>
                      <a:pt x="517" y="0"/>
                    </a:cubicBezTo>
                    <a:close/>
                    <a:moveTo>
                      <a:pt x="517" y="853"/>
                    </a:moveTo>
                    <a:cubicBezTo>
                      <a:pt x="331" y="853"/>
                      <a:pt x="181" y="703"/>
                      <a:pt x="181" y="517"/>
                    </a:cubicBezTo>
                    <a:cubicBezTo>
                      <a:pt x="181" y="331"/>
                      <a:pt x="331" y="181"/>
                      <a:pt x="517" y="181"/>
                    </a:cubicBezTo>
                    <a:cubicBezTo>
                      <a:pt x="703" y="181"/>
                      <a:pt x="853" y="331"/>
                      <a:pt x="853" y="517"/>
                    </a:cubicBezTo>
                    <a:cubicBezTo>
                      <a:pt x="853" y="703"/>
                      <a:pt x="703" y="853"/>
                      <a:pt x="517" y="8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latin typeface="Aptos" panose="020B0004020202020204" pitchFamily="34" charset="0"/>
                  <a:ea typeface="Alfabet" pitchFamily="2" charset="0"/>
                </a:endParaRPr>
              </a:p>
            </p:txBody>
          </p:sp>
          <p:sp>
            <p:nvSpPr>
              <p:cNvPr id="16" name="Oval 7">
                <a:extLst>
                  <a:ext uri="{FF2B5EF4-FFF2-40B4-BE49-F238E27FC236}">
                    <a16:creationId xmlns:a16="http://schemas.microsoft.com/office/drawing/2014/main" id="{5A2B3252-69E6-21D8-7B9C-8CACF53B9BA3}"/>
                  </a:ext>
                </a:extLst>
              </p:cNvPr>
              <p:cNvSpPr>
                <a:spLocks noChangeArrowheads="1"/>
              </p:cNvSpPr>
              <p:nvPr userDrawn="1"/>
            </p:nvSpPr>
            <p:spPr bwMode="auto">
              <a:xfrm>
                <a:off x="4329" y="1383"/>
                <a:ext cx="285" cy="28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latin typeface="Aptos" panose="020B0004020202020204" pitchFamily="34" charset="0"/>
                  <a:ea typeface="Alfabet" pitchFamily="2" charset="0"/>
                </a:endParaRPr>
              </a:p>
            </p:txBody>
          </p:sp>
        </p:grpSp>
        <p:pic>
          <p:nvPicPr>
            <p:cNvPr id="11" name="Graphic 10">
              <a:extLst>
                <a:ext uri="{FF2B5EF4-FFF2-40B4-BE49-F238E27FC236}">
                  <a16:creationId xmlns:a16="http://schemas.microsoft.com/office/drawing/2014/main" id="{EDEA13E0-DF26-3A35-755F-EB1D2F7140EE}"/>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10838" y="6131300"/>
              <a:ext cx="122931" cy="84852"/>
            </a:xfrm>
            <a:prstGeom prst="rect">
              <a:avLst/>
            </a:prstGeom>
          </p:spPr>
        </p:pic>
        <p:pic>
          <p:nvPicPr>
            <p:cNvPr id="12" name="Graphic 11">
              <a:extLst>
                <a:ext uri="{FF2B5EF4-FFF2-40B4-BE49-F238E27FC236}">
                  <a16:creationId xmlns:a16="http://schemas.microsoft.com/office/drawing/2014/main" id="{B54DF270-EBC5-95DA-8346-7100B18EC911}"/>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023789" y="6126885"/>
              <a:ext cx="94234" cy="93682"/>
            </a:xfrm>
            <a:prstGeom prst="rect">
              <a:avLst/>
            </a:prstGeom>
          </p:spPr>
        </p:pic>
        <p:pic>
          <p:nvPicPr>
            <p:cNvPr id="13" name="Graphic 12">
              <a:extLst>
                <a:ext uri="{FF2B5EF4-FFF2-40B4-BE49-F238E27FC236}">
                  <a16:creationId xmlns:a16="http://schemas.microsoft.com/office/drawing/2014/main" id="{1D7C89CA-3D39-A79E-E143-FE65F0C89E27}"/>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476872" y="6131572"/>
              <a:ext cx="84309" cy="84309"/>
            </a:xfrm>
            <a:prstGeom prst="rect">
              <a:avLst/>
            </a:prstGeom>
          </p:spPr>
        </p:pic>
      </p:grpSp>
      <p:pic>
        <p:nvPicPr>
          <p:cNvPr id="24" name="Graphic 23">
            <a:extLst>
              <a:ext uri="{FF2B5EF4-FFF2-40B4-BE49-F238E27FC236}">
                <a16:creationId xmlns:a16="http://schemas.microsoft.com/office/drawing/2014/main" id="{1EBB4BF9-FEEC-4175-585A-2715E84D1EB5}"/>
              </a:ext>
            </a:extLst>
          </p:cNvPr>
          <p:cNvPicPr>
            <a:picLocks noChangeAspect="1"/>
          </p:cNvPicPr>
          <p:nvPr/>
        </p:nvPicPr>
        <p:blipFill>
          <a:blip r:embed="rId8">
            <a:extLst>
              <a:ext uri="{96DAC541-7B7A-43D3-8B79-37D633B846F1}">
                <asvg:svgBlip xmlns:asvg="http://schemas.microsoft.com/office/drawing/2016/SVG/main" r:embed="rId9"/>
              </a:ext>
            </a:extLst>
          </a:blip>
          <a:srcRect t="31605" r="39224"/>
          <a:stretch>
            <a:fillRect/>
          </a:stretch>
        </p:blipFill>
        <p:spPr>
          <a:xfrm>
            <a:off x="6684852" y="0"/>
            <a:ext cx="5507148" cy="6197600"/>
          </a:xfrm>
          <a:custGeom>
            <a:avLst/>
            <a:gdLst>
              <a:gd name="connsiteX0" fmla="*/ 0 w 5507148"/>
              <a:gd name="connsiteY0" fmla="*/ 0 h 6197600"/>
              <a:gd name="connsiteX1" fmla="*/ 147022 w 5507148"/>
              <a:gd name="connsiteY1" fmla="*/ 0 h 6197600"/>
              <a:gd name="connsiteX2" fmla="*/ 5507148 w 5507148"/>
              <a:gd name="connsiteY2" fmla="*/ 0 h 6197600"/>
              <a:gd name="connsiteX3" fmla="*/ 5507148 w 5507148"/>
              <a:gd name="connsiteY3" fmla="*/ 6197600 h 6197600"/>
              <a:gd name="connsiteX4" fmla="*/ 0 w 5507148"/>
              <a:gd name="connsiteY4" fmla="*/ 6197600 h 61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148" h="6197600">
                <a:moveTo>
                  <a:pt x="0" y="0"/>
                </a:moveTo>
                <a:lnTo>
                  <a:pt x="147022" y="0"/>
                </a:lnTo>
                <a:lnTo>
                  <a:pt x="5507148" y="0"/>
                </a:lnTo>
                <a:lnTo>
                  <a:pt x="5507148" y="6197600"/>
                </a:lnTo>
                <a:lnTo>
                  <a:pt x="0" y="6197600"/>
                </a:lnTo>
                <a:close/>
              </a:path>
            </a:pathLst>
          </a:custGeom>
        </p:spPr>
      </p:pic>
      <p:pic>
        <p:nvPicPr>
          <p:cNvPr id="21" name="Picture 2">
            <a:extLst>
              <a:ext uri="{FF2B5EF4-FFF2-40B4-BE49-F238E27FC236}">
                <a16:creationId xmlns:a16="http://schemas.microsoft.com/office/drawing/2014/main" id="{7FDF1ADE-EF76-ABDC-A94C-B4B22DDF49A4}"/>
              </a:ext>
            </a:extLst>
          </p:cNvPr>
          <p:cNvPicPr>
            <a:picLocks noChangeAspect="1" noChangeArrowheads="1"/>
          </p:cNvPicPr>
          <p:nvPr/>
        </p:nvPicPr>
        <p:blipFill rotWithShape="1">
          <a:blip r:embed="rId10" cstate="email">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a:ext>
            </a:extLst>
          </a:blip>
          <a:srcRect/>
          <a:stretch/>
        </p:blipFill>
        <p:spPr bwMode="auto">
          <a:xfrm>
            <a:off x="10895722" y="1322746"/>
            <a:ext cx="693024" cy="760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9244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_Qualcomm Blue">
    <p:bg>
      <p:bgPr>
        <a:solidFill>
          <a:schemeClr val="accent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8D38E5-491C-399E-B737-E4CB35E93811}"/>
              </a:ext>
            </a:extLst>
          </p:cNvPr>
          <p:cNvSpPr txBox="1"/>
          <p:nvPr userDrawn="1"/>
        </p:nvSpPr>
        <p:spPr bwMode="gray">
          <a:xfrm>
            <a:off x="343609" y="2435884"/>
            <a:ext cx="8725779" cy="1301254"/>
          </a:xfrm>
          <a:prstGeom prst="rect">
            <a:avLst/>
          </a:prstGeom>
          <a:noFill/>
        </p:spPr>
        <p:txBody>
          <a:bodyPr wrap="square" lIns="0" tIns="0" rIns="0" bIns="0" rtlCol="0">
            <a:spAutoFit/>
          </a:bodyPr>
          <a:lstStyle/>
          <a:p>
            <a:pPr marL="0" marR="0" lvl="0" indent="0" algn="l" defTabSz="914400" rtl="0" eaLnBrk="1" fontAlgn="auto" latinLnBrk="0" hangingPunct="1">
              <a:lnSpc>
                <a:spcPct val="87000"/>
              </a:lnSpc>
              <a:spcBef>
                <a:spcPts val="0"/>
              </a:spcBef>
              <a:spcAft>
                <a:spcPts val="0"/>
              </a:spcAft>
              <a:buClrTx/>
              <a:buSzTx/>
              <a:buFontTx/>
              <a:buNone/>
              <a:tabLst/>
              <a:defRPr/>
            </a:pPr>
            <a:r>
              <a:rPr kumimoji="0" lang="en-US" sz="9600" u="none" strike="noStrike" kern="1200" cap="none" spc="-300" normalizeH="0" noProof="0">
                <a:ln>
                  <a:noFill/>
                </a:ln>
                <a:effectLst/>
                <a:uLnTx/>
                <a:uFillTx/>
                <a:latin typeface="Aptos" panose="020B0004020202020204" pitchFamily="34" charset="0"/>
                <a:ea typeface="Alfabet" pitchFamily="2" charset="0"/>
              </a:rPr>
              <a:t>T</a:t>
            </a:r>
            <a:r>
              <a:rPr kumimoji="0" lang="en-US" sz="9600" u="none" strike="noStrike" kern="1200" cap="none" spc="-300" normalizeH="0" baseline="0" noProof="0">
                <a:ln>
                  <a:noFill/>
                </a:ln>
                <a:effectLst/>
                <a:uLnTx/>
                <a:uFillTx/>
                <a:latin typeface="Aptos" panose="020B0004020202020204" pitchFamily="34" charset="0"/>
                <a:ea typeface="Alfabet" pitchFamily="2" charset="0"/>
              </a:rPr>
              <a:t>h</a:t>
            </a:r>
            <a:r>
              <a:rPr kumimoji="0" lang="en-US" sz="9600" u="none" strike="noStrike" kern="1200" cap="none" spc="-600" normalizeH="0" noProof="0">
                <a:ln>
                  <a:noFill/>
                </a:ln>
                <a:effectLst/>
                <a:uLnTx/>
                <a:uFillTx/>
                <a:latin typeface="Aptos" panose="020B0004020202020204" pitchFamily="34" charset="0"/>
                <a:ea typeface="Alfabet" pitchFamily="2" charset="0"/>
              </a:rPr>
              <a:t>a</a:t>
            </a:r>
            <a:r>
              <a:rPr kumimoji="0" lang="en-US" sz="9600" u="none" strike="noStrike" kern="1200" cap="none" spc="-450" normalizeH="0" noProof="0">
                <a:ln>
                  <a:noFill/>
                </a:ln>
                <a:effectLst/>
                <a:uLnTx/>
                <a:uFillTx/>
                <a:latin typeface="Aptos" panose="020B0004020202020204" pitchFamily="34" charset="0"/>
                <a:ea typeface="Alfabet" pitchFamily="2" charset="0"/>
              </a:rPr>
              <a:t>n</a:t>
            </a:r>
            <a:r>
              <a:rPr kumimoji="0" lang="en-US" sz="9600" u="none" strike="noStrike" kern="1200" cap="none" spc="-600" normalizeH="0" noProof="0">
                <a:ln>
                  <a:noFill/>
                </a:ln>
                <a:effectLst/>
                <a:uLnTx/>
                <a:uFillTx/>
                <a:latin typeface="Aptos" panose="020B0004020202020204" pitchFamily="34" charset="0"/>
                <a:ea typeface="Alfabet" pitchFamily="2" charset="0"/>
              </a:rPr>
              <a:t>k  </a:t>
            </a:r>
            <a:r>
              <a:rPr kumimoji="0" lang="en-US" sz="9600" u="none" strike="noStrike" kern="1200" cap="none" spc="-80" normalizeH="0" noProof="0">
                <a:ln>
                  <a:noFill/>
                </a:ln>
                <a:effectLst/>
                <a:uLnTx/>
                <a:uFillTx/>
                <a:latin typeface="Aptos" panose="020B0004020202020204" pitchFamily="34" charset="0"/>
                <a:ea typeface="Alfabet" pitchFamily="2" charset="0"/>
              </a:rPr>
              <a:t>y</a:t>
            </a:r>
            <a:r>
              <a:rPr lang="en-US" sz="9600" spc="-300">
                <a:latin typeface="Aptos" panose="020B0004020202020204" pitchFamily="34" charset="0"/>
                <a:ea typeface="Alfabet" pitchFamily="2" charset="0"/>
              </a:rPr>
              <a:t>o</a:t>
            </a:r>
            <a:r>
              <a:rPr kumimoji="0" lang="en-US" sz="9600" u="none" strike="noStrike" kern="1200" cap="none" spc="-300" normalizeH="0" noProof="0">
                <a:ln>
                  <a:noFill/>
                </a:ln>
                <a:effectLst/>
                <a:uLnTx/>
                <a:uFillTx/>
                <a:latin typeface="Aptos" panose="020B0004020202020204" pitchFamily="34" charset="0"/>
                <a:ea typeface="Alfabet" pitchFamily="2" charset="0"/>
              </a:rPr>
              <a:t>u</a:t>
            </a:r>
          </a:p>
        </p:txBody>
      </p:sp>
      <p:sp>
        <p:nvSpPr>
          <p:cNvPr id="4" name="TextBox 3">
            <a:extLst>
              <a:ext uri="{FF2B5EF4-FFF2-40B4-BE49-F238E27FC236}">
                <a16:creationId xmlns:a16="http://schemas.microsoft.com/office/drawing/2014/main" id="{58C904C5-CF09-901C-0409-22AE7AA4BACE}"/>
              </a:ext>
            </a:extLst>
          </p:cNvPr>
          <p:cNvSpPr txBox="1"/>
          <p:nvPr userDrawn="1"/>
        </p:nvSpPr>
        <p:spPr bwMode="gray">
          <a:xfrm>
            <a:off x="480927" y="3934635"/>
            <a:ext cx="3789063" cy="654025"/>
          </a:xfrm>
          <a:prstGeom prst="rect">
            <a:avLst/>
          </a:prstGeom>
          <a:noFill/>
        </p:spPr>
        <p:txBody>
          <a:bodyPr wrap="square" lIns="0" tIns="0" rIns="0" bIns="0" numCol="1" spcCol="118872" rtlCol="0">
            <a:spAutoFit/>
          </a:bodyPr>
          <a:lstStyle/>
          <a:p>
            <a:pPr marL="0" marR="0" lvl="0" indent="0" algn="l" defTabSz="914400" rtl="0" eaLnBrk="1" fontAlgn="auto" latinLnBrk="0" hangingPunct="1">
              <a:lnSpc>
                <a:spcPct val="100000"/>
              </a:lnSpc>
              <a:spcBef>
                <a:spcPts val="400"/>
              </a:spcBef>
              <a:spcAft>
                <a:spcPts val="0"/>
              </a:spcAft>
              <a:buClrTx/>
              <a:buSzTx/>
              <a:buFontTx/>
              <a:buNone/>
              <a:tabLst/>
              <a:defRPr/>
            </a:pPr>
            <a:r>
              <a:rPr kumimoji="0" lang="en-US" sz="650" u="none" strike="noStrike" kern="1200" cap="none" spc="0" normalizeH="0" baseline="0" noProof="0">
                <a:ln>
                  <a:noFill/>
                </a:ln>
                <a:solidFill>
                  <a:schemeClr val="tx1"/>
                </a:solidFill>
                <a:effectLst/>
                <a:uLnTx/>
                <a:uFillTx/>
                <a:latin typeface="Aptos" panose="020B0004020202020204" pitchFamily="34" charset="0"/>
                <a:ea typeface="Alfabet" pitchFamily="2" charset="0"/>
                <a:cs typeface="+mn-cs"/>
              </a:rPr>
              <a:t>Nothing in these materials is an offer to sell any of the components or devices referenced herein.</a:t>
            </a:r>
          </a:p>
          <a:p>
            <a:pPr marL="0" marR="0" lvl="0" indent="0" algn="l" defTabSz="914400" rtl="0" eaLnBrk="1" fontAlgn="auto" latinLnBrk="0" hangingPunct="1">
              <a:lnSpc>
                <a:spcPct val="100000"/>
              </a:lnSpc>
              <a:spcBef>
                <a:spcPts val="400"/>
              </a:spcBef>
              <a:spcAft>
                <a:spcPts val="0"/>
              </a:spcAft>
              <a:buClrTx/>
              <a:buSzTx/>
              <a:buFontTx/>
              <a:buNone/>
              <a:tabLst/>
              <a:defRPr/>
            </a:pPr>
            <a:r>
              <a:rPr kumimoji="0" lang="en-US" sz="650" u="none" strike="noStrike" kern="1200" cap="none" spc="0" normalizeH="0" baseline="0" noProof="0">
                <a:ln>
                  <a:noFill/>
                </a:ln>
                <a:solidFill>
                  <a:schemeClr val="tx1"/>
                </a:solidFill>
                <a:effectLst/>
                <a:uLnTx/>
                <a:uFillTx/>
                <a:latin typeface="Aptos" panose="020B0004020202020204" pitchFamily="34" charset="0"/>
                <a:ea typeface="Alfabet" pitchFamily="2" charset="0"/>
                <a:cs typeface="+mn-cs"/>
              </a:rPr>
              <a:t>© Qualcomm Technologies, Inc. and/or its affiliated companies. All Rights Reserved.</a:t>
            </a:r>
          </a:p>
          <a:p>
            <a:pPr marL="0" marR="0" lvl="0" indent="0" algn="l" defTabSz="914400" rtl="0" eaLnBrk="1" fontAlgn="auto" latinLnBrk="0" hangingPunct="1">
              <a:lnSpc>
                <a:spcPct val="100000"/>
              </a:lnSpc>
              <a:spcBef>
                <a:spcPts val="400"/>
              </a:spcBef>
              <a:spcAft>
                <a:spcPts val="0"/>
              </a:spcAft>
              <a:buClrTx/>
              <a:buSzTx/>
              <a:buFontTx/>
              <a:buNone/>
              <a:tabLst/>
              <a:defRPr/>
            </a:pPr>
            <a:r>
              <a:rPr kumimoji="0" lang="en-US" sz="650" u="none" strike="noStrike" kern="1200" cap="none" spc="0" normalizeH="0" baseline="0" noProof="0">
                <a:ln>
                  <a:noFill/>
                </a:ln>
                <a:solidFill>
                  <a:schemeClr val="tx1"/>
                </a:solidFill>
                <a:effectLst/>
                <a:uLnTx/>
                <a:uFillTx/>
                <a:latin typeface="Aptos" panose="020B0004020202020204" pitchFamily="34" charset="0"/>
                <a:ea typeface="Alfabet" pitchFamily="2" charset="0"/>
                <a:cs typeface="+mn-cs"/>
              </a:rPr>
              <a:t>Qualcomm</a:t>
            </a:r>
            <a:r>
              <a:rPr kumimoji="0" lang="zh-TW" altLang="en-US" sz="650" u="none" strike="noStrike" kern="1200" cap="none" spc="0" normalizeH="0" baseline="0" noProof="0">
                <a:ln>
                  <a:noFill/>
                </a:ln>
                <a:solidFill>
                  <a:schemeClr val="tx1"/>
                </a:solidFill>
                <a:effectLst/>
                <a:uLnTx/>
                <a:uFillTx/>
                <a:latin typeface="Aptos" panose="020B0004020202020204" pitchFamily="34" charset="0"/>
                <a:ea typeface="Alfabet" pitchFamily="2" charset="0"/>
                <a:cs typeface="+mn-cs"/>
              </a:rPr>
              <a:t> </a:t>
            </a:r>
            <a:r>
              <a:rPr kumimoji="0" lang="en-US" altLang="zh-TW" sz="650" u="none" strike="noStrike" kern="1200" cap="none" spc="0" normalizeH="0" baseline="0" noProof="0">
                <a:ln>
                  <a:noFill/>
                </a:ln>
                <a:solidFill>
                  <a:schemeClr val="tx1"/>
                </a:solidFill>
                <a:effectLst/>
                <a:uLnTx/>
                <a:uFillTx/>
                <a:latin typeface="Aptos" panose="020B0004020202020204" pitchFamily="34" charset="0"/>
                <a:ea typeface="Alfabet" pitchFamily="2" charset="0"/>
                <a:cs typeface="+mn-cs"/>
              </a:rPr>
              <a:t>and</a:t>
            </a:r>
            <a:r>
              <a:rPr kumimoji="0" lang="zh-TW" altLang="en-US" sz="650" u="none" strike="noStrike" kern="1200" cap="none" spc="0" normalizeH="0" baseline="0" noProof="0">
                <a:ln>
                  <a:noFill/>
                </a:ln>
                <a:solidFill>
                  <a:schemeClr val="tx1"/>
                </a:solidFill>
                <a:effectLst/>
                <a:uLnTx/>
                <a:uFillTx/>
                <a:latin typeface="Aptos" panose="020B0004020202020204" pitchFamily="34" charset="0"/>
                <a:ea typeface="Alfabet" pitchFamily="2" charset="0"/>
                <a:cs typeface="+mn-cs"/>
              </a:rPr>
              <a:t> </a:t>
            </a:r>
            <a:r>
              <a:rPr kumimoji="0" lang="en-US" altLang="zh-TW" sz="650" u="none" strike="noStrike" kern="1200" cap="none" spc="0" normalizeH="0" baseline="0" noProof="0">
                <a:ln>
                  <a:noFill/>
                </a:ln>
                <a:solidFill>
                  <a:schemeClr val="tx1"/>
                </a:solidFill>
                <a:effectLst/>
                <a:uLnTx/>
                <a:uFillTx/>
                <a:latin typeface="Aptos" panose="020B0004020202020204" pitchFamily="34" charset="0"/>
                <a:ea typeface="Alfabet" pitchFamily="2" charset="0"/>
                <a:cs typeface="+mn-cs"/>
              </a:rPr>
              <a:t>Snapdragon</a:t>
            </a:r>
            <a:r>
              <a:rPr kumimoji="0" lang="zh-TW" altLang="en-US" sz="650" u="none" strike="noStrike" kern="1200" cap="none" spc="0" normalizeH="0" baseline="0" noProof="0">
                <a:ln>
                  <a:noFill/>
                </a:ln>
                <a:solidFill>
                  <a:schemeClr val="tx1"/>
                </a:solidFill>
                <a:effectLst/>
                <a:uLnTx/>
                <a:uFillTx/>
                <a:latin typeface="Aptos" panose="020B0004020202020204" pitchFamily="34" charset="0"/>
                <a:ea typeface="Alfabet" pitchFamily="2" charset="0"/>
                <a:cs typeface="+mn-cs"/>
              </a:rPr>
              <a:t> </a:t>
            </a:r>
            <a:r>
              <a:rPr kumimoji="0" lang="en-US" altLang="zh-TW" sz="650" u="none" strike="noStrike" kern="1200" cap="none" spc="0" normalizeH="0" baseline="0" noProof="0">
                <a:ln>
                  <a:noFill/>
                </a:ln>
                <a:solidFill>
                  <a:schemeClr val="tx1"/>
                </a:solidFill>
                <a:effectLst/>
                <a:uLnTx/>
                <a:uFillTx/>
                <a:latin typeface="Aptos" panose="020B0004020202020204" pitchFamily="34" charset="0"/>
                <a:ea typeface="Alfabet" pitchFamily="2" charset="0"/>
                <a:cs typeface="+mn-cs"/>
              </a:rPr>
              <a:t>are</a:t>
            </a:r>
            <a:r>
              <a:rPr kumimoji="0" lang="en-US" sz="650" u="none" strike="noStrike" kern="1200" cap="none" spc="0" normalizeH="0" baseline="0" noProof="0">
                <a:ln>
                  <a:noFill/>
                </a:ln>
                <a:solidFill>
                  <a:schemeClr val="tx1"/>
                </a:solidFill>
                <a:effectLst/>
                <a:uLnTx/>
                <a:uFillTx/>
                <a:latin typeface="Aptos" panose="020B0004020202020204" pitchFamily="34" charset="0"/>
                <a:ea typeface="Alfabet" pitchFamily="2" charset="0"/>
                <a:cs typeface="+mn-cs"/>
              </a:rPr>
              <a:t> trademark</a:t>
            </a:r>
            <a:r>
              <a:rPr kumimoji="0" lang="en-US" altLang="zh-TW" sz="650" u="none" strike="noStrike" kern="1200" cap="none" spc="0" normalizeH="0" baseline="0" noProof="0">
                <a:ln>
                  <a:noFill/>
                </a:ln>
                <a:solidFill>
                  <a:schemeClr val="tx1"/>
                </a:solidFill>
                <a:effectLst/>
                <a:uLnTx/>
                <a:uFillTx/>
                <a:latin typeface="Aptos" panose="020B0004020202020204" pitchFamily="34" charset="0"/>
                <a:ea typeface="Alfabet" pitchFamily="2" charset="0"/>
                <a:cs typeface="+mn-cs"/>
              </a:rPr>
              <a:t>s</a:t>
            </a:r>
            <a:r>
              <a:rPr kumimoji="0" lang="en-US" sz="650" u="none" strike="noStrike" kern="1200" cap="none" spc="0" normalizeH="0" baseline="0" noProof="0">
                <a:ln>
                  <a:noFill/>
                </a:ln>
                <a:solidFill>
                  <a:schemeClr val="tx1"/>
                </a:solidFill>
                <a:effectLst/>
                <a:uLnTx/>
                <a:uFillTx/>
                <a:latin typeface="Aptos" panose="020B0004020202020204" pitchFamily="34" charset="0"/>
                <a:ea typeface="Alfabet" pitchFamily="2" charset="0"/>
                <a:cs typeface="+mn-cs"/>
              </a:rPr>
              <a:t> or registered trademark</a:t>
            </a:r>
            <a:r>
              <a:rPr kumimoji="0" lang="en-US" altLang="zh-TW" sz="650" u="none" strike="noStrike" kern="1200" cap="none" spc="0" normalizeH="0" baseline="0" noProof="0">
                <a:ln>
                  <a:noFill/>
                </a:ln>
                <a:solidFill>
                  <a:schemeClr val="tx1"/>
                </a:solidFill>
                <a:effectLst/>
                <a:uLnTx/>
                <a:uFillTx/>
                <a:latin typeface="Aptos" panose="020B0004020202020204" pitchFamily="34" charset="0"/>
                <a:ea typeface="Alfabet" pitchFamily="2" charset="0"/>
                <a:cs typeface="+mn-cs"/>
              </a:rPr>
              <a:t>s</a:t>
            </a:r>
            <a:r>
              <a:rPr kumimoji="0" lang="en-US" sz="650" u="none" strike="noStrike" kern="1200" cap="none" spc="0" normalizeH="0" baseline="0" noProof="0">
                <a:ln>
                  <a:noFill/>
                </a:ln>
                <a:solidFill>
                  <a:schemeClr val="tx1"/>
                </a:solidFill>
                <a:effectLst/>
                <a:uLnTx/>
                <a:uFillTx/>
                <a:latin typeface="Aptos" panose="020B0004020202020204" pitchFamily="34" charset="0"/>
                <a:ea typeface="Alfabet" pitchFamily="2" charset="0"/>
                <a:cs typeface="+mn-cs"/>
              </a:rPr>
              <a:t> of Qualcomm Incorporated. </a:t>
            </a:r>
            <a:br>
              <a:rPr kumimoji="0" lang="en-US" sz="650" u="none" strike="noStrike" kern="1200" cap="none" spc="0" normalizeH="0" baseline="0" noProof="0">
                <a:ln>
                  <a:noFill/>
                </a:ln>
                <a:solidFill>
                  <a:schemeClr val="tx1"/>
                </a:solidFill>
                <a:effectLst/>
                <a:uLnTx/>
                <a:uFillTx/>
                <a:latin typeface="Aptos" panose="020B0004020202020204" pitchFamily="34" charset="0"/>
                <a:ea typeface="Alfabet" pitchFamily="2" charset="0"/>
                <a:cs typeface="+mn-cs"/>
              </a:rPr>
            </a:br>
            <a:r>
              <a:rPr kumimoji="0" lang="en-US" sz="650" u="none" strike="noStrike" kern="1200" cap="none" spc="0" normalizeH="0" baseline="0" noProof="0">
                <a:ln>
                  <a:noFill/>
                </a:ln>
                <a:solidFill>
                  <a:schemeClr val="tx1"/>
                </a:solidFill>
                <a:effectLst/>
                <a:uLnTx/>
                <a:uFillTx/>
                <a:latin typeface="Aptos" panose="020B0004020202020204" pitchFamily="34" charset="0"/>
                <a:ea typeface="Alfabet" pitchFamily="2" charset="0"/>
                <a:cs typeface="+mn-cs"/>
              </a:rPr>
              <a:t>Other products and brand names may be trademarks or registered trademarks of their respective owners.</a:t>
            </a:r>
          </a:p>
          <a:p>
            <a:pPr marL="0" marR="0" lvl="0" indent="0" algn="l" defTabSz="914400" rtl="0" eaLnBrk="1" fontAlgn="auto" latinLnBrk="0" hangingPunct="1">
              <a:lnSpc>
                <a:spcPct val="100000"/>
              </a:lnSpc>
              <a:spcBef>
                <a:spcPts val="400"/>
              </a:spcBef>
              <a:spcAft>
                <a:spcPts val="0"/>
              </a:spcAft>
              <a:buClrTx/>
              <a:buSzTx/>
              <a:buFontTx/>
              <a:buNone/>
              <a:tabLst/>
              <a:defRPr/>
            </a:pPr>
            <a:endParaRPr kumimoji="0" lang="en-US" sz="650" u="none" strike="noStrike" kern="1200" cap="none" spc="0" normalizeH="0" baseline="0" noProof="0">
              <a:ln>
                <a:noFill/>
              </a:ln>
              <a:solidFill>
                <a:schemeClr val="tx1"/>
              </a:solidFill>
              <a:effectLst/>
              <a:uLnTx/>
              <a:uFillTx/>
              <a:latin typeface="Aptos" panose="020B0004020202020204" pitchFamily="34" charset="0"/>
              <a:ea typeface="Alfabet" pitchFamily="2" charset="0"/>
              <a:cs typeface="+mn-cs"/>
            </a:endParaRPr>
          </a:p>
        </p:txBody>
      </p:sp>
      <p:sp>
        <p:nvSpPr>
          <p:cNvPr id="5" name="TextBox 4">
            <a:extLst>
              <a:ext uri="{FF2B5EF4-FFF2-40B4-BE49-F238E27FC236}">
                <a16:creationId xmlns:a16="http://schemas.microsoft.com/office/drawing/2014/main" id="{9AD3167D-B67D-2259-C2CB-D5F07DD61617}"/>
              </a:ext>
            </a:extLst>
          </p:cNvPr>
          <p:cNvSpPr txBox="1"/>
          <p:nvPr userDrawn="1"/>
        </p:nvSpPr>
        <p:spPr bwMode="gray">
          <a:xfrm>
            <a:off x="480927" y="4751064"/>
            <a:ext cx="4172353" cy="1002839"/>
          </a:xfrm>
          <a:prstGeom prst="rect">
            <a:avLst/>
          </a:prstGeom>
          <a:noFill/>
        </p:spPr>
        <p:txBody>
          <a:bodyPr wrap="square" lIns="0" tIns="0" rIns="0" bIns="0" numCol="1" spcCol="118872" rtlCol="0">
            <a:spAutoFit/>
          </a:bodyPr>
          <a:lstStyle/>
          <a:p>
            <a:pPr marL="0" marR="0" lvl="0" indent="0" algn="l" defTabSz="914400" rtl="0" eaLnBrk="1" fontAlgn="auto" latinLnBrk="0" hangingPunct="1">
              <a:lnSpc>
                <a:spcPct val="100000"/>
              </a:lnSpc>
              <a:spcBef>
                <a:spcPts val="400"/>
              </a:spcBef>
              <a:spcAft>
                <a:spcPts val="0"/>
              </a:spcAft>
              <a:buClrTx/>
              <a:buSzTx/>
              <a:buFontTx/>
              <a:buNone/>
              <a:tabLst/>
              <a:defRPr/>
            </a:pPr>
            <a:r>
              <a:rPr kumimoji="0" lang="en-US" sz="650" u="none" strike="noStrike" kern="1200" cap="none" spc="0" normalizeH="0" baseline="0" noProof="0">
                <a:ln>
                  <a:noFill/>
                </a:ln>
                <a:effectLst/>
                <a:uLnTx/>
                <a:uFillTx/>
                <a:latin typeface="Aptos" panose="020B0004020202020204" pitchFamily="34" charset="0"/>
                <a:ea typeface="Alfabet" pitchFamily="2" charset="0"/>
                <a:cs typeface="+mn-cs"/>
              </a:rPr>
              <a:t>References in this presentation to “Qualcomm” may mean Qualcomm Incorporated,</a:t>
            </a:r>
            <a:br>
              <a:rPr kumimoji="0" lang="en-US" sz="650" u="none" strike="noStrike" kern="1200" cap="none" spc="0" normalizeH="0" baseline="0" noProof="0">
                <a:ln>
                  <a:noFill/>
                </a:ln>
                <a:effectLst/>
                <a:uLnTx/>
                <a:uFillTx/>
                <a:latin typeface="Aptos" panose="020B0004020202020204" pitchFamily="34" charset="0"/>
                <a:ea typeface="Alfabet" pitchFamily="2" charset="0"/>
                <a:cs typeface="+mn-cs"/>
              </a:rPr>
            </a:br>
            <a:r>
              <a:rPr kumimoji="0" lang="en-US" sz="650" u="none" strike="noStrike" kern="1200" cap="none" spc="0" normalizeH="0" baseline="0" noProof="0">
                <a:ln>
                  <a:noFill/>
                </a:ln>
                <a:effectLst/>
                <a:uLnTx/>
                <a:uFillTx/>
                <a:latin typeface="Aptos" panose="020B0004020202020204" pitchFamily="34" charset="0"/>
                <a:ea typeface="Alfabet" pitchFamily="2" charset="0"/>
                <a:cs typeface="+mn-cs"/>
              </a:rPr>
              <a:t>Qualcomm Technologies, Inc., and/or other subsidiaries or business units within</a:t>
            </a:r>
            <a:br>
              <a:rPr kumimoji="0" lang="en-US" sz="650" u="none" strike="noStrike" kern="1200" cap="none" spc="0" normalizeH="0" baseline="0" noProof="0">
                <a:ln>
                  <a:noFill/>
                </a:ln>
                <a:effectLst/>
                <a:uLnTx/>
                <a:uFillTx/>
                <a:latin typeface="Aptos" panose="020B0004020202020204" pitchFamily="34" charset="0"/>
                <a:ea typeface="Alfabet" pitchFamily="2" charset="0"/>
                <a:cs typeface="+mn-cs"/>
              </a:rPr>
            </a:br>
            <a:r>
              <a:rPr kumimoji="0" lang="en-US" sz="650" u="none" strike="noStrike" kern="1200" cap="none" spc="0" normalizeH="0" baseline="0" noProof="0">
                <a:ln>
                  <a:noFill/>
                </a:ln>
                <a:effectLst/>
                <a:uLnTx/>
                <a:uFillTx/>
                <a:latin typeface="Aptos" panose="020B0004020202020204" pitchFamily="34" charset="0"/>
                <a:ea typeface="Alfabet" pitchFamily="2" charset="0"/>
                <a:cs typeface="+mn-cs"/>
              </a:rPr>
              <a:t>the Qualcomm corporate structure, as applicable. Qualcomm Incorporated includes our licensing business, QTL, and the vast majority of our patent portfolio. Qualcomm Technologies, Inc., a subsidiary of Qualcomm Incorporated, operates, along with its subsidiaries, substantially all of our engineering, research and development functions, and substantially all of our products and services businesses, including our QCT semiconductor business. </a:t>
            </a:r>
          </a:p>
          <a:p>
            <a:pPr marL="0" marR="0" lvl="0" indent="0" algn="l" defTabSz="914400" rtl="0" eaLnBrk="1" fontAlgn="auto" latinLnBrk="0" hangingPunct="1">
              <a:lnSpc>
                <a:spcPct val="100000"/>
              </a:lnSpc>
              <a:spcBef>
                <a:spcPts val="400"/>
              </a:spcBef>
              <a:spcAft>
                <a:spcPts val="0"/>
              </a:spcAft>
              <a:buClrTx/>
              <a:buSzTx/>
              <a:buFontTx/>
              <a:buNone/>
              <a:tabLst/>
              <a:defRPr/>
            </a:pPr>
            <a:r>
              <a:rPr kumimoji="0" lang="en-US" sz="650" u="none" strike="noStrike" kern="1200" cap="none" spc="0" normalizeH="0" baseline="0" noProof="0">
                <a:ln>
                  <a:noFill/>
                </a:ln>
                <a:effectLst/>
                <a:uLnTx/>
                <a:uFillTx/>
                <a:latin typeface="Aptos" panose="020B0004020202020204" pitchFamily="34" charset="0"/>
                <a:ea typeface="Alfabet" pitchFamily="2" charset="0"/>
                <a:cs typeface="+mn-cs"/>
              </a:rPr>
              <a:t>Snapdragon and Qualcomm branded products are products of Qualcomm Technologies, Inc. and/or its subsidiaries. Qualcomm patented technologies are licensed by Qualcomm Incorporated. </a:t>
            </a:r>
          </a:p>
          <a:p>
            <a:pPr marL="0" marR="0" lvl="0" indent="0" algn="l" defTabSz="914400" rtl="0" eaLnBrk="1" fontAlgn="auto" latinLnBrk="0" hangingPunct="1">
              <a:lnSpc>
                <a:spcPct val="100000"/>
              </a:lnSpc>
              <a:spcBef>
                <a:spcPts val="400"/>
              </a:spcBef>
              <a:spcAft>
                <a:spcPts val="0"/>
              </a:spcAft>
              <a:buClrTx/>
              <a:buSzTx/>
              <a:buFontTx/>
              <a:buNone/>
              <a:tabLst/>
              <a:defRPr/>
            </a:pPr>
            <a:endParaRPr kumimoji="0" lang="en-US" sz="650" u="none" strike="noStrike" kern="1200" cap="none" spc="0" normalizeH="0" baseline="0" noProof="0">
              <a:ln>
                <a:noFill/>
              </a:ln>
              <a:effectLst/>
              <a:uLnTx/>
              <a:uFillTx/>
              <a:latin typeface="Aptos" panose="020B0004020202020204" pitchFamily="34" charset="0"/>
              <a:ea typeface="Alfabet" pitchFamily="2" charset="0"/>
              <a:cs typeface="+mn-cs"/>
            </a:endParaRPr>
          </a:p>
        </p:txBody>
      </p:sp>
      <p:sp>
        <p:nvSpPr>
          <p:cNvPr id="6" name="TextBox 5">
            <a:extLst>
              <a:ext uri="{FF2B5EF4-FFF2-40B4-BE49-F238E27FC236}">
                <a16:creationId xmlns:a16="http://schemas.microsoft.com/office/drawing/2014/main" id="{D6733015-9BF4-02D9-2D5A-6B82CB5A8E11}"/>
              </a:ext>
            </a:extLst>
          </p:cNvPr>
          <p:cNvSpPr txBox="1"/>
          <p:nvPr userDrawn="1"/>
        </p:nvSpPr>
        <p:spPr bwMode="gray">
          <a:xfrm>
            <a:off x="481013" y="6100661"/>
            <a:ext cx="3127218" cy="150362"/>
          </a:xfrm>
          <a:prstGeom prst="rect">
            <a:avLst/>
          </a:prstGeom>
          <a:noFill/>
        </p:spPr>
        <p:txBody>
          <a:bodyPr wrap="square" lIns="0" tIns="0" rIns="0" bIns="0" rtlCol="0">
            <a:spAutoFit/>
          </a:bodyPr>
          <a:lstStyle/>
          <a:p>
            <a:pPr marL="0" marR="0" lvl="0" indent="0" algn="l" defTabSz="914400" rtl="0" eaLnBrk="1" fontAlgn="auto" latinLnBrk="0" hangingPunct="1">
              <a:lnSpc>
                <a:spcPct val="114000"/>
              </a:lnSpc>
              <a:spcBef>
                <a:spcPts val="0"/>
              </a:spcBef>
              <a:spcAft>
                <a:spcPts val="300"/>
              </a:spcAft>
              <a:buClrTx/>
              <a:buSzTx/>
              <a:buFontTx/>
              <a:buNone/>
              <a:tabLst/>
              <a:defRPr/>
            </a:pPr>
            <a:r>
              <a:rPr kumimoji="0" lang="en-US" sz="900" u="none" strike="noStrike" kern="1200" cap="none" spc="0" normalizeH="0" baseline="0" noProof="0">
                <a:ln>
                  <a:noFill/>
                </a:ln>
                <a:effectLst/>
                <a:uLnTx/>
                <a:uFillTx/>
                <a:latin typeface="Aptos" panose="020B0004020202020204" pitchFamily="34" charset="0"/>
                <a:ea typeface="Alfabet" pitchFamily="2" charset="0"/>
                <a:cs typeface="+mn-cs"/>
              </a:rPr>
              <a:t>Follow us on:</a:t>
            </a:r>
          </a:p>
        </p:txBody>
      </p:sp>
      <p:sp>
        <p:nvSpPr>
          <p:cNvPr id="7" name="TextBox 6">
            <a:extLst>
              <a:ext uri="{FF2B5EF4-FFF2-40B4-BE49-F238E27FC236}">
                <a16:creationId xmlns:a16="http://schemas.microsoft.com/office/drawing/2014/main" id="{CAFD8E40-2929-3D88-B76D-DD16806A308C}"/>
              </a:ext>
            </a:extLst>
          </p:cNvPr>
          <p:cNvSpPr txBox="1"/>
          <p:nvPr userDrawn="1"/>
        </p:nvSpPr>
        <p:spPr>
          <a:xfrm>
            <a:off x="389712" y="6209771"/>
            <a:ext cx="4184203" cy="242374"/>
          </a:xfrm>
          <a:prstGeom prst="rect">
            <a:avLst/>
          </a:prstGeom>
          <a:noFill/>
        </p:spPr>
        <p:txBody>
          <a:bodyPr wrap="square">
            <a:spAutoFit/>
          </a:bodyPr>
          <a:lstStyle/>
          <a:p>
            <a:pPr marL="0" marR="0" lvl="0" indent="0" algn="l" defTabSz="914400" rtl="0" eaLnBrk="1" fontAlgn="auto" latinLnBrk="0" hangingPunct="1">
              <a:lnSpc>
                <a:spcPct val="114000"/>
              </a:lnSpc>
              <a:spcBef>
                <a:spcPts val="0"/>
              </a:spcBef>
              <a:spcAft>
                <a:spcPts val="300"/>
              </a:spcAft>
              <a:buClrTx/>
              <a:buSzTx/>
              <a:buFontTx/>
              <a:buNone/>
              <a:tabLst/>
              <a:defRPr/>
            </a:pPr>
            <a:r>
              <a:rPr kumimoji="0" lang="en-US" sz="900" u="none" strike="noStrike" kern="1200" cap="none" spc="0" normalizeH="0" baseline="0" noProof="0">
                <a:ln>
                  <a:noFill/>
                </a:ln>
                <a:effectLst/>
                <a:uLnTx/>
                <a:uFillTx/>
                <a:latin typeface="Aptos" panose="020B0004020202020204" pitchFamily="34" charset="0"/>
                <a:ea typeface="Alfabet" pitchFamily="2" charset="0"/>
                <a:cs typeface="+mn-cs"/>
              </a:rPr>
              <a:t>For more information, visit us at </a:t>
            </a:r>
            <a:r>
              <a:rPr kumimoji="0" lang="en-US" sz="900" u="none" strike="noStrike" kern="1200" cap="none" spc="0" normalizeH="0" baseline="0" noProof="0" err="1">
                <a:ln>
                  <a:noFill/>
                </a:ln>
                <a:effectLst/>
                <a:uLnTx/>
                <a:uFillTx/>
                <a:latin typeface="Aptos" panose="020B0004020202020204" pitchFamily="34" charset="0"/>
                <a:ea typeface="Alfabet" pitchFamily="2" charset="0"/>
                <a:cs typeface="+mn-cs"/>
              </a:rPr>
              <a:t>qualcomm.com</a:t>
            </a:r>
            <a:r>
              <a:rPr kumimoji="0" lang="en-US" sz="900" u="none" strike="noStrike" kern="1200" cap="none" spc="0" normalizeH="0" baseline="0" noProof="0">
                <a:ln>
                  <a:noFill/>
                </a:ln>
                <a:effectLst/>
                <a:uLnTx/>
                <a:uFillTx/>
                <a:latin typeface="Aptos" panose="020B0004020202020204" pitchFamily="34" charset="0"/>
                <a:ea typeface="Alfabet" pitchFamily="2" charset="0"/>
                <a:cs typeface="+mn-cs"/>
              </a:rPr>
              <a:t> &amp; </a:t>
            </a:r>
            <a:r>
              <a:rPr kumimoji="0" lang="en-US" sz="900" u="none" strike="noStrike" kern="1200" cap="none" spc="0" normalizeH="0" baseline="0" noProof="0" err="1">
                <a:ln>
                  <a:noFill/>
                </a:ln>
                <a:effectLst/>
                <a:uLnTx/>
                <a:uFillTx/>
                <a:latin typeface="Aptos" panose="020B0004020202020204" pitchFamily="34" charset="0"/>
                <a:ea typeface="Alfabet" pitchFamily="2" charset="0"/>
                <a:cs typeface="+mn-cs"/>
              </a:rPr>
              <a:t>qualcomm.com</a:t>
            </a:r>
            <a:r>
              <a:rPr kumimoji="0" lang="en-US" sz="900" u="none" strike="noStrike" kern="1200" cap="none" spc="0" normalizeH="0" baseline="0" noProof="0">
                <a:ln>
                  <a:noFill/>
                </a:ln>
                <a:effectLst/>
                <a:uLnTx/>
                <a:uFillTx/>
                <a:latin typeface="Aptos" panose="020B0004020202020204" pitchFamily="34" charset="0"/>
                <a:ea typeface="Alfabet" pitchFamily="2" charset="0"/>
                <a:cs typeface="+mn-cs"/>
              </a:rPr>
              <a:t>/blog</a:t>
            </a:r>
          </a:p>
        </p:txBody>
      </p:sp>
      <p:grpSp>
        <p:nvGrpSpPr>
          <p:cNvPr id="8" name="Group 7">
            <a:extLst>
              <a:ext uri="{FF2B5EF4-FFF2-40B4-BE49-F238E27FC236}">
                <a16:creationId xmlns:a16="http://schemas.microsoft.com/office/drawing/2014/main" id="{DC2BA5B9-32D0-B4D3-31C5-940933363930}"/>
              </a:ext>
            </a:extLst>
          </p:cNvPr>
          <p:cNvGrpSpPr/>
          <p:nvPr userDrawn="1"/>
        </p:nvGrpSpPr>
        <p:grpSpPr>
          <a:xfrm>
            <a:off x="1205032" y="6126885"/>
            <a:ext cx="817893" cy="93682"/>
            <a:chOff x="1300130" y="6126885"/>
            <a:chExt cx="817893" cy="93682"/>
          </a:xfrm>
        </p:grpSpPr>
        <p:grpSp>
          <p:nvGrpSpPr>
            <p:cNvPr id="9" name="Group 5">
              <a:extLst>
                <a:ext uri="{FF2B5EF4-FFF2-40B4-BE49-F238E27FC236}">
                  <a16:creationId xmlns:a16="http://schemas.microsoft.com/office/drawing/2014/main" id="{3BF5268F-6D68-1917-4372-D995E148B3D8}"/>
                </a:ext>
              </a:extLst>
            </p:cNvPr>
            <p:cNvGrpSpPr>
              <a:grpSpLocks noChangeAspect="1"/>
            </p:cNvGrpSpPr>
            <p:nvPr/>
          </p:nvGrpSpPr>
          <p:grpSpPr bwMode="gray">
            <a:xfrm>
              <a:off x="1300130" y="6126885"/>
              <a:ext cx="94798" cy="93682"/>
              <a:chOff x="3331" y="1656"/>
              <a:chExt cx="1020" cy="1008"/>
            </a:xfrm>
            <a:solidFill>
              <a:schemeClr val="tx1"/>
            </a:solidFill>
          </p:grpSpPr>
          <p:sp>
            <p:nvSpPr>
              <p:cNvPr id="17" name="Freeform 6">
                <a:extLst>
                  <a:ext uri="{FF2B5EF4-FFF2-40B4-BE49-F238E27FC236}">
                    <a16:creationId xmlns:a16="http://schemas.microsoft.com/office/drawing/2014/main" id="{3B4391A0-4D50-9169-D3E1-D5541F0F6095}"/>
                  </a:ext>
                </a:extLst>
              </p:cNvPr>
              <p:cNvSpPr>
                <a:spLocks noEditPoints="1"/>
              </p:cNvSpPr>
              <p:nvPr/>
            </p:nvSpPr>
            <p:spPr bwMode="gray">
              <a:xfrm>
                <a:off x="3331" y="1656"/>
                <a:ext cx="232" cy="1008"/>
              </a:xfrm>
              <a:custGeom>
                <a:avLst/>
                <a:gdLst>
                  <a:gd name="T0" fmla="*/ 98 w 98"/>
                  <a:gd name="T1" fmla="*/ 46 h 427"/>
                  <a:gd name="T2" fmla="*/ 48 w 98"/>
                  <a:gd name="T3" fmla="*/ 92 h 427"/>
                  <a:gd name="T4" fmla="*/ 0 w 98"/>
                  <a:gd name="T5" fmla="*/ 46 h 427"/>
                  <a:gd name="T6" fmla="*/ 49 w 98"/>
                  <a:gd name="T7" fmla="*/ 0 h 427"/>
                  <a:gd name="T8" fmla="*/ 98 w 98"/>
                  <a:gd name="T9" fmla="*/ 46 h 427"/>
                  <a:gd name="T10" fmla="*/ 2 w 98"/>
                  <a:gd name="T11" fmla="*/ 427 h 427"/>
                  <a:gd name="T12" fmla="*/ 2 w 98"/>
                  <a:gd name="T13" fmla="*/ 129 h 427"/>
                  <a:gd name="T14" fmla="*/ 95 w 98"/>
                  <a:gd name="T15" fmla="*/ 129 h 427"/>
                  <a:gd name="T16" fmla="*/ 95 w 98"/>
                  <a:gd name="T17" fmla="*/ 427 h 427"/>
                  <a:gd name="T18" fmla="*/ 2 w 98"/>
                  <a:gd name="T19" fmla="*/ 42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427">
                    <a:moveTo>
                      <a:pt x="98" y="46"/>
                    </a:moveTo>
                    <a:cubicBezTo>
                      <a:pt x="98" y="72"/>
                      <a:pt x="79" y="92"/>
                      <a:pt x="48" y="92"/>
                    </a:cubicBezTo>
                    <a:cubicBezTo>
                      <a:pt x="18" y="92"/>
                      <a:pt x="0" y="72"/>
                      <a:pt x="0" y="46"/>
                    </a:cubicBezTo>
                    <a:cubicBezTo>
                      <a:pt x="0" y="20"/>
                      <a:pt x="19" y="0"/>
                      <a:pt x="49" y="0"/>
                    </a:cubicBezTo>
                    <a:cubicBezTo>
                      <a:pt x="79" y="0"/>
                      <a:pt x="97" y="20"/>
                      <a:pt x="98" y="46"/>
                    </a:cubicBezTo>
                    <a:close/>
                    <a:moveTo>
                      <a:pt x="2" y="427"/>
                    </a:moveTo>
                    <a:cubicBezTo>
                      <a:pt x="2" y="129"/>
                      <a:pt x="2" y="129"/>
                      <a:pt x="2" y="129"/>
                    </a:cubicBezTo>
                    <a:cubicBezTo>
                      <a:pt x="95" y="129"/>
                      <a:pt x="95" y="129"/>
                      <a:pt x="95" y="129"/>
                    </a:cubicBezTo>
                    <a:cubicBezTo>
                      <a:pt x="95" y="427"/>
                      <a:pt x="95" y="427"/>
                      <a:pt x="95" y="427"/>
                    </a:cubicBezTo>
                    <a:lnTo>
                      <a:pt x="2" y="4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u="none" strike="noStrike" kern="0" cap="none" spc="0" normalizeH="0" baseline="0" noProof="0">
                  <a:ln>
                    <a:noFill/>
                  </a:ln>
                  <a:effectLst/>
                  <a:uLnTx/>
                  <a:uFillTx/>
                  <a:latin typeface="Aptos" panose="020B0004020202020204" pitchFamily="34" charset="0"/>
                  <a:ea typeface="Alfabet" pitchFamily="2" charset="0"/>
                  <a:cs typeface="+mn-cs"/>
                </a:endParaRPr>
              </a:p>
            </p:txBody>
          </p:sp>
          <p:sp>
            <p:nvSpPr>
              <p:cNvPr id="18" name="Freeform 7">
                <a:extLst>
                  <a:ext uri="{FF2B5EF4-FFF2-40B4-BE49-F238E27FC236}">
                    <a16:creationId xmlns:a16="http://schemas.microsoft.com/office/drawing/2014/main" id="{40BEAF68-D3D4-D207-309D-6001397EE346}"/>
                  </a:ext>
                </a:extLst>
              </p:cNvPr>
              <p:cNvSpPr>
                <a:spLocks/>
              </p:cNvSpPr>
              <p:nvPr/>
            </p:nvSpPr>
            <p:spPr bwMode="gray">
              <a:xfrm>
                <a:off x="3681" y="1944"/>
                <a:ext cx="670" cy="720"/>
              </a:xfrm>
              <a:custGeom>
                <a:avLst/>
                <a:gdLst>
                  <a:gd name="T0" fmla="*/ 2 w 284"/>
                  <a:gd name="T1" fmla="*/ 102 h 305"/>
                  <a:gd name="T2" fmla="*/ 0 w 284"/>
                  <a:gd name="T3" fmla="*/ 7 h 305"/>
                  <a:gd name="T4" fmla="*/ 80 w 284"/>
                  <a:gd name="T5" fmla="*/ 7 h 305"/>
                  <a:gd name="T6" fmla="*/ 84 w 284"/>
                  <a:gd name="T7" fmla="*/ 48 h 305"/>
                  <a:gd name="T8" fmla="*/ 86 w 284"/>
                  <a:gd name="T9" fmla="*/ 48 h 305"/>
                  <a:gd name="T10" fmla="*/ 178 w 284"/>
                  <a:gd name="T11" fmla="*/ 0 h 305"/>
                  <a:gd name="T12" fmla="*/ 284 w 284"/>
                  <a:gd name="T13" fmla="*/ 129 h 305"/>
                  <a:gd name="T14" fmla="*/ 284 w 284"/>
                  <a:gd name="T15" fmla="*/ 305 h 305"/>
                  <a:gd name="T16" fmla="*/ 192 w 284"/>
                  <a:gd name="T17" fmla="*/ 305 h 305"/>
                  <a:gd name="T18" fmla="*/ 192 w 284"/>
                  <a:gd name="T19" fmla="*/ 140 h 305"/>
                  <a:gd name="T20" fmla="*/ 145 w 284"/>
                  <a:gd name="T21" fmla="*/ 75 h 305"/>
                  <a:gd name="T22" fmla="*/ 98 w 284"/>
                  <a:gd name="T23" fmla="*/ 110 h 305"/>
                  <a:gd name="T24" fmla="*/ 94 w 284"/>
                  <a:gd name="T25" fmla="*/ 133 h 305"/>
                  <a:gd name="T26" fmla="*/ 94 w 284"/>
                  <a:gd name="T27" fmla="*/ 305 h 305"/>
                  <a:gd name="T28" fmla="*/ 2 w 284"/>
                  <a:gd name="T29" fmla="*/ 305 h 305"/>
                  <a:gd name="T30" fmla="*/ 2 w 284"/>
                  <a:gd name="T31" fmla="*/ 10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4" h="305">
                    <a:moveTo>
                      <a:pt x="2" y="102"/>
                    </a:moveTo>
                    <a:cubicBezTo>
                      <a:pt x="2" y="65"/>
                      <a:pt x="1" y="34"/>
                      <a:pt x="0" y="7"/>
                    </a:cubicBezTo>
                    <a:cubicBezTo>
                      <a:pt x="80" y="7"/>
                      <a:pt x="80" y="7"/>
                      <a:pt x="80" y="7"/>
                    </a:cubicBezTo>
                    <a:cubicBezTo>
                      <a:pt x="84" y="48"/>
                      <a:pt x="84" y="48"/>
                      <a:pt x="84" y="48"/>
                    </a:cubicBezTo>
                    <a:cubicBezTo>
                      <a:pt x="86" y="48"/>
                      <a:pt x="86" y="48"/>
                      <a:pt x="86" y="48"/>
                    </a:cubicBezTo>
                    <a:cubicBezTo>
                      <a:pt x="98" y="29"/>
                      <a:pt x="128" y="0"/>
                      <a:pt x="178" y="0"/>
                    </a:cubicBezTo>
                    <a:cubicBezTo>
                      <a:pt x="239" y="0"/>
                      <a:pt x="284" y="41"/>
                      <a:pt x="284" y="129"/>
                    </a:cubicBezTo>
                    <a:cubicBezTo>
                      <a:pt x="284" y="305"/>
                      <a:pt x="284" y="305"/>
                      <a:pt x="284" y="305"/>
                    </a:cubicBezTo>
                    <a:cubicBezTo>
                      <a:pt x="192" y="305"/>
                      <a:pt x="192" y="305"/>
                      <a:pt x="192" y="305"/>
                    </a:cubicBezTo>
                    <a:cubicBezTo>
                      <a:pt x="192" y="140"/>
                      <a:pt x="192" y="140"/>
                      <a:pt x="192" y="140"/>
                    </a:cubicBezTo>
                    <a:cubicBezTo>
                      <a:pt x="192" y="101"/>
                      <a:pt x="178" y="75"/>
                      <a:pt x="145" y="75"/>
                    </a:cubicBezTo>
                    <a:cubicBezTo>
                      <a:pt x="119" y="75"/>
                      <a:pt x="104" y="93"/>
                      <a:pt x="98" y="110"/>
                    </a:cubicBezTo>
                    <a:cubicBezTo>
                      <a:pt x="95" y="116"/>
                      <a:pt x="94" y="124"/>
                      <a:pt x="94" y="133"/>
                    </a:cubicBezTo>
                    <a:cubicBezTo>
                      <a:pt x="94" y="305"/>
                      <a:pt x="94" y="305"/>
                      <a:pt x="94" y="305"/>
                    </a:cubicBezTo>
                    <a:cubicBezTo>
                      <a:pt x="2" y="305"/>
                      <a:pt x="2" y="305"/>
                      <a:pt x="2" y="305"/>
                    </a:cubicBezTo>
                    <a:lnTo>
                      <a:pt x="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u="none" strike="noStrike" kern="0" cap="none" spc="0" normalizeH="0" baseline="0" noProof="0">
                  <a:ln>
                    <a:noFill/>
                  </a:ln>
                  <a:effectLst/>
                  <a:uLnTx/>
                  <a:uFillTx/>
                  <a:latin typeface="Aptos" panose="020B0004020202020204" pitchFamily="34" charset="0"/>
                  <a:ea typeface="Alfabet" pitchFamily="2" charset="0"/>
                  <a:cs typeface="+mn-cs"/>
                </a:endParaRPr>
              </a:p>
            </p:txBody>
          </p:sp>
        </p:grpSp>
        <p:grpSp>
          <p:nvGrpSpPr>
            <p:cNvPr id="10" name="Group 4">
              <a:extLst>
                <a:ext uri="{FF2B5EF4-FFF2-40B4-BE49-F238E27FC236}">
                  <a16:creationId xmlns:a16="http://schemas.microsoft.com/office/drawing/2014/main" id="{274B1A01-2610-8398-DC38-5F6C0A50AF64}"/>
                </a:ext>
              </a:extLst>
            </p:cNvPr>
            <p:cNvGrpSpPr>
              <a:grpSpLocks noChangeAspect="1"/>
            </p:cNvGrpSpPr>
            <p:nvPr/>
          </p:nvGrpSpPr>
          <p:grpSpPr bwMode="auto">
            <a:xfrm>
              <a:off x="1640695" y="6127230"/>
              <a:ext cx="92914" cy="92992"/>
              <a:chOff x="2653" y="972"/>
              <a:chExt cx="2372" cy="2374"/>
            </a:xfrm>
            <a:solidFill>
              <a:schemeClr val="tx1"/>
            </a:solidFill>
          </p:grpSpPr>
          <p:sp>
            <p:nvSpPr>
              <p:cNvPr id="14" name="Freeform 5">
                <a:extLst>
                  <a:ext uri="{FF2B5EF4-FFF2-40B4-BE49-F238E27FC236}">
                    <a16:creationId xmlns:a16="http://schemas.microsoft.com/office/drawing/2014/main" id="{68802D42-C0F1-DAF9-8B74-77C13FA40FE6}"/>
                  </a:ext>
                </a:extLst>
              </p:cNvPr>
              <p:cNvSpPr>
                <a:spLocks noEditPoints="1"/>
              </p:cNvSpPr>
              <p:nvPr userDrawn="1"/>
            </p:nvSpPr>
            <p:spPr bwMode="auto">
              <a:xfrm>
                <a:off x="2653" y="972"/>
                <a:ext cx="2372" cy="2374"/>
              </a:xfrm>
              <a:custGeom>
                <a:avLst/>
                <a:gdLst>
                  <a:gd name="T0" fmla="*/ 1008 w 2016"/>
                  <a:gd name="T1" fmla="*/ 182 h 2016"/>
                  <a:gd name="T2" fmla="*/ 1415 w 2016"/>
                  <a:gd name="T3" fmla="*/ 188 h 2016"/>
                  <a:gd name="T4" fmla="*/ 1602 w 2016"/>
                  <a:gd name="T5" fmla="*/ 222 h 2016"/>
                  <a:gd name="T6" fmla="*/ 1718 w 2016"/>
                  <a:gd name="T7" fmla="*/ 298 h 2016"/>
                  <a:gd name="T8" fmla="*/ 1794 w 2016"/>
                  <a:gd name="T9" fmla="*/ 414 h 2016"/>
                  <a:gd name="T10" fmla="*/ 1828 w 2016"/>
                  <a:gd name="T11" fmla="*/ 601 h 2016"/>
                  <a:gd name="T12" fmla="*/ 1834 w 2016"/>
                  <a:gd name="T13" fmla="*/ 1008 h 2016"/>
                  <a:gd name="T14" fmla="*/ 1828 w 2016"/>
                  <a:gd name="T15" fmla="*/ 1415 h 2016"/>
                  <a:gd name="T16" fmla="*/ 1794 w 2016"/>
                  <a:gd name="T17" fmla="*/ 1602 h 2016"/>
                  <a:gd name="T18" fmla="*/ 1718 w 2016"/>
                  <a:gd name="T19" fmla="*/ 1718 h 2016"/>
                  <a:gd name="T20" fmla="*/ 1602 w 2016"/>
                  <a:gd name="T21" fmla="*/ 1794 h 2016"/>
                  <a:gd name="T22" fmla="*/ 1415 w 2016"/>
                  <a:gd name="T23" fmla="*/ 1828 h 2016"/>
                  <a:gd name="T24" fmla="*/ 1008 w 2016"/>
                  <a:gd name="T25" fmla="*/ 1834 h 2016"/>
                  <a:gd name="T26" fmla="*/ 601 w 2016"/>
                  <a:gd name="T27" fmla="*/ 1828 h 2016"/>
                  <a:gd name="T28" fmla="*/ 414 w 2016"/>
                  <a:gd name="T29" fmla="*/ 1794 h 2016"/>
                  <a:gd name="T30" fmla="*/ 298 w 2016"/>
                  <a:gd name="T31" fmla="*/ 1718 h 2016"/>
                  <a:gd name="T32" fmla="*/ 222 w 2016"/>
                  <a:gd name="T33" fmla="*/ 1602 h 2016"/>
                  <a:gd name="T34" fmla="*/ 188 w 2016"/>
                  <a:gd name="T35" fmla="*/ 1415 h 2016"/>
                  <a:gd name="T36" fmla="*/ 182 w 2016"/>
                  <a:gd name="T37" fmla="*/ 1008 h 2016"/>
                  <a:gd name="T38" fmla="*/ 188 w 2016"/>
                  <a:gd name="T39" fmla="*/ 601 h 2016"/>
                  <a:gd name="T40" fmla="*/ 222 w 2016"/>
                  <a:gd name="T41" fmla="*/ 414 h 2016"/>
                  <a:gd name="T42" fmla="*/ 298 w 2016"/>
                  <a:gd name="T43" fmla="*/ 298 h 2016"/>
                  <a:gd name="T44" fmla="*/ 414 w 2016"/>
                  <a:gd name="T45" fmla="*/ 222 h 2016"/>
                  <a:gd name="T46" fmla="*/ 601 w 2016"/>
                  <a:gd name="T47" fmla="*/ 188 h 2016"/>
                  <a:gd name="T48" fmla="*/ 1008 w 2016"/>
                  <a:gd name="T49" fmla="*/ 182 h 2016"/>
                  <a:gd name="T50" fmla="*/ 1008 w 2016"/>
                  <a:gd name="T51" fmla="*/ 0 h 2016"/>
                  <a:gd name="T52" fmla="*/ 593 w 2016"/>
                  <a:gd name="T53" fmla="*/ 6 h 2016"/>
                  <a:gd name="T54" fmla="*/ 348 w 2016"/>
                  <a:gd name="T55" fmla="*/ 53 h 2016"/>
                  <a:gd name="T56" fmla="*/ 169 w 2016"/>
                  <a:gd name="T57" fmla="*/ 169 h 2016"/>
                  <a:gd name="T58" fmla="*/ 53 w 2016"/>
                  <a:gd name="T59" fmla="*/ 348 h 2016"/>
                  <a:gd name="T60" fmla="*/ 6 w 2016"/>
                  <a:gd name="T61" fmla="*/ 593 h 2016"/>
                  <a:gd name="T62" fmla="*/ 0 w 2016"/>
                  <a:gd name="T63" fmla="*/ 1008 h 2016"/>
                  <a:gd name="T64" fmla="*/ 6 w 2016"/>
                  <a:gd name="T65" fmla="*/ 1423 h 2016"/>
                  <a:gd name="T66" fmla="*/ 53 w 2016"/>
                  <a:gd name="T67" fmla="*/ 1668 h 2016"/>
                  <a:gd name="T68" fmla="*/ 169 w 2016"/>
                  <a:gd name="T69" fmla="*/ 1847 h 2016"/>
                  <a:gd name="T70" fmla="*/ 348 w 2016"/>
                  <a:gd name="T71" fmla="*/ 1963 h 2016"/>
                  <a:gd name="T72" fmla="*/ 593 w 2016"/>
                  <a:gd name="T73" fmla="*/ 2010 h 2016"/>
                  <a:gd name="T74" fmla="*/ 1008 w 2016"/>
                  <a:gd name="T75" fmla="*/ 2016 h 2016"/>
                  <a:gd name="T76" fmla="*/ 1423 w 2016"/>
                  <a:gd name="T77" fmla="*/ 2010 h 2016"/>
                  <a:gd name="T78" fmla="*/ 1668 w 2016"/>
                  <a:gd name="T79" fmla="*/ 1963 h 2016"/>
                  <a:gd name="T80" fmla="*/ 1847 w 2016"/>
                  <a:gd name="T81" fmla="*/ 1847 h 2016"/>
                  <a:gd name="T82" fmla="*/ 1963 w 2016"/>
                  <a:gd name="T83" fmla="*/ 1668 h 2016"/>
                  <a:gd name="T84" fmla="*/ 2010 w 2016"/>
                  <a:gd name="T85" fmla="*/ 1423 h 2016"/>
                  <a:gd name="T86" fmla="*/ 2016 w 2016"/>
                  <a:gd name="T87" fmla="*/ 1008 h 2016"/>
                  <a:gd name="T88" fmla="*/ 2010 w 2016"/>
                  <a:gd name="T89" fmla="*/ 593 h 2016"/>
                  <a:gd name="T90" fmla="*/ 1963 w 2016"/>
                  <a:gd name="T91" fmla="*/ 348 h 2016"/>
                  <a:gd name="T92" fmla="*/ 1847 w 2016"/>
                  <a:gd name="T93" fmla="*/ 169 h 2016"/>
                  <a:gd name="T94" fmla="*/ 1668 w 2016"/>
                  <a:gd name="T95" fmla="*/ 53 h 2016"/>
                  <a:gd name="T96" fmla="*/ 1423 w 2016"/>
                  <a:gd name="T97" fmla="*/ 6 h 2016"/>
                  <a:gd name="T98" fmla="*/ 1008 w 2016"/>
                  <a:gd name="T99" fmla="*/ 0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16" h="2016">
                    <a:moveTo>
                      <a:pt x="1008" y="182"/>
                    </a:moveTo>
                    <a:cubicBezTo>
                      <a:pt x="1277" y="182"/>
                      <a:pt x="1309" y="183"/>
                      <a:pt x="1415" y="188"/>
                    </a:cubicBezTo>
                    <a:cubicBezTo>
                      <a:pt x="1513" y="192"/>
                      <a:pt x="1567" y="209"/>
                      <a:pt x="1602" y="222"/>
                    </a:cubicBezTo>
                    <a:cubicBezTo>
                      <a:pt x="1649" y="241"/>
                      <a:pt x="1683" y="263"/>
                      <a:pt x="1718" y="298"/>
                    </a:cubicBezTo>
                    <a:cubicBezTo>
                      <a:pt x="1753" y="333"/>
                      <a:pt x="1775" y="367"/>
                      <a:pt x="1794" y="414"/>
                    </a:cubicBezTo>
                    <a:cubicBezTo>
                      <a:pt x="1807" y="449"/>
                      <a:pt x="1824" y="503"/>
                      <a:pt x="1828" y="601"/>
                    </a:cubicBezTo>
                    <a:cubicBezTo>
                      <a:pt x="1833" y="707"/>
                      <a:pt x="1834" y="739"/>
                      <a:pt x="1834" y="1008"/>
                    </a:cubicBezTo>
                    <a:cubicBezTo>
                      <a:pt x="1834" y="1277"/>
                      <a:pt x="1833" y="1309"/>
                      <a:pt x="1828" y="1415"/>
                    </a:cubicBezTo>
                    <a:cubicBezTo>
                      <a:pt x="1824" y="1513"/>
                      <a:pt x="1807" y="1567"/>
                      <a:pt x="1794" y="1602"/>
                    </a:cubicBezTo>
                    <a:cubicBezTo>
                      <a:pt x="1775" y="1649"/>
                      <a:pt x="1753" y="1683"/>
                      <a:pt x="1718" y="1718"/>
                    </a:cubicBezTo>
                    <a:cubicBezTo>
                      <a:pt x="1683" y="1753"/>
                      <a:pt x="1649" y="1775"/>
                      <a:pt x="1602" y="1794"/>
                    </a:cubicBezTo>
                    <a:cubicBezTo>
                      <a:pt x="1567" y="1807"/>
                      <a:pt x="1513" y="1824"/>
                      <a:pt x="1415" y="1828"/>
                    </a:cubicBezTo>
                    <a:cubicBezTo>
                      <a:pt x="1309" y="1833"/>
                      <a:pt x="1277" y="1834"/>
                      <a:pt x="1008" y="1834"/>
                    </a:cubicBezTo>
                    <a:cubicBezTo>
                      <a:pt x="739" y="1834"/>
                      <a:pt x="707" y="1833"/>
                      <a:pt x="601" y="1828"/>
                    </a:cubicBezTo>
                    <a:cubicBezTo>
                      <a:pt x="503" y="1824"/>
                      <a:pt x="449" y="1807"/>
                      <a:pt x="414" y="1794"/>
                    </a:cubicBezTo>
                    <a:cubicBezTo>
                      <a:pt x="367" y="1775"/>
                      <a:pt x="333" y="1753"/>
                      <a:pt x="298" y="1718"/>
                    </a:cubicBezTo>
                    <a:cubicBezTo>
                      <a:pt x="263" y="1683"/>
                      <a:pt x="241" y="1649"/>
                      <a:pt x="222" y="1602"/>
                    </a:cubicBezTo>
                    <a:cubicBezTo>
                      <a:pt x="209" y="1567"/>
                      <a:pt x="192" y="1513"/>
                      <a:pt x="188" y="1415"/>
                    </a:cubicBezTo>
                    <a:cubicBezTo>
                      <a:pt x="183" y="1309"/>
                      <a:pt x="182" y="1277"/>
                      <a:pt x="182" y="1008"/>
                    </a:cubicBezTo>
                    <a:cubicBezTo>
                      <a:pt x="182" y="739"/>
                      <a:pt x="183" y="707"/>
                      <a:pt x="188" y="601"/>
                    </a:cubicBezTo>
                    <a:cubicBezTo>
                      <a:pt x="192" y="503"/>
                      <a:pt x="209" y="449"/>
                      <a:pt x="222" y="414"/>
                    </a:cubicBezTo>
                    <a:cubicBezTo>
                      <a:pt x="241" y="367"/>
                      <a:pt x="263" y="333"/>
                      <a:pt x="298" y="298"/>
                    </a:cubicBezTo>
                    <a:cubicBezTo>
                      <a:pt x="333" y="263"/>
                      <a:pt x="367" y="241"/>
                      <a:pt x="414" y="222"/>
                    </a:cubicBezTo>
                    <a:cubicBezTo>
                      <a:pt x="449" y="209"/>
                      <a:pt x="503" y="192"/>
                      <a:pt x="601" y="188"/>
                    </a:cubicBezTo>
                    <a:cubicBezTo>
                      <a:pt x="707" y="183"/>
                      <a:pt x="739" y="182"/>
                      <a:pt x="1008" y="182"/>
                    </a:cubicBezTo>
                    <a:moveTo>
                      <a:pt x="1008" y="0"/>
                    </a:moveTo>
                    <a:cubicBezTo>
                      <a:pt x="734" y="0"/>
                      <a:pt x="700" y="1"/>
                      <a:pt x="593" y="6"/>
                    </a:cubicBezTo>
                    <a:cubicBezTo>
                      <a:pt x="485" y="11"/>
                      <a:pt x="412" y="28"/>
                      <a:pt x="348" y="53"/>
                    </a:cubicBezTo>
                    <a:cubicBezTo>
                      <a:pt x="282" y="79"/>
                      <a:pt x="225" y="113"/>
                      <a:pt x="169" y="169"/>
                    </a:cubicBezTo>
                    <a:cubicBezTo>
                      <a:pt x="113" y="225"/>
                      <a:pt x="79" y="282"/>
                      <a:pt x="53" y="348"/>
                    </a:cubicBezTo>
                    <a:cubicBezTo>
                      <a:pt x="28" y="412"/>
                      <a:pt x="11" y="485"/>
                      <a:pt x="6" y="593"/>
                    </a:cubicBezTo>
                    <a:cubicBezTo>
                      <a:pt x="1" y="700"/>
                      <a:pt x="0" y="734"/>
                      <a:pt x="0" y="1008"/>
                    </a:cubicBezTo>
                    <a:cubicBezTo>
                      <a:pt x="0" y="1282"/>
                      <a:pt x="1" y="1316"/>
                      <a:pt x="6" y="1423"/>
                    </a:cubicBezTo>
                    <a:cubicBezTo>
                      <a:pt x="11" y="1531"/>
                      <a:pt x="28" y="1604"/>
                      <a:pt x="53" y="1668"/>
                    </a:cubicBezTo>
                    <a:cubicBezTo>
                      <a:pt x="79" y="1734"/>
                      <a:pt x="113" y="1791"/>
                      <a:pt x="169" y="1847"/>
                    </a:cubicBezTo>
                    <a:cubicBezTo>
                      <a:pt x="225" y="1903"/>
                      <a:pt x="282" y="1937"/>
                      <a:pt x="348" y="1963"/>
                    </a:cubicBezTo>
                    <a:cubicBezTo>
                      <a:pt x="412" y="1988"/>
                      <a:pt x="485" y="2005"/>
                      <a:pt x="593" y="2010"/>
                    </a:cubicBezTo>
                    <a:cubicBezTo>
                      <a:pt x="700" y="2015"/>
                      <a:pt x="734" y="2016"/>
                      <a:pt x="1008" y="2016"/>
                    </a:cubicBezTo>
                    <a:cubicBezTo>
                      <a:pt x="1282" y="2016"/>
                      <a:pt x="1316" y="2015"/>
                      <a:pt x="1423" y="2010"/>
                    </a:cubicBezTo>
                    <a:cubicBezTo>
                      <a:pt x="1531" y="2005"/>
                      <a:pt x="1604" y="1988"/>
                      <a:pt x="1668" y="1963"/>
                    </a:cubicBezTo>
                    <a:cubicBezTo>
                      <a:pt x="1734" y="1937"/>
                      <a:pt x="1791" y="1903"/>
                      <a:pt x="1847" y="1847"/>
                    </a:cubicBezTo>
                    <a:cubicBezTo>
                      <a:pt x="1903" y="1791"/>
                      <a:pt x="1937" y="1734"/>
                      <a:pt x="1963" y="1668"/>
                    </a:cubicBezTo>
                    <a:cubicBezTo>
                      <a:pt x="1988" y="1604"/>
                      <a:pt x="2005" y="1531"/>
                      <a:pt x="2010" y="1423"/>
                    </a:cubicBezTo>
                    <a:cubicBezTo>
                      <a:pt x="2015" y="1316"/>
                      <a:pt x="2016" y="1282"/>
                      <a:pt x="2016" y="1008"/>
                    </a:cubicBezTo>
                    <a:cubicBezTo>
                      <a:pt x="2016" y="734"/>
                      <a:pt x="2015" y="700"/>
                      <a:pt x="2010" y="593"/>
                    </a:cubicBezTo>
                    <a:cubicBezTo>
                      <a:pt x="2005" y="485"/>
                      <a:pt x="1988" y="412"/>
                      <a:pt x="1963" y="348"/>
                    </a:cubicBezTo>
                    <a:cubicBezTo>
                      <a:pt x="1937" y="282"/>
                      <a:pt x="1903" y="225"/>
                      <a:pt x="1847" y="169"/>
                    </a:cubicBezTo>
                    <a:cubicBezTo>
                      <a:pt x="1791" y="113"/>
                      <a:pt x="1734" y="79"/>
                      <a:pt x="1668" y="53"/>
                    </a:cubicBezTo>
                    <a:cubicBezTo>
                      <a:pt x="1604" y="28"/>
                      <a:pt x="1531" y="11"/>
                      <a:pt x="1423" y="6"/>
                    </a:cubicBezTo>
                    <a:cubicBezTo>
                      <a:pt x="1316" y="1"/>
                      <a:pt x="1282" y="0"/>
                      <a:pt x="100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latin typeface="Aptos" panose="020B0004020202020204" pitchFamily="34" charset="0"/>
                  <a:ea typeface="Alfabet" pitchFamily="2" charset="0"/>
                </a:endParaRPr>
              </a:p>
            </p:txBody>
          </p:sp>
          <p:sp>
            <p:nvSpPr>
              <p:cNvPr id="15" name="Freeform 6">
                <a:extLst>
                  <a:ext uri="{FF2B5EF4-FFF2-40B4-BE49-F238E27FC236}">
                    <a16:creationId xmlns:a16="http://schemas.microsoft.com/office/drawing/2014/main" id="{511AB5E8-AF45-535E-DBEE-21EA3AA4AC1B}"/>
                  </a:ext>
                </a:extLst>
              </p:cNvPr>
              <p:cNvSpPr>
                <a:spLocks noEditPoints="1"/>
              </p:cNvSpPr>
              <p:nvPr userDrawn="1"/>
            </p:nvSpPr>
            <p:spPr bwMode="auto">
              <a:xfrm>
                <a:off x="3231" y="1550"/>
                <a:ext cx="1216" cy="1218"/>
              </a:xfrm>
              <a:custGeom>
                <a:avLst/>
                <a:gdLst>
                  <a:gd name="T0" fmla="*/ 517 w 1034"/>
                  <a:gd name="T1" fmla="*/ 0 h 1034"/>
                  <a:gd name="T2" fmla="*/ 0 w 1034"/>
                  <a:gd name="T3" fmla="*/ 517 h 1034"/>
                  <a:gd name="T4" fmla="*/ 517 w 1034"/>
                  <a:gd name="T5" fmla="*/ 1034 h 1034"/>
                  <a:gd name="T6" fmla="*/ 1034 w 1034"/>
                  <a:gd name="T7" fmla="*/ 517 h 1034"/>
                  <a:gd name="T8" fmla="*/ 517 w 1034"/>
                  <a:gd name="T9" fmla="*/ 0 h 1034"/>
                  <a:gd name="T10" fmla="*/ 517 w 1034"/>
                  <a:gd name="T11" fmla="*/ 853 h 1034"/>
                  <a:gd name="T12" fmla="*/ 181 w 1034"/>
                  <a:gd name="T13" fmla="*/ 517 h 1034"/>
                  <a:gd name="T14" fmla="*/ 517 w 1034"/>
                  <a:gd name="T15" fmla="*/ 181 h 1034"/>
                  <a:gd name="T16" fmla="*/ 853 w 1034"/>
                  <a:gd name="T17" fmla="*/ 517 h 1034"/>
                  <a:gd name="T18" fmla="*/ 517 w 1034"/>
                  <a:gd name="T19" fmla="*/ 85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4" h="1034">
                    <a:moveTo>
                      <a:pt x="517" y="0"/>
                    </a:moveTo>
                    <a:cubicBezTo>
                      <a:pt x="231" y="0"/>
                      <a:pt x="0" y="231"/>
                      <a:pt x="0" y="517"/>
                    </a:cubicBezTo>
                    <a:cubicBezTo>
                      <a:pt x="0" y="803"/>
                      <a:pt x="231" y="1034"/>
                      <a:pt x="517" y="1034"/>
                    </a:cubicBezTo>
                    <a:cubicBezTo>
                      <a:pt x="803" y="1034"/>
                      <a:pt x="1034" y="803"/>
                      <a:pt x="1034" y="517"/>
                    </a:cubicBezTo>
                    <a:cubicBezTo>
                      <a:pt x="1034" y="231"/>
                      <a:pt x="803" y="0"/>
                      <a:pt x="517" y="0"/>
                    </a:cubicBezTo>
                    <a:close/>
                    <a:moveTo>
                      <a:pt x="517" y="853"/>
                    </a:moveTo>
                    <a:cubicBezTo>
                      <a:pt x="331" y="853"/>
                      <a:pt x="181" y="703"/>
                      <a:pt x="181" y="517"/>
                    </a:cubicBezTo>
                    <a:cubicBezTo>
                      <a:pt x="181" y="331"/>
                      <a:pt x="331" y="181"/>
                      <a:pt x="517" y="181"/>
                    </a:cubicBezTo>
                    <a:cubicBezTo>
                      <a:pt x="703" y="181"/>
                      <a:pt x="853" y="331"/>
                      <a:pt x="853" y="517"/>
                    </a:cubicBezTo>
                    <a:cubicBezTo>
                      <a:pt x="853" y="703"/>
                      <a:pt x="703" y="853"/>
                      <a:pt x="517" y="8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latin typeface="Aptos" panose="020B0004020202020204" pitchFamily="34" charset="0"/>
                  <a:ea typeface="Alfabet" pitchFamily="2" charset="0"/>
                </a:endParaRPr>
              </a:p>
            </p:txBody>
          </p:sp>
          <p:sp>
            <p:nvSpPr>
              <p:cNvPr id="16" name="Oval 7">
                <a:extLst>
                  <a:ext uri="{FF2B5EF4-FFF2-40B4-BE49-F238E27FC236}">
                    <a16:creationId xmlns:a16="http://schemas.microsoft.com/office/drawing/2014/main" id="{5A2B3252-69E6-21D8-7B9C-8CACF53B9BA3}"/>
                  </a:ext>
                </a:extLst>
              </p:cNvPr>
              <p:cNvSpPr>
                <a:spLocks noChangeArrowheads="1"/>
              </p:cNvSpPr>
              <p:nvPr userDrawn="1"/>
            </p:nvSpPr>
            <p:spPr bwMode="auto">
              <a:xfrm>
                <a:off x="4329" y="1383"/>
                <a:ext cx="285" cy="28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latin typeface="Aptos" panose="020B0004020202020204" pitchFamily="34" charset="0"/>
                  <a:ea typeface="Alfabet" pitchFamily="2" charset="0"/>
                </a:endParaRPr>
              </a:p>
            </p:txBody>
          </p:sp>
        </p:grpSp>
        <p:pic>
          <p:nvPicPr>
            <p:cNvPr id="11" name="Graphic 10">
              <a:extLst>
                <a:ext uri="{FF2B5EF4-FFF2-40B4-BE49-F238E27FC236}">
                  <a16:creationId xmlns:a16="http://schemas.microsoft.com/office/drawing/2014/main" id="{EDEA13E0-DF26-3A35-755F-EB1D2F7140EE}"/>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10838" y="6131300"/>
              <a:ext cx="122931" cy="84852"/>
            </a:xfrm>
            <a:prstGeom prst="rect">
              <a:avLst/>
            </a:prstGeom>
          </p:spPr>
        </p:pic>
        <p:pic>
          <p:nvPicPr>
            <p:cNvPr id="12" name="Graphic 11">
              <a:extLst>
                <a:ext uri="{FF2B5EF4-FFF2-40B4-BE49-F238E27FC236}">
                  <a16:creationId xmlns:a16="http://schemas.microsoft.com/office/drawing/2014/main" id="{B54DF270-EBC5-95DA-8346-7100B18EC911}"/>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023789" y="6126885"/>
              <a:ext cx="94234" cy="93682"/>
            </a:xfrm>
            <a:prstGeom prst="rect">
              <a:avLst/>
            </a:prstGeom>
          </p:spPr>
        </p:pic>
        <p:pic>
          <p:nvPicPr>
            <p:cNvPr id="13" name="Graphic 12">
              <a:extLst>
                <a:ext uri="{FF2B5EF4-FFF2-40B4-BE49-F238E27FC236}">
                  <a16:creationId xmlns:a16="http://schemas.microsoft.com/office/drawing/2014/main" id="{1D7C89CA-3D39-A79E-E143-FE65F0C89E27}"/>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476872" y="6131572"/>
              <a:ext cx="84309" cy="84309"/>
            </a:xfrm>
            <a:prstGeom prst="rect">
              <a:avLst/>
            </a:prstGeom>
          </p:spPr>
        </p:pic>
      </p:grpSp>
      <p:pic>
        <p:nvPicPr>
          <p:cNvPr id="24" name="Graphic 23">
            <a:extLst>
              <a:ext uri="{FF2B5EF4-FFF2-40B4-BE49-F238E27FC236}">
                <a16:creationId xmlns:a16="http://schemas.microsoft.com/office/drawing/2014/main" id="{1EBB4BF9-FEEC-4175-585A-2715E84D1EB5}"/>
              </a:ext>
            </a:extLst>
          </p:cNvPr>
          <p:cNvPicPr>
            <a:picLocks noChangeAspect="1"/>
          </p:cNvPicPr>
          <p:nvPr/>
        </p:nvPicPr>
        <p:blipFill>
          <a:blip r:embed="rId8">
            <a:extLst>
              <a:ext uri="{96DAC541-7B7A-43D3-8B79-37D633B846F1}">
                <asvg:svgBlip xmlns:asvg="http://schemas.microsoft.com/office/drawing/2016/SVG/main" r:embed="rId9"/>
              </a:ext>
            </a:extLst>
          </a:blip>
          <a:srcRect t="31605" r="39224"/>
          <a:stretch>
            <a:fillRect/>
          </a:stretch>
        </p:blipFill>
        <p:spPr>
          <a:xfrm>
            <a:off x="6684852" y="0"/>
            <a:ext cx="5507148" cy="6197600"/>
          </a:xfrm>
          <a:custGeom>
            <a:avLst/>
            <a:gdLst>
              <a:gd name="connsiteX0" fmla="*/ 0 w 5507148"/>
              <a:gd name="connsiteY0" fmla="*/ 0 h 6197600"/>
              <a:gd name="connsiteX1" fmla="*/ 147022 w 5507148"/>
              <a:gd name="connsiteY1" fmla="*/ 0 h 6197600"/>
              <a:gd name="connsiteX2" fmla="*/ 5507148 w 5507148"/>
              <a:gd name="connsiteY2" fmla="*/ 0 h 6197600"/>
              <a:gd name="connsiteX3" fmla="*/ 5507148 w 5507148"/>
              <a:gd name="connsiteY3" fmla="*/ 6197600 h 6197600"/>
              <a:gd name="connsiteX4" fmla="*/ 0 w 5507148"/>
              <a:gd name="connsiteY4" fmla="*/ 6197600 h 61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148" h="6197600">
                <a:moveTo>
                  <a:pt x="0" y="0"/>
                </a:moveTo>
                <a:lnTo>
                  <a:pt x="147022" y="0"/>
                </a:lnTo>
                <a:lnTo>
                  <a:pt x="5507148" y="0"/>
                </a:lnTo>
                <a:lnTo>
                  <a:pt x="5507148" y="6197600"/>
                </a:lnTo>
                <a:lnTo>
                  <a:pt x="0" y="6197600"/>
                </a:lnTo>
                <a:close/>
              </a:path>
            </a:pathLst>
          </a:custGeom>
        </p:spPr>
      </p:pic>
      <p:pic>
        <p:nvPicPr>
          <p:cNvPr id="21" name="Picture 2">
            <a:extLst>
              <a:ext uri="{FF2B5EF4-FFF2-40B4-BE49-F238E27FC236}">
                <a16:creationId xmlns:a16="http://schemas.microsoft.com/office/drawing/2014/main" id="{7FDF1ADE-EF76-ABDC-A94C-B4B22DDF49A4}"/>
              </a:ext>
            </a:extLst>
          </p:cNvPr>
          <p:cNvPicPr>
            <a:picLocks noChangeAspect="1" noChangeArrowheads="1"/>
          </p:cNvPicPr>
          <p:nvPr/>
        </p:nvPicPr>
        <p:blipFill rotWithShape="1">
          <a:blip r:embed="rId10" cstate="email">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a:ext>
            </a:extLst>
          </a:blip>
          <a:srcRect/>
          <a:stretch/>
        </p:blipFill>
        <p:spPr bwMode="auto">
          <a:xfrm>
            <a:off x="10895722" y="1322746"/>
            <a:ext cx="693024" cy="760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858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Photo+Content_Dark Blue">
    <p:bg>
      <p:bgPr>
        <a:solidFill>
          <a:schemeClr val="accent2"/>
        </a:solidFill>
        <a:effectLst/>
      </p:bgPr>
    </p:bg>
    <p:spTree>
      <p:nvGrpSpPr>
        <p:cNvPr id="1" name=""/>
        <p:cNvGrpSpPr/>
        <p:nvPr/>
      </p:nvGrpSpPr>
      <p:grpSpPr>
        <a:xfrm>
          <a:off x="0" y="0"/>
          <a:ext cx="0" cy="0"/>
          <a:chOff x="0" y="0"/>
          <a:chExt cx="0" cy="0"/>
        </a:xfrm>
      </p:grpSpPr>
      <p:sp>
        <p:nvSpPr>
          <p:cNvPr id="34" name="Text Placeholder 9">
            <a:extLst>
              <a:ext uri="{FF2B5EF4-FFF2-40B4-BE49-F238E27FC236}">
                <a16:creationId xmlns:a16="http://schemas.microsoft.com/office/drawing/2014/main" id="{C4E6416A-9559-FB3E-0BBF-7EA0AD461D64}"/>
              </a:ext>
            </a:extLst>
          </p:cNvPr>
          <p:cNvSpPr>
            <a:spLocks noGrp="1"/>
          </p:cNvSpPr>
          <p:nvPr>
            <p:ph type="body" sz="quarter" idx="14" hasCustomPrompt="1"/>
          </p:nvPr>
        </p:nvSpPr>
        <p:spPr>
          <a:xfrm>
            <a:off x="515937" y="1196975"/>
            <a:ext cx="5327651" cy="1198115"/>
          </a:xfrm>
        </p:spPr>
        <p:txBody>
          <a:bodyPr wrap="square" anchor="b">
            <a:noAutofit/>
          </a:bodyPr>
          <a:lstStyle>
            <a:lvl1pPr marL="0" indent="0">
              <a:buNone/>
              <a:defRPr sz="1300" cap="all" spc="150" baseline="0">
                <a:solidFill>
                  <a:schemeClr val="tx1"/>
                </a:solidFill>
              </a:defRPr>
            </a:lvl1pPr>
          </a:lstStyle>
          <a:p>
            <a:pPr lvl="0"/>
            <a:r>
              <a:rPr lang="en-US"/>
              <a:t>EYEBROW HEADER</a:t>
            </a:r>
          </a:p>
        </p:txBody>
      </p:sp>
      <p:sp>
        <p:nvSpPr>
          <p:cNvPr id="35" name="Title 13">
            <a:extLst>
              <a:ext uri="{FF2B5EF4-FFF2-40B4-BE49-F238E27FC236}">
                <a16:creationId xmlns:a16="http://schemas.microsoft.com/office/drawing/2014/main" id="{6E52DE1D-E1C5-FA43-157D-B6DB44997581}"/>
              </a:ext>
            </a:extLst>
          </p:cNvPr>
          <p:cNvSpPr>
            <a:spLocks noGrp="1"/>
          </p:cNvSpPr>
          <p:nvPr>
            <p:ph type="title" hasCustomPrompt="1"/>
          </p:nvPr>
        </p:nvSpPr>
        <p:spPr>
          <a:xfrm>
            <a:off x="515937" y="2711631"/>
            <a:ext cx="5327651" cy="730069"/>
          </a:xfrm>
        </p:spPr>
        <p:txBody>
          <a:bodyPr anchor="t"/>
          <a:lstStyle>
            <a:lvl1pPr algn="l" defTabSz="914400" rtl="0" eaLnBrk="1" latinLnBrk="0" hangingPunct="1">
              <a:lnSpc>
                <a:spcPct val="85000"/>
              </a:lnSpc>
              <a:spcBef>
                <a:spcPct val="0"/>
              </a:spcBef>
              <a:buNone/>
              <a:defRPr lang="en-US" sz="2800" kern="2000" spc="-50" baseline="0" dirty="0">
                <a:solidFill>
                  <a:schemeClr val="tx2"/>
                </a:solidFill>
                <a:latin typeface="+mj-lt"/>
                <a:ea typeface="+mj-ea"/>
                <a:cs typeface="+mj-cs"/>
              </a:defRPr>
            </a:lvl1pPr>
          </a:lstStyle>
          <a:p>
            <a:r>
              <a:rPr lang="en-US"/>
              <a:t>2:1 Content &amp; Photo layout </a:t>
            </a:r>
            <a:br>
              <a:rPr lang="en-US"/>
            </a:br>
            <a:r>
              <a:rPr lang="en-US"/>
              <a:t>Title 2 lines maximum</a:t>
            </a:r>
          </a:p>
        </p:txBody>
      </p:sp>
      <p:sp>
        <p:nvSpPr>
          <p:cNvPr id="5" name="Picture Placeholder 4">
            <a:extLst>
              <a:ext uri="{FF2B5EF4-FFF2-40B4-BE49-F238E27FC236}">
                <a16:creationId xmlns:a16="http://schemas.microsoft.com/office/drawing/2014/main" id="{9ECAE361-7F8C-900A-EC59-0A43B1F58E51}"/>
              </a:ext>
            </a:extLst>
          </p:cNvPr>
          <p:cNvSpPr>
            <a:spLocks noGrp="1" noChangeAspect="1"/>
          </p:cNvSpPr>
          <p:nvPr>
            <p:ph type="pic" sz="quarter" idx="12" hasCustomPrompt="1"/>
          </p:nvPr>
        </p:nvSpPr>
        <p:spPr>
          <a:xfrm>
            <a:off x="7150937" y="0"/>
            <a:ext cx="5041063" cy="6858000"/>
          </a:xfrm>
          <a:custGeom>
            <a:avLst/>
            <a:gdLst>
              <a:gd name="connsiteX0" fmla="*/ 1341684 w 5041063"/>
              <a:gd name="connsiteY0" fmla="*/ 0 h 6858000"/>
              <a:gd name="connsiteX1" fmla="*/ 5041063 w 5041063"/>
              <a:gd name="connsiteY1" fmla="*/ 0 h 6858000"/>
              <a:gd name="connsiteX2" fmla="*/ 5041063 w 5041063"/>
              <a:gd name="connsiteY2" fmla="*/ 6858000 h 6858000"/>
              <a:gd name="connsiteX3" fmla="*/ 1681589 w 5041063"/>
              <a:gd name="connsiteY3" fmla="*/ 6858000 h 6858000"/>
              <a:gd name="connsiteX4" fmla="*/ 1527585 w 5041063"/>
              <a:gd name="connsiteY4" fmla="*/ 6724571 h 6858000"/>
              <a:gd name="connsiteX5" fmla="*/ 0 w 5041063"/>
              <a:gd name="connsiteY5" fmla="*/ 3272503 h 6858000"/>
              <a:gd name="connsiteX6" fmla="*/ 1211269 w 5041063"/>
              <a:gd name="connsiteY6" fmla="*/ 1368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41063" h="6858000">
                <a:moveTo>
                  <a:pt x="1341684" y="0"/>
                </a:moveTo>
                <a:lnTo>
                  <a:pt x="5041063" y="0"/>
                </a:lnTo>
                <a:lnTo>
                  <a:pt x="5041063" y="6858000"/>
                </a:lnTo>
                <a:lnTo>
                  <a:pt x="1681589" y="6858000"/>
                </a:lnTo>
                <a:lnTo>
                  <a:pt x="1527585" y="6724571"/>
                </a:lnTo>
                <a:cubicBezTo>
                  <a:pt x="589158" y="5871472"/>
                  <a:pt x="0" y="4640804"/>
                  <a:pt x="0" y="3272503"/>
                </a:cubicBezTo>
                <a:cubicBezTo>
                  <a:pt x="0" y="2065179"/>
                  <a:pt x="458687" y="965008"/>
                  <a:pt x="1211269" y="136816"/>
                </a:cubicBezTo>
                <a:close/>
              </a:path>
            </a:pathLst>
          </a:custGeom>
          <a:noFill/>
        </p:spPr>
        <p:txBody>
          <a:bodyPr wrap="square" lIns="540000" rIns="0" anchor="ctr">
            <a:noAutofit/>
          </a:bodyPr>
          <a:lstStyle>
            <a:lvl1pPr marL="0" indent="0">
              <a:buNone/>
              <a:defRPr sz="2800">
                <a:latin typeface="+mj-lt"/>
              </a:defRPr>
            </a:lvl1pPr>
          </a:lstStyle>
          <a:p>
            <a:r>
              <a:rPr lang="en-US"/>
              <a:t>Click the icon to insert photo</a:t>
            </a:r>
          </a:p>
        </p:txBody>
      </p:sp>
      <p:grpSp>
        <p:nvGrpSpPr>
          <p:cNvPr id="4" name="Group 3">
            <a:extLst>
              <a:ext uri="{FF2B5EF4-FFF2-40B4-BE49-F238E27FC236}">
                <a16:creationId xmlns:a16="http://schemas.microsoft.com/office/drawing/2014/main" id="{41D7158E-1B12-0775-885E-DE5CC963C3B9}"/>
              </a:ext>
            </a:extLst>
          </p:cNvPr>
          <p:cNvGrpSpPr/>
          <p:nvPr userDrawn="1"/>
        </p:nvGrpSpPr>
        <p:grpSpPr>
          <a:xfrm>
            <a:off x="12290489" y="-1"/>
            <a:ext cx="2910882" cy="6858001"/>
            <a:chOff x="12290489" y="-1"/>
            <a:chExt cx="2910882" cy="6858001"/>
          </a:xfrm>
        </p:grpSpPr>
        <p:sp>
          <p:nvSpPr>
            <p:cNvPr id="6" name="Rectangle 5">
              <a:extLst>
                <a:ext uri="{FF2B5EF4-FFF2-40B4-BE49-F238E27FC236}">
                  <a16:creationId xmlns:a16="http://schemas.microsoft.com/office/drawing/2014/main" id="{776E4E50-274F-6D1B-0A0C-1F6E4528D3F9}"/>
                </a:ext>
              </a:extLst>
            </p:cNvPr>
            <p:cNvSpPr/>
            <p:nvPr userDrawn="1"/>
          </p:nvSpPr>
          <p:spPr>
            <a:xfrm>
              <a:off x="12290489" y="-1"/>
              <a:ext cx="273515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latin typeface="Aptos" panose="020B0004020202020204" pitchFamily="34" charset="0"/>
                <a:cs typeface="Aparajita" panose="02020603050405020304" pitchFamily="18" charset="0"/>
              </a:endParaRPr>
            </a:p>
          </p:txBody>
        </p:sp>
        <p:sp>
          <p:nvSpPr>
            <p:cNvPr id="7" name="TextBox 6">
              <a:extLst>
                <a:ext uri="{FF2B5EF4-FFF2-40B4-BE49-F238E27FC236}">
                  <a16:creationId xmlns:a16="http://schemas.microsoft.com/office/drawing/2014/main" id="{C87C11E0-DF8E-1ABE-FEE7-6499AEBE1055}"/>
                </a:ext>
              </a:extLst>
            </p:cNvPr>
            <p:cNvSpPr txBox="1"/>
            <p:nvPr userDrawn="1"/>
          </p:nvSpPr>
          <p:spPr>
            <a:xfrm>
              <a:off x="12449814" y="173148"/>
              <a:ext cx="1534074" cy="169277"/>
            </a:xfrm>
            <a:prstGeom prst="rect">
              <a:avLst/>
            </a:prstGeom>
          </p:spPr>
          <p:txBody>
            <a:bodyPr vert="horz" wrap="none" lIns="0" tIns="0" rIns="0" bIns="0" rtlCol="0" anchor="t">
              <a:spAutoFit/>
            </a:bodyPr>
            <a:lstStyle>
              <a:defPPr>
                <a:defRPr lang="en-US"/>
              </a:defPPr>
              <a:lvl1pPr>
                <a:defRPr sz="1100">
                  <a:solidFill>
                    <a:schemeClr val="accent2"/>
                  </a:solidFill>
                  <a:latin typeface="Arial" charset="0"/>
                  <a:ea typeface="Arial" charset="0"/>
                  <a:cs typeface="Arial" charset="0"/>
                </a:defRPr>
              </a:lvl1pPr>
            </a:lstStyle>
            <a:p>
              <a:pPr lvl="0"/>
              <a:r>
                <a:rPr lang="en-US" b="1">
                  <a:solidFill>
                    <a:schemeClr val="bg1"/>
                  </a:solidFill>
                  <a:latin typeface="Aptos" panose="020B0004020202020204" pitchFamily="34" charset="0"/>
                  <a:cs typeface="Aparajita" panose="02020603050405020304" pitchFamily="18" charset="0"/>
                </a:rPr>
                <a:t>HOW TO ADD AN IMAGE</a:t>
              </a:r>
            </a:p>
          </p:txBody>
        </p:sp>
        <p:cxnSp>
          <p:nvCxnSpPr>
            <p:cNvPr id="8" name="Straight Connector 7">
              <a:extLst>
                <a:ext uri="{FF2B5EF4-FFF2-40B4-BE49-F238E27FC236}">
                  <a16:creationId xmlns:a16="http://schemas.microsoft.com/office/drawing/2014/main" id="{C60CF7EC-9522-C6C7-3BC9-4B0B55509BE4}"/>
                </a:ext>
              </a:extLst>
            </p:cNvPr>
            <p:cNvCxnSpPr>
              <a:cxnSpLocks/>
            </p:cNvCxnSpPr>
            <p:nvPr userDrawn="1"/>
          </p:nvCxnSpPr>
          <p:spPr>
            <a:xfrm>
              <a:off x="12449814" y="423012"/>
              <a:ext cx="270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26D4E14-6C3D-FD0D-7425-CCF2AB04D21A}"/>
                </a:ext>
              </a:extLst>
            </p:cNvPr>
            <p:cNvSpPr txBox="1"/>
            <p:nvPr userDrawn="1"/>
          </p:nvSpPr>
          <p:spPr>
            <a:xfrm>
              <a:off x="12614407" y="1281322"/>
              <a:ext cx="2297338" cy="606192"/>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lvl="0" indent="0">
                <a:buFont typeface="Arial" panose="020B0604020202020204" pitchFamily="34" charset="0"/>
                <a:buNone/>
              </a:pPr>
              <a:r>
                <a:rPr lang="en-US" sz="600" b="1">
                  <a:latin typeface="Aptos" panose="020B0004020202020204" pitchFamily="34" charset="0"/>
                  <a:cs typeface="Aparajita" panose="02020603050405020304" pitchFamily="18" charset="0"/>
                </a:rPr>
                <a:t>Method 1: </a:t>
              </a:r>
              <a:r>
                <a:rPr lang="en-US" sz="600" b="0">
                  <a:latin typeface="Aptos" panose="020B0004020202020204" pitchFamily="34" charset="0"/>
                  <a:cs typeface="Aparajita" panose="02020603050405020304" pitchFamily="18" charset="0"/>
                </a:rPr>
                <a:t>from file browser</a:t>
              </a:r>
            </a:p>
            <a:p>
              <a:pPr lvl="1">
                <a:buNone/>
              </a:pPr>
              <a:r>
                <a:rPr lang="en-US" sz="1050">
                  <a:latin typeface="Aptos" panose="020B0004020202020204" pitchFamily="34" charset="0"/>
                  <a:cs typeface="Aparajita" panose="02020603050405020304" pitchFamily="18" charset="0"/>
                </a:rPr>
                <a:t>Drag the image onto the slide.</a:t>
              </a:r>
            </a:p>
            <a:p>
              <a:pPr marL="0" marR="0" lvl="1" indent="0" algn="l" defTabSz="914400" rtl="0" eaLnBrk="1" fontAlgn="auto" latinLnBrk="0" hangingPunct="1">
                <a:lnSpc>
                  <a:spcPct val="90000"/>
                </a:lnSpc>
                <a:spcBef>
                  <a:spcPts val="0"/>
                </a:spcBef>
                <a:spcAft>
                  <a:spcPts val="300"/>
                </a:spcAft>
                <a:buClrTx/>
                <a:buSzTx/>
                <a:buFontTx/>
                <a:buNone/>
                <a:tabLst/>
                <a:defRPr/>
              </a:pPr>
              <a:r>
                <a:rPr lang="en-US" sz="700">
                  <a:latin typeface="Aptos" panose="020B0004020202020204" pitchFamily="34" charset="0"/>
                  <a:cs typeface="Aparajita" panose="02020603050405020304" pitchFamily="18" charset="0"/>
                </a:rPr>
                <a:t>Note: If there are multiple image placeholders on the slide, select the intended placeholder before dragging in the image to let PowerPoint know where you want it.</a:t>
              </a:r>
              <a:endParaRPr lang="en-US" sz="1000">
                <a:latin typeface="Aptos" panose="020B0004020202020204" pitchFamily="34" charset="0"/>
                <a:cs typeface="Aparajita" panose="02020603050405020304" pitchFamily="18" charset="0"/>
              </a:endParaRPr>
            </a:p>
          </p:txBody>
        </p:sp>
        <p:sp>
          <p:nvSpPr>
            <p:cNvPr id="11" name="TextBox 10">
              <a:extLst>
                <a:ext uri="{FF2B5EF4-FFF2-40B4-BE49-F238E27FC236}">
                  <a16:creationId xmlns:a16="http://schemas.microsoft.com/office/drawing/2014/main" id="{D1918A8B-BB61-A30A-0DB6-687E6717B4BC}"/>
                </a:ext>
              </a:extLst>
            </p:cNvPr>
            <p:cNvSpPr txBox="1">
              <a:spLocks noChangeAspect="1"/>
            </p:cNvSpPr>
            <p:nvPr/>
          </p:nvSpPr>
          <p:spPr>
            <a:xfrm>
              <a:off x="12449814" y="566082"/>
              <a:ext cx="114706" cy="114706"/>
            </a:xfrm>
            <a:prstGeom prst="ellipse">
              <a:avLst/>
            </a:prstGeom>
            <a:solidFill>
              <a:schemeClr val="accent1"/>
            </a:solidFill>
          </p:spPr>
          <p:txBody>
            <a:bodyPr vert="horz" wrap="none" lIns="0" tIns="0" rIns="0" bIns="0" rtlCol="0" anchor="ctr">
              <a:noAutofit/>
            </a:bodyPr>
            <a:lstStyle/>
            <a:p>
              <a:pPr algn="ctr"/>
              <a:r>
                <a:rPr lang="en-US" sz="500">
                  <a:solidFill>
                    <a:schemeClr val="tx1"/>
                  </a:solidFill>
                  <a:latin typeface="Aptos" panose="020B0004020202020204" pitchFamily="34" charset="0"/>
                  <a:ea typeface="Arial" charset="0"/>
                  <a:cs typeface="Aparajita" panose="02020603050405020304" pitchFamily="18" charset="0"/>
                </a:rPr>
                <a:t>1</a:t>
              </a:r>
            </a:p>
          </p:txBody>
        </p:sp>
        <p:sp>
          <p:nvSpPr>
            <p:cNvPr id="12" name="TextBox 11">
              <a:extLst>
                <a:ext uri="{FF2B5EF4-FFF2-40B4-BE49-F238E27FC236}">
                  <a16:creationId xmlns:a16="http://schemas.microsoft.com/office/drawing/2014/main" id="{6B914621-3FC5-7825-04CC-6ED19E2421AB}"/>
                </a:ext>
              </a:extLst>
            </p:cNvPr>
            <p:cNvSpPr txBox="1">
              <a:spLocks noChangeAspect="1"/>
            </p:cNvSpPr>
            <p:nvPr/>
          </p:nvSpPr>
          <p:spPr>
            <a:xfrm>
              <a:off x="12449814" y="1018081"/>
              <a:ext cx="114706" cy="114706"/>
            </a:xfrm>
            <a:prstGeom prst="ellipse">
              <a:avLst/>
            </a:prstGeom>
            <a:solidFill>
              <a:schemeClr val="accent1"/>
            </a:solidFill>
          </p:spPr>
          <p:txBody>
            <a:bodyPr vert="horz" wrap="none" lIns="0" tIns="0" rIns="0" bIns="0" rtlCol="0" anchor="ctr">
              <a:noAutofit/>
            </a:bodyPr>
            <a:lstStyle/>
            <a:p>
              <a:pPr algn="ctr"/>
              <a:r>
                <a:rPr lang="en-US" sz="500">
                  <a:solidFill>
                    <a:schemeClr val="tx1"/>
                  </a:solidFill>
                  <a:latin typeface="Aptos" panose="020B0004020202020204" pitchFamily="34" charset="0"/>
                  <a:ea typeface="Arial" charset="0"/>
                  <a:cs typeface="Aparajita" panose="02020603050405020304" pitchFamily="18" charset="0"/>
                </a:rPr>
                <a:t>2</a:t>
              </a:r>
            </a:p>
          </p:txBody>
        </p:sp>
        <p:sp>
          <p:nvSpPr>
            <p:cNvPr id="13" name="TextBox 12">
              <a:extLst>
                <a:ext uri="{FF2B5EF4-FFF2-40B4-BE49-F238E27FC236}">
                  <a16:creationId xmlns:a16="http://schemas.microsoft.com/office/drawing/2014/main" id="{6D61D55A-6546-C518-94C3-9E6CEB6B9559}"/>
                </a:ext>
              </a:extLst>
            </p:cNvPr>
            <p:cNvSpPr txBox="1"/>
            <p:nvPr userDrawn="1"/>
          </p:nvSpPr>
          <p:spPr>
            <a:xfrm>
              <a:off x="12614406" y="545515"/>
              <a:ext cx="2586965" cy="612988"/>
            </a:xfrm>
            <a:prstGeom prst="rect">
              <a:avLst/>
            </a:prstGeom>
          </p:spPr>
          <p:txBody>
            <a:bodyPr vert="horz" wrap="square" lIns="0" tIns="0" rIns="0" bIns="0" rtlCol="0" anchor="t">
              <a:spAutoFit/>
            </a:bodyPr>
            <a:lstStyle>
              <a:defPPr>
                <a:defRPr lang="en-US"/>
              </a:defPPr>
              <a:lvl1pPr lvl="0">
                <a:spcBef>
                  <a:spcPts val="1000"/>
                </a:spcBef>
                <a:spcAft>
                  <a:spcPts val="300"/>
                </a:spcAft>
                <a:defRPr sz="1050" b="0" cap="none" spc="0" baseline="0">
                  <a:solidFill>
                    <a:schemeClr val="bg1"/>
                  </a:solidFill>
                  <a:latin typeface="Arial" charset="0"/>
                  <a:ea typeface="Arial" charset="0"/>
                  <a:cs typeface="Arial" charset="0"/>
                </a:defRPr>
              </a:lvl1pPr>
              <a:lvl2pPr marL="134938" lvl="1" indent="-131763">
                <a:lnSpc>
                  <a:spcPct val="90000"/>
                </a:lnSpc>
                <a:spcAft>
                  <a:spcPts val="300"/>
                </a:spcAft>
                <a:buFont typeface="Wingdings" pitchFamily="2" charset="2"/>
                <a:buChar char="§"/>
                <a:tabLst/>
                <a:defRPr sz="9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lvl="0">
                <a:spcBef>
                  <a:spcPts val="700"/>
                </a:spcBef>
              </a:pPr>
              <a:r>
                <a:rPr lang="en-US">
                  <a:latin typeface="Aptos" panose="020B0004020202020204" pitchFamily="34" charset="0"/>
                  <a:cs typeface="Aparajita" panose="02020603050405020304" pitchFamily="18" charset="0"/>
                </a:rPr>
                <a:t>Source images from the </a:t>
              </a:r>
              <a:r>
                <a:rPr lang="en-US">
                  <a:solidFill>
                    <a:schemeClr val="accent1"/>
                  </a:solidFill>
                  <a:latin typeface="Aptos" panose="020B0004020202020204" pitchFamily="34" charset="0"/>
                  <a:cs typeface="Aparajita" panose="02020603050405020304" pitchFamily="18" charset="0"/>
                </a:rPr>
                <a:t>Qualcomm Brand Portal</a:t>
              </a:r>
            </a:p>
            <a:p>
              <a:pPr lvl="0">
                <a:spcBef>
                  <a:spcPts val="700"/>
                </a:spcBef>
              </a:pPr>
              <a:r>
                <a:rPr lang="en-US">
                  <a:latin typeface="Aptos" panose="020B0004020202020204" pitchFamily="34" charset="0"/>
                  <a:cs typeface="Aparajita" panose="02020603050405020304" pitchFamily="18" charset="0"/>
                </a:rPr>
                <a:t>Add the image to the placeholder.</a:t>
              </a:r>
            </a:p>
          </p:txBody>
        </p:sp>
        <p:sp>
          <p:nvSpPr>
            <p:cNvPr id="15" name="TextBox 14">
              <a:extLst>
                <a:ext uri="{FF2B5EF4-FFF2-40B4-BE49-F238E27FC236}">
                  <a16:creationId xmlns:a16="http://schemas.microsoft.com/office/drawing/2014/main" id="{49CFE6D3-62CB-F8A6-4F3C-E6191D794F16}"/>
                </a:ext>
              </a:extLst>
            </p:cNvPr>
            <p:cNvSpPr txBox="1"/>
            <p:nvPr userDrawn="1"/>
          </p:nvSpPr>
          <p:spPr>
            <a:xfrm>
              <a:off x="12614407" y="1990969"/>
              <a:ext cx="1981357" cy="605550"/>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lvl="0" indent="0">
                <a:buFont typeface="Arial" panose="020B0604020202020204" pitchFamily="34" charset="0"/>
                <a:buNone/>
              </a:pPr>
              <a:r>
                <a:rPr lang="en-US" sz="600">
                  <a:latin typeface="Aptos" panose="020B0004020202020204" pitchFamily="34" charset="0"/>
                  <a:cs typeface="Aparajita" panose="02020603050405020304" pitchFamily="18" charset="0"/>
                </a:rPr>
                <a:t>Method 2: </a:t>
              </a:r>
              <a:r>
                <a:rPr lang="en-US" sz="600" b="0">
                  <a:latin typeface="Aptos" panose="020B0004020202020204" pitchFamily="34" charset="0"/>
                  <a:cs typeface="Aparajita" panose="02020603050405020304" pitchFamily="18" charset="0"/>
                </a:rPr>
                <a:t>Paste from clipboard</a:t>
              </a:r>
            </a:p>
            <a:p>
              <a:pPr lvl="1">
                <a:buNone/>
              </a:pPr>
              <a:r>
                <a:rPr lang="en-US" sz="1050">
                  <a:latin typeface="Aptos" panose="020B0004020202020204" pitchFamily="34" charset="0"/>
                  <a:cs typeface="Aparajita" panose="02020603050405020304" pitchFamily="18" charset="0"/>
                </a:rPr>
                <a:t>Select the image placeholder.</a:t>
              </a:r>
            </a:p>
            <a:p>
              <a:pPr lvl="1">
                <a:buNone/>
              </a:pPr>
              <a:r>
                <a:rPr lang="en-US" sz="1050">
                  <a:latin typeface="Aptos" panose="020B0004020202020204" pitchFamily="34" charset="0"/>
                  <a:cs typeface="Aparajita" panose="02020603050405020304" pitchFamily="18" charset="0"/>
                </a:rPr>
                <a:t>Right-click or use keyboard shortcuts to paste the image.</a:t>
              </a:r>
            </a:p>
          </p:txBody>
        </p:sp>
        <p:sp>
          <p:nvSpPr>
            <p:cNvPr id="16" name="TextBox 15">
              <a:extLst>
                <a:ext uri="{FF2B5EF4-FFF2-40B4-BE49-F238E27FC236}">
                  <a16:creationId xmlns:a16="http://schemas.microsoft.com/office/drawing/2014/main" id="{C2F23C51-B59E-FF78-4C32-D595FFB654D3}"/>
                </a:ext>
              </a:extLst>
            </p:cNvPr>
            <p:cNvSpPr txBox="1"/>
            <p:nvPr userDrawn="1"/>
          </p:nvSpPr>
          <p:spPr>
            <a:xfrm>
              <a:off x="12614407" y="2699974"/>
              <a:ext cx="2297338" cy="421654"/>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lvl="0" indent="0">
                <a:buFont typeface="Arial" panose="020B0604020202020204" pitchFamily="34" charset="0"/>
                <a:buNone/>
              </a:pPr>
              <a:r>
                <a:rPr lang="en-US" sz="600">
                  <a:latin typeface="Aptos" panose="020B0004020202020204" pitchFamily="34" charset="0"/>
                  <a:cs typeface="Aparajita" panose="02020603050405020304" pitchFamily="18" charset="0"/>
                </a:rPr>
                <a:t>Method 3: </a:t>
              </a:r>
              <a:r>
                <a:rPr lang="en-US" sz="600" b="0">
                  <a:latin typeface="Aptos" panose="020B0004020202020204" pitchFamily="34" charset="0"/>
                  <a:cs typeface="Aparajita" panose="02020603050405020304" pitchFamily="18" charset="0"/>
                </a:rPr>
                <a:t>Placeholder icon</a:t>
              </a:r>
            </a:p>
            <a:p>
              <a:pPr lvl="1">
                <a:buNone/>
              </a:pPr>
              <a:r>
                <a:rPr lang="en-US" sz="1050">
                  <a:latin typeface="Aptos" panose="020B0004020202020204" pitchFamily="34" charset="0"/>
                  <a:cs typeface="Aparajita" panose="02020603050405020304" pitchFamily="18" charset="0"/>
                </a:rPr>
                <a:t>Click the image icon inside the placeholder to browse for an image.</a:t>
              </a:r>
            </a:p>
          </p:txBody>
        </p:sp>
        <p:grpSp>
          <p:nvGrpSpPr>
            <p:cNvPr id="17" name="Group 16">
              <a:extLst>
                <a:ext uri="{FF2B5EF4-FFF2-40B4-BE49-F238E27FC236}">
                  <a16:creationId xmlns:a16="http://schemas.microsoft.com/office/drawing/2014/main" id="{389462F3-65FE-2A37-D03E-7A614C0D81F2}"/>
                </a:ext>
              </a:extLst>
            </p:cNvPr>
            <p:cNvGrpSpPr/>
            <p:nvPr userDrawn="1"/>
          </p:nvGrpSpPr>
          <p:grpSpPr>
            <a:xfrm>
              <a:off x="12429548" y="3236396"/>
              <a:ext cx="2735151" cy="1280928"/>
              <a:chOff x="9286315" y="6976989"/>
              <a:chExt cx="2735151" cy="1280928"/>
            </a:xfrm>
          </p:grpSpPr>
          <p:sp>
            <p:nvSpPr>
              <p:cNvPr id="28" name="Rectangle 27">
                <a:extLst>
                  <a:ext uri="{FF2B5EF4-FFF2-40B4-BE49-F238E27FC236}">
                    <a16:creationId xmlns:a16="http://schemas.microsoft.com/office/drawing/2014/main" id="{7B73E073-D488-E46C-DB4F-0F196FCD191A}"/>
                  </a:ext>
                </a:extLst>
              </p:cNvPr>
              <p:cNvSpPr/>
              <p:nvPr userDrawn="1"/>
            </p:nvSpPr>
            <p:spPr>
              <a:xfrm>
                <a:off x="9286315" y="6976989"/>
                <a:ext cx="2735151" cy="1280928"/>
              </a:xfrm>
              <a:prstGeom prst="rect">
                <a:avLst/>
              </a:prstGeom>
              <a:solidFill>
                <a:schemeClr val="bg1"/>
              </a:solidFill>
              <a:ln w="254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cs typeface="Aparajita" panose="02020603050405020304" pitchFamily="18" charset="0"/>
                </a:endParaRPr>
              </a:p>
            </p:txBody>
          </p:sp>
          <p:sp>
            <p:nvSpPr>
              <p:cNvPr id="29" name="TextBox 28">
                <a:extLst>
                  <a:ext uri="{FF2B5EF4-FFF2-40B4-BE49-F238E27FC236}">
                    <a16:creationId xmlns:a16="http://schemas.microsoft.com/office/drawing/2014/main" id="{081DD7D5-5A35-4D88-DF96-F36AB8E6F37E}"/>
                  </a:ext>
                </a:extLst>
              </p:cNvPr>
              <p:cNvSpPr txBox="1"/>
              <p:nvPr userDrawn="1"/>
            </p:nvSpPr>
            <p:spPr>
              <a:xfrm>
                <a:off x="9970738" y="7105788"/>
                <a:ext cx="1983958" cy="169277"/>
              </a:xfrm>
              <a:prstGeom prst="rect">
                <a:avLst/>
              </a:prstGeom>
            </p:spPr>
            <p:txBody>
              <a:bodyPr vert="horz" wrap="square" lIns="0" tIns="0" rIns="0" bIns="0" rtlCol="0" anchor="t">
                <a:spAutoFit/>
              </a:bodyPr>
              <a:lstStyle/>
              <a:p>
                <a:pPr algn="l"/>
                <a:r>
                  <a:rPr lang="en-US" sz="1100">
                    <a:solidFill>
                      <a:schemeClr val="tx1"/>
                    </a:solidFill>
                    <a:latin typeface="Aptos" panose="020B0004020202020204" pitchFamily="34" charset="0"/>
                    <a:ea typeface="Arial" charset="0"/>
                    <a:cs typeface="Aparajita" panose="02020603050405020304" pitchFamily="18" charset="0"/>
                  </a:rPr>
                  <a:t>Cropping Images</a:t>
                </a:r>
              </a:p>
            </p:txBody>
          </p:sp>
          <p:pic>
            <p:nvPicPr>
              <p:cNvPr id="30" name="Graphic 29">
                <a:extLst>
                  <a:ext uri="{FF2B5EF4-FFF2-40B4-BE49-F238E27FC236}">
                    <a16:creationId xmlns:a16="http://schemas.microsoft.com/office/drawing/2014/main" id="{01C29CC4-C932-0686-A8CC-FDBC0829CA0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446538" y="7116071"/>
                <a:ext cx="155227" cy="155227"/>
              </a:xfrm>
              <a:prstGeom prst="rect">
                <a:avLst/>
              </a:prstGeom>
            </p:spPr>
          </p:pic>
          <p:sp>
            <p:nvSpPr>
              <p:cNvPr id="31" name="TextBox 30">
                <a:extLst>
                  <a:ext uri="{FF2B5EF4-FFF2-40B4-BE49-F238E27FC236}">
                    <a16:creationId xmlns:a16="http://schemas.microsoft.com/office/drawing/2014/main" id="{32FF60A4-F11D-CAC8-44FE-75DFF212D5DD}"/>
                  </a:ext>
                </a:extLst>
              </p:cNvPr>
              <p:cNvSpPr txBox="1"/>
              <p:nvPr userDrawn="1"/>
            </p:nvSpPr>
            <p:spPr>
              <a:xfrm>
                <a:off x="9446538" y="7369972"/>
                <a:ext cx="2384904" cy="738664"/>
              </a:xfrm>
              <a:prstGeom prst="rect">
                <a:avLst/>
              </a:prstGeom>
            </p:spPr>
            <p:txBody>
              <a:bodyPr vert="horz" wrap="square" lIns="0" tIns="0" rIns="0" bIns="0" rtlCol="0" anchor="t">
                <a:spAutoFit/>
              </a:bodyPr>
              <a:lstStyle>
                <a:defPPr>
                  <a:defRPr lang="en-US"/>
                </a:defPPr>
                <a:lvl1pPr lvl="0">
                  <a:spcBef>
                    <a:spcPts val="1000"/>
                  </a:spcBef>
                  <a:spcAft>
                    <a:spcPts val="300"/>
                  </a:spcAft>
                  <a:defRPr sz="1050" b="0" cap="none" spc="0" baseline="0">
                    <a:solidFill>
                      <a:schemeClr val="bg1"/>
                    </a:solidFill>
                    <a:latin typeface="Arial" charset="0"/>
                    <a:ea typeface="Arial" charset="0"/>
                    <a:cs typeface="Arial" charset="0"/>
                  </a:defRPr>
                </a:lvl1pPr>
                <a:lvl2pPr marL="134938" lvl="1" indent="-131763">
                  <a:lnSpc>
                    <a:spcPct val="90000"/>
                  </a:lnSpc>
                  <a:spcAft>
                    <a:spcPts val="300"/>
                  </a:spcAft>
                  <a:buFont typeface="Wingdings" pitchFamily="2" charset="2"/>
                  <a:buChar char="§"/>
                  <a:tabLst/>
                  <a:defRPr sz="9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Right-click on the image.</a:t>
                </a:r>
              </a:p>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Choose “Crop” from the menu. (           )</a:t>
                </a:r>
              </a:p>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Adjust the size and position of the image.</a:t>
                </a:r>
              </a:p>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Press Esc or click outside the image area to exit the cropping mode.</a:t>
                </a:r>
              </a:p>
            </p:txBody>
          </p:sp>
          <p:pic>
            <p:nvPicPr>
              <p:cNvPr id="32" name="Picture 31">
                <a:extLst>
                  <a:ext uri="{FF2B5EF4-FFF2-40B4-BE49-F238E27FC236}">
                    <a16:creationId xmlns:a16="http://schemas.microsoft.com/office/drawing/2014/main" id="{B0D1B931-10D7-2698-B21E-FA87E71256D3}"/>
                  </a:ext>
                </a:extLst>
              </p:cNvPr>
              <p:cNvPicPr>
                <a:picLocks noChangeAspect="1"/>
              </p:cNvPicPr>
              <p:nvPr userDrawn="1"/>
            </p:nvPicPr>
            <p:blipFill rotWithShape="1">
              <a:blip r:embed="rId4"/>
              <a:srcRect l="33684" t="12097" r="43371" b="20368"/>
              <a:stretch/>
            </p:blipFill>
            <p:spPr>
              <a:xfrm>
                <a:off x="11243541" y="7454405"/>
                <a:ext cx="136897" cy="213643"/>
              </a:xfrm>
              <a:prstGeom prst="rect">
                <a:avLst/>
              </a:prstGeom>
              <a:ln w="19050">
                <a:noFill/>
              </a:ln>
            </p:spPr>
          </p:pic>
          <p:sp>
            <p:nvSpPr>
              <p:cNvPr id="33" name="TextBox 32">
                <a:extLst>
                  <a:ext uri="{FF2B5EF4-FFF2-40B4-BE49-F238E27FC236}">
                    <a16:creationId xmlns:a16="http://schemas.microsoft.com/office/drawing/2014/main" id="{9A3A83B2-BA67-43AF-852A-8B41B4692200}"/>
                  </a:ext>
                </a:extLst>
              </p:cNvPr>
              <p:cNvSpPr txBox="1"/>
              <p:nvPr userDrawn="1"/>
            </p:nvSpPr>
            <p:spPr>
              <a:xfrm>
                <a:off x="9667287" y="7119168"/>
                <a:ext cx="272091" cy="153888"/>
              </a:xfrm>
              <a:prstGeom prst="rect">
                <a:avLst/>
              </a:prstGeom>
            </p:spPr>
            <p:txBody>
              <a:bodyPr vert="horz" wrap="square" lIns="0" tIns="0" rIns="0" bIns="0" rtlCol="0" anchor="t">
                <a:spAutoFit/>
              </a:bodyPr>
              <a:lstStyle/>
              <a:p>
                <a:pPr algn="l"/>
                <a:r>
                  <a:rPr lang="en-US" sz="1000" kern="1200" cap="all" spc="150" baseline="0">
                    <a:solidFill>
                      <a:schemeClr val="tx1"/>
                    </a:solidFill>
                    <a:latin typeface="+mn-lt"/>
                    <a:ea typeface="+mn-ea"/>
                    <a:cs typeface="+mn-cs"/>
                  </a:rPr>
                  <a:t>TIP</a:t>
                </a:r>
              </a:p>
            </p:txBody>
          </p:sp>
        </p:grpSp>
        <p:grpSp>
          <p:nvGrpSpPr>
            <p:cNvPr id="18" name="Group 17">
              <a:extLst>
                <a:ext uri="{FF2B5EF4-FFF2-40B4-BE49-F238E27FC236}">
                  <a16:creationId xmlns:a16="http://schemas.microsoft.com/office/drawing/2014/main" id="{CE0CB17A-7B36-4A71-D388-6A9803926DC1}"/>
                </a:ext>
              </a:extLst>
            </p:cNvPr>
            <p:cNvGrpSpPr/>
            <p:nvPr userDrawn="1"/>
          </p:nvGrpSpPr>
          <p:grpSpPr>
            <a:xfrm>
              <a:off x="12429548" y="4543123"/>
              <a:ext cx="2735151" cy="2200108"/>
              <a:chOff x="9538241" y="5155416"/>
              <a:chExt cx="2735151" cy="2200108"/>
            </a:xfrm>
          </p:grpSpPr>
          <p:sp>
            <p:nvSpPr>
              <p:cNvPr id="19" name="Rectangle 18">
                <a:extLst>
                  <a:ext uri="{FF2B5EF4-FFF2-40B4-BE49-F238E27FC236}">
                    <a16:creationId xmlns:a16="http://schemas.microsoft.com/office/drawing/2014/main" id="{C14D8EDE-723F-2DD3-F236-B14212CF8226}"/>
                  </a:ext>
                </a:extLst>
              </p:cNvPr>
              <p:cNvSpPr/>
              <p:nvPr userDrawn="1"/>
            </p:nvSpPr>
            <p:spPr>
              <a:xfrm>
                <a:off x="9538241" y="5155416"/>
                <a:ext cx="2735151" cy="2200108"/>
              </a:xfrm>
              <a:prstGeom prst="rect">
                <a:avLst/>
              </a:prstGeom>
              <a:solidFill>
                <a:schemeClr val="bg1"/>
              </a:solidFill>
              <a:ln w="254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cs typeface="Aparajita" panose="02020603050405020304" pitchFamily="18" charset="0"/>
                </a:endParaRPr>
              </a:p>
            </p:txBody>
          </p:sp>
          <p:sp>
            <p:nvSpPr>
              <p:cNvPr id="20" name="TextBox 19">
                <a:extLst>
                  <a:ext uri="{FF2B5EF4-FFF2-40B4-BE49-F238E27FC236}">
                    <a16:creationId xmlns:a16="http://schemas.microsoft.com/office/drawing/2014/main" id="{BCE9ADE7-3E5D-9A8F-6B8D-71E0856426F0}"/>
                  </a:ext>
                </a:extLst>
              </p:cNvPr>
              <p:cNvSpPr txBox="1"/>
              <p:nvPr userDrawn="1"/>
            </p:nvSpPr>
            <p:spPr>
              <a:xfrm>
                <a:off x="10222664" y="5284216"/>
                <a:ext cx="1983958" cy="169277"/>
              </a:xfrm>
              <a:prstGeom prst="rect">
                <a:avLst/>
              </a:prstGeom>
            </p:spPr>
            <p:txBody>
              <a:bodyPr vert="horz" wrap="square" lIns="0" tIns="0" rIns="0" bIns="0" rtlCol="0" anchor="t">
                <a:spAutoFit/>
              </a:bodyPr>
              <a:lstStyle/>
              <a:p>
                <a:pPr algn="l"/>
                <a:r>
                  <a:rPr lang="en-US" sz="1100">
                    <a:solidFill>
                      <a:schemeClr val="tx1"/>
                    </a:solidFill>
                    <a:latin typeface="Aptos" panose="020B0004020202020204" pitchFamily="34" charset="0"/>
                    <a:ea typeface="Arial" charset="0"/>
                    <a:cs typeface="Aparajita" panose="02020603050405020304" pitchFamily="18" charset="0"/>
                  </a:rPr>
                  <a:t>Changing Images</a:t>
                </a:r>
              </a:p>
            </p:txBody>
          </p:sp>
          <p:pic>
            <p:nvPicPr>
              <p:cNvPr id="21" name="Graphic 20">
                <a:extLst>
                  <a:ext uri="{FF2B5EF4-FFF2-40B4-BE49-F238E27FC236}">
                    <a16:creationId xmlns:a16="http://schemas.microsoft.com/office/drawing/2014/main" id="{1ECA69AD-56C2-A51C-D275-88C84BCE044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698464" y="5294499"/>
                <a:ext cx="155227" cy="155227"/>
              </a:xfrm>
              <a:prstGeom prst="rect">
                <a:avLst/>
              </a:prstGeom>
            </p:spPr>
          </p:pic>
          <p:sp>
            <p:nvSpPr>
              <p:cNvPr id="22" name="TextBox 21">
                <a:extLst>
                  <a:ext uri="{FF2B5EF4-FFF2-40B4-BE49-F238E27FC236}">
                    <a16:creationId xmlns:a16="http://schemas.microsoft.com/office/drawing/2014/main" id="{8B70DDAC-6E90-5E7B-00A4-9F3F09643250}"/>
                  </a:ext>
                </a:extLst>
              </p:cNvPr>
              <p:cNvSpPr txBox="1"/>
              <p:nvPr userDrawn="1"/>
            </p:nvSpPr>
            <p:spPr>
              <a:xfrm>
                <a:off x="9713479" y="5605333"/>
                <a:ext cx="2481100" cy="256480"/>
              </a:xfrm>
              <a:prstGeom prst="rect">
                <a:avLst/>
              </a:prstGeom>
            </p:spPr>
            <p:txBody>
              <a:bodyPr vert="horz"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600" b="1" kern="1200" cap="all" spc="20" baseline="0" noProof="0">
                    <a:solidFill>
                      <a:schemeClr val="tx1"/>
                    </a:solidFill>
                    <a:latin typeface="Aptos" panose="020B0004020202020204" pitchFamily="34" charset="0"/>
                    <a:ea typeface="+mn-ea"/>
                    <a:cs typeface="Aparajita" panose="02020603050405020304" pitchFamily="18" charset="0"/>
                  </a:rPr>
                  <a:t>Method 1: </a:t>
                </a:r>
                <a:r>
                  <a:rPr lang="en-US" sz="600" b="0" kern="1200" cap="all" spc="20" baseline="0" noProof="0">
                    <a:solidFill>
                      <a:schemeClr val="tx1"/>
                    </a:solidFill>
                    <a:latin typeface="Aptos" panose="020B0004020202020204" pitchFamily="34" charset="0"/>
                    <a:ea typeface="+mn-ea"/>
                    <a:cs typeface="Aparajita" panose="02020603050405020304" pitchFamily="18" charset="0"/>
                  </a:rPr>
                  <a:t>RIGHT CLICK</a:t>
                </a:r>
              </a:p>
              <a:p>
                <a:pPr marL="0" algn="l" defTabSz="914400" rtl="0" eaLnBrk="1" latinLnBrk="0" hangingPunct="1">
                  <a:spcBef>
                    <a:spcPts val="200"/>
                  </a:spcBef>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Right-click on image and select “Change Picture”</a:t>
                </a:r>
              </a:p>
            </p:txBody>
          </p:sp>
          <p:sp>
            <p:nvSpPr>
              <p:cNvPr id="23" name="TextBox 22">
                <a:extLst>
                  <a:ext uri="{FF2B5EF4-FFF2-40B4-BE49-F238E27FC236}">
                    <a16:creationId xmlns:a16="http://schemas.microsoft.com/office/drawing/2014/main" id="{5A9524A8-A4FF-62F0-70A7-B17C5CD0BA89}"/>
                  </a:ext>
                </a:extLst>
              </p:cNvPr>
              <p:cNvSpPr txBox="1"/>
              <p:nvPr userDrawn="1"/>
            </p:nvSpPr>
            <p:spPr>
              <a:xfrm>
                <a:off x="9713479" y="6516011"/>
                <a:ext cx="2422981" cy="499367"/>
              </a:xfrm>
              <a:prstGeom prst="rect">
                <a:avLst/>
              </a:prstGeom>
            </p:spPr>
            <p:txBody>
              <a:bodyPr vert="horz" wrap="square" lIns="0" tIns="0" rIns="0" bIns="0" rtlCol="0" anchor="t">
                <a:spAutoFit/>
              </a:bodyPr>
              <a:lstStyle/>
              <a:p>
                <a:pPr marL="134938" lvl="1" indent="-131763" algn="l" defTabSz="914400" rtl="0" eaLnBrk="1" latinLnBrk="0" hangingPunct="1">
                  <a:lnSpc>
                    <a:spcPct val="90000"/>
                  </a:lnSpc>
                  <a:spcBef>
                    <a:spcPts val="0"/>
                  </a:spcBef>
                  <a:spcAft>
                    <a:spcPts val="300"/>
                  </a:spcAft>
                  <a:buFont typeface="Wingdings" pitchFamily="2" charset="2"/>
                  <a:buChar char="§"/>
                  <a:tabLst/>
                  <a:defRPr/>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Deleting the image may bring the image placeholder to the top layer, covering the photo caption textbox. Right-click on the placeholder and choose “Send to Back”.</a:t>
                </a:r>
              </a:p>
            </p:txBody>
          </p:sp>
          <p:sp>
            <p:nvSpPr>
              <p:cNvPr id="24" name="TextBox 23">
                <a:extLst>
                  <a:ext uri="{FF2B5EF4-FFF2-40B4-BE49-F238E27FC236}">
                    <a16:creationId xmlns:a16="http://schemas.microsoft.com/office/drawing/2014/main" id="{1902ABD8-6709-A522-05AF-0C16F0C66447}"/>
                  </a:ext>
                </a:extLst>
              </p:cNvPr>
              <p:cNvSpPr txBox="1"/>
              <p:nvPr userDrawn="1"/>
            </p:nvSpPr>
            <p:spPr>
              <a:xfrm>
                <a:off x="9713479" y="6063079"/>
                <a:ext cx="2422981" cy="394980"/>
              </a:xfrm>
              <a:prstGeom prst="rect">
                <a:avLst/>
              </a:prstGeom>
            </p:spPr>
            <p:txBody>
              <a:bodyPr vert="horz"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00" b="1" i="0" u="none" strike="noStrike" kern="1200" cap="all" spc="20" normalizeH="0" baseline="0" noProof="0">
                    <a:ln>
                      <a:noFill/>
                    </a:ln>
                    <a:solidFill>
                      <a:schemeClr val="tx1"/>
                    </a:solidFill>
                    <a:effectLst/>
                    <a:uLnTx/>
                    <a:uFillTx/>
                    <a:latin typeface="Aptos" panose="020B0004020202020204" pitchFamily="34" charset="0"/>
                    <a:ea typeface="+mn-ea"/>
                    <a:cs typeface="Aparajita" panose="02020603050405020304" pitchFamily="18" charset="0"/>
                  </a:rPr>
                  <a:t>Method 2: </a:t>
                </a:r>
                <a:r>
                  <a:rPr kumimoji="0" lang="en-US" sz="600" b="0" i="0" u="none" strike="noStrike" kern="1200" cap="all" spc="20" normalizeH="0" baseline="0" noProof="0">
                    <a:ln>
                      <a:noFill/>
                    </a:ln>
                    <a:solidFill>
                      <a:schemeClr val="tx1"/>
                    </a:solidFill>
                    <a:effectLst/>
                    <a:uLnTx/>
                    <a:uFillTx/>
                    <a:latin typeface="Aptos" panose="020B0004020202020204" pitchFamily="34" charset="0"/>
                    <a:ea typeface="+mn-ea"/>
                    <a:cs typeface="Aparajita" panose="02020603050405020304" pitchFamily="18" charset="0"/>
                  </a:rPr>
                  <a:t>RESET PLACEHOLDER</a:t>
                </a:r>
              </a:p>
              <a:p>
                <a:pPr marL="0" algn="l" defTabSz="914400" rtl="0" eaLnBrk="1" latinLnBrk="0" hangingPunct="1">
                  <a:spcBef>
                    <a:spcPts val="200"/>
                  </a:spcBef>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First, delete the existing image to reset the photo placeholder functionality.</a:t>
                </a:r>
              </a:p>
            </p:txBody>
          </p:sp>
          <p:sp>
            <p:nvSpPr>
              <p:cNvPr id="25" name="TextBox 24">
                <a:extLst>
                  <a:ext uri="{FF2B5EF4-FFF2-40B4-BE49-F238E27FC236}">
                    <a16:creationId xmlns:a16="http://schemas.microsoft.com/office/drawing/2014/main" id="{3B4A36E7-29EA-DAC6-E456-5012F410E3E4}"/>
                  </a:ext>
                </a:extLst>
              </p:cNvPr>
              <p:cNvSpPr txBox="1"/>
              <p:nvPr userDrawn="1"/>
            </p:nvSpPr>
            <p:spPr>
              <a:xfrm>
                <a:off x="9713479" y="7056726"/>
                <a:ext cx="2422981" cy="138499"/>
              </a:xfrm>
              <a:prstGeom prst="rect">
                <a:avLst/>
              </a:prstGeom>
            </p:spPr>
            <p:txBody>
              <a:bodyPr vert="horz" wrap="square" lIns="0" tIns="0" rIns="0" bIns="0" rtlCol="0" anchor="t">
                <a:spAutoFit/>
              </a:bodyPr>
              <a:lstStyle/>
              <a:p>
                <a:pPr marL="0" algn="l" defTabSz="914400" rtl="0" eaLnBrk="1" latinLnBrk="0" hangingPunct="1">
                  <a:spcBef>
                    <a:spcPts val="200"/>
                  </a:spcBef>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You can now add a new image as normal.</a:t>
                </a:r>
              </a:p>
            </p:txBody>
          </p:sp>
          <p:cxnSp>
            <p:nvCxnSpPr>
              <p:cNvPr id="26" name="Straight Connector 25">
                <a:extLst>
                  <a:ext uri="{FF2B5EF4-FFF2-40B4-BE49-F238E27FC236}">
                    <a16:creationId xmlns:a16="http://schemas.microsoft.com/office/drawing/2014/main" id="{92A06D9F-C256-0E65-6C93-87262752FF9E}"/>
                  </a:ext>
                </a:extLst>
              </p:cNvPr>
              <p:cNvCxnSpPr>
                <a:cxnSpLocks/>
              </p:cNvCxnSpPr>
              <p:nvPr userDrawn="1"/>
            </p:nvCxnSpPr>
            <p:spPr>
              <a:xfrm>
                <a:off x="9713479" y="5957047"/>
                <a:ext cx="270000"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DE2EFB4-2948-29CC-1F00-C75D05EAE486}"/>
                  </a:ext>
                </a:extLst>
              </p:cNvPr>
              <p:cNvSpPr txBox="1"/>
              <p:nvPr userDrawn="1"/>
            </p:nvSpPr>
            <p:spPr>
              <a:xfrm>
                <a:off x="9919213" y="5297596"/>
                <a:ext cx="272091" cy="153888"/>
              </a:xfrm>
              <a:prstGeom prst="rect">
                <a:avLst/>
              </a:prstGeom>
            </p:spPr>
            <p:txBody>
              <a:bodyPr vert="horz" wrap="square" lIns="0" tIns="0" rIns="0" bIns="0" rtlCol="0" anchor="t">
                <a:spAutoFit/>
              </a:bodyPr>
              <a:lstStyle/>
              <a:p>
                <a:pPr algn="l"/>
                <a:r>
                  <a:rPr lang="en-US" sz="1000" kern="1200" cap="all" spc="150" baseline="0">
                    <a:solidFill>
                      <a:schemeClr val="tx1"/>
                    </a:solidFill>
                    <a:latin typeface="+mn-lt"/>
                    <a:ea typeface="+mn-ea"/>
                    <a:cs typeface="+mn-cs"/>
                  </a:rPr>
                  <a:t>TIP</a:t>
                </a:r>
              </a:p>
            </p:txBody>
          </p:sp>
        </p:grpSp>
      </p:grpSp>
      <p:sp>
        <p:nvSpPr>
          <p:cNvPr id="3" name="Text Placeholder 16">
            <a:extLst>
              <a:ext uri="{FF2B5EF4-FFF2-40B4-BE49-F238E27FC236}">
                <a16:creationId xmlns:a16="http://schemas.microsoft.com/office/drawing/2014/main" id="{761E5387-0FB0-19C2-FA98-97B449918263}"/>
              </a:ext>
            </a:extLst>
          </p:cNvPr>
          <p:cNvSpPr>
            <a:spLocks noGrp="1"/>
          </p:cNvSpPr>
          <p:nvPr>
            <p:ph type="body" sz="quarter" idx="15" hasCustomPrompt="1"/>
          </p:nvPr>
        </p:nvSpPr>
        <p:spPr>
          <a:xfrm>
            <a:off x="515938" y="3581401"/>
            <a:ext cx="5327650" cy="2435086"/>
          </a:xfrm>
        </p:spPr>
        <p:txBody>
          <a:bodyPr wrap="square">
            <a:noAutofit/>
          </a:bodyPr>
          <a:lstStyle>
            <a:lvl1pPr marL="0" indent="0">
              <a:lnSpc>
                <a:spcPct val="100000"/>
              </a:lnSpc>
              <a:spcBef>
                <a:spcPts val="0"/>
              </a:spcBef>
              <a:spcAft>
                <a:spcPts val="400"/>
              </a:spcAft>
              <a:buNone/>
              <a:defRPr sz="160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
        <p:nvSpPr>
          <p:cNvPr id="10" name="Footer Placeholder 129">
            <a:extLst>
              <a:ext uri="{FF2B5EF4-FFF2-40B4-BE49-F238E27FC236}">
                <a16:creationId xmlns:a16="http://schemas.microsoft.com/office/drawing/2014/main" id="{6E955ECC-94BE-5FD6-AD77-43B7140E9EA4}"/>
              </a:ext>
            </a:extLst>
          </p:cNvPr>
          <p:cNvSpPr>
            <a:spLocks noGrp="1"/>
          </p:cNvSpPr>
          <p:nvPr>
            <p:ph type="ftr" sz="quarter" idx="22"/>
          </p:nvPr>
        </p:nvSpPr>
        <p:spPr>
          <a:xfrm>
            <a:off x="515938" y="6173304"/>
            <a:ext cx="6480175" cy="118174"/>
          </a:xfrm>
        </p:spPr>
        <p:txBody>
          <a:bodyPr/>
          <a:lstStyle>
            <a:lvl1pPr>
              <a:defRPr>
                <a:solidFill>
                  <a:schemeClr val="accent6">
                    <a:lumMod val="90000"/>
                  </a:schemeClr>
                </a:solidFill>
              </a:defRPr>
            </a:lvl1pPr>
          </a:lstStyle>
          <a:p>
            <a:endParaRPr lang="en-CA"/>
          </a:p>
        </p:txBody>
      </p:sp>
      <p:sp>
        <p:nvSpPr>
          <p:cNvPr id="14" name="TextBox 13">
            <a:extLst>
              <a:ext uri="{FF2B5EF4-FFF2-40B4-BE49-F238E27FC236}">
                <a16:creationId xmlns:a16="http://schemas.microsoft.com/office/drawing/2014/main" id="{FB477151-6700-F983-29B2-C649178C3192}"/>
              </a:ext>
            </a:extLst>
          </p:cNvPr>
          <p:cNvSpPr txBox="1"/>
          <p:nvPr userDrawn="1"/>
        </p:nvSpPr>
        <p:spPr>
          <a:xfrm>
            <a:off x="515938" y="6396526"/>
            <a:ext cx="4765549"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l"/>
            <a:r>
              <a:rPr lang="en-US">
                <a:solidFill>
                  <a:schemeClr val="accent6">
                    <a:lumMod val="9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2672178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319" userDrawn="1">
          <p15:clr>
            <a:srgbClr val="FBAE40"/>
          </p15:clr>
        </p15:guide>
        <p15:guide id="6" orient="horz" pos="1502" userDrawn="1">
          <p15:clr>
            <a:srgbClr val="FBAE40"/>
          </p15:clr>
        </p15:guide>
        <p15:guide id="7" orient="horz" pos="2432" userDrawn="1">
          <p15:clr>
            <a:srgbClr val="FBAE40"/>
          </p15:clr>
        </p15:guide>
        <p15:guide id="10" pos="3681"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4Contents_Dark Blue">
    <p:bg>
      <p:bgPr>
        <a:solidFill>
          <a:schemeClr val="accent2"/>
        </a:solidFill>
        <a:effectLst/>
      </p:bgPr>
    </p:bg>
    <p:spTree>
      <p:nvGrpSpPr>
        <p:cNvPr id="1" name=""/>
        <p:cNvGrpSpPr/>
        <p:nvPr/>
      </p:nvGrpSpPr>
      <p:grpSpPr>
        <a:xfrm>
          <a:off x="0" y="0"/>
          <a:ext cx="0" cy="0"/>
          <a:chOff x="0" y="0"/>
          <a:chExt cx="0" cy="0"/>
        </a:xfrm>
      </p:grpSpPr>
      <p:sp>
        <p:nvSpPr>
          <p:cNvPr id="121" name="Title 120">
            <a:extLst>
              <a:ext uri="{FF2B5EF4-FFF2-40B4-BE49-F238E27FC236}">
                <a16:creationId xmlns:a16="http://schemas.microsoft.com/office/drawing/2014/main" id="{69A0FF75-14D8-E32A-7063-C9748A3C9F91}"/>
              </a:ext>
            </a:extLst>
          </p:cNvPr>
          <p:cNvSpPr>
            <a:spLocks noGrp="1"/>
          </p:cNvSpPr>
          <p:nvPr>
            <p:ph type="title" hasCustomPrompt="1"/>
          </p:nvPr>
        </p:nvSpPr>
        <p:spPr>
          <a:xfrm>
            <a:off x="515938" y="2795081"/>
            <a:ext cx="3556709" cy="1294408"/>
          </a:xfrm>
        </p:spPr>
        <p:txBody>
          <a:bodyPr anchor="ctr"/>
          <a:lstStyle>
            <a:lvl1pPr algn="l" defTabSz="914400" rtl="0" eaLnBrk="1" latinLnBrk="0" hangingPunct="1">
              <a:lnSpc>
                <a:spcPct val="85000"/>
              </a:lnSpc>
              <a:spcBef>
                <a:spcPct val="0"/>
              </a:spcBef>
              <a:buNone/>
              <a:defRPr lang="en-US" sz="2800" kern="2000" spc="-50" baseline="0" dirty="0">
                <a:solidFill>
                  <a:schemeClr val="tx2"/>
                </a:solidFill>
                <a:latin typeface="+mj-lt"/>
                <a:ea typeface="+mj-ea"/>
                <a:cs typeface="+mj-cs"/>
              </a:defRPr>
            </a:lvl1pPr>
          </a:lstStyle>
          <a:p>
            <a:r>
              <a:rPr lang="en-US"/>
              <a:t>Title+4 Contents layout </a:t>
            </a:r>
            <a:br>
              <a:rPr lang="en-US"/>
            </a:br>
            <a:r>
              <a:rPr lang="en-US"/>
              <a:t>Title up to </a:t>
            </a:r>
            <a:br>
              <a:rPr lang="en-US"/>
            </a:br>
            <a:r>
              <a:rPr lang="en-US"/>
              <a:t>3 lines maximum</a:t>
            </a:r>
          </a:p>
        </p:txBody>
      </p:sp>
      <p:sp>
        <p:nvSpPr>
          <p:cNvPr id="3" name="Picture Placeholder 2">
            <a:extLst>
              <a:ext uri="{FF2B5EF4-FFF2-40B4-BE49-F238E27FC236}">
                <a16:creationId xmlns:a16="http://schemas.microsoft.com/office/drawing/2014/main" id="{F0B8F96D-FD44-F171-A9D8-DBDAC78FC8E4}"/>
              </a:ext>
            </a:extLst>
          </p:cNvPr>
          <p:cNvSpPr>
            <a:spLocks noGrp="1" noChangeAspect="1"/>
          </p:cNvSpPr>
          <p:nvPr>
            <p:ph type="pic" sz="quarter" idx="23" hasCustomPrompt="1"/>
          </p:nvPr>
        </p:nvSpPr>
        <p:spPr>
          <a:xfrm>
            <a:off x="4629921" y="691208"/>
            <a:ext cx="759113" cy="759113"/>
          </a:xfrm>
        </p:spPr>
        <p:txBody>
          <a:bodyPr lIns="144000"/>
          <a:lstStyle>
            <a:lvl1pPr marL="0" indent="0">
              <a:buNone/>
              <a:defRPr sz="1400"/>
            </a:lvl1pPr>
          </a:lstStyle>
          <a:p>
            <a:r>
              <a:rPr lang="en-US"/>
              <a:t>Icon</a:t>
            </a:r>
          </a:p>
        </p:txBody>
      </p:sp>
      <p:sp>
        <p:nvSpPr>
          <p:cNvPr id="7" name="Text Placeholder 22">
            <a:extLst>
              <a:ext uri="{FF2B5EF4-FFF2-40B4-BE49-F238E27FC236}">
                <a16:creationId xmlns:a16="http://schemas.microsoft.com/office/drawing/2014/main" id="{540F481F-27E2-9596-6618-0167AE789EB7}"/>
              </a:ext>
            </a:extLst>
          </p:cNvPr>
          <p:cNvSpPr>
            <a:spLocks noGrp="1"/>
          </p:cNvSpPr>
          <p:nvPr>
            <p:ph type="body" sz="quarter" idx="13" hasCustomPrompt="1"/>
          </p:nvPr>
        </p:nvSpPr>
        <p:spPr>
          <a:xfrm>
            <a:off x="5704822" y="699924"/>
            <a:ext cx="5360054" cy="263149"/>
          </a:xfrm>
        </p:spPr>
        <p:txBody>
          <a:bodyPr wrap="square" anchor="b">
            <a:noAutofit/>
          </a:bodyPr>
          <a:lstStyle>
            <a:lvl1pPr marL="0" indent="0">
              <a:spcBef>
                <a:spcPts val="0"/>
              </a:spcBef>
              <a:spcAft>
                <a:spcPts val="0"/>
              </a:spcAft>
              <a:buNone/>
              <a:defRPr lang="en-US" sz="2200" kern="1200" spc="-20" baseline="0" dirty="0">
                <a:solidFill>
                  <a:schemeClr val="tx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p>
        </p:txBody>
      </p:sp>
      <p:sp>
        <p:nvSpPr>
          <p:cNvPr id="11" name="Text Placeholder 16">
            <a:extLst>
              <a:ext uri="{FF2B5EF4-FFF2-40B4-BE49-F238E27FC236}">
                <a16:creationId xmlns:a16="http://schemas.microsoft.com/office/drawing/2014/main" id="{5AD3B09A-9879-9D06-43BD-4EA317213C47}"/>
              </a:ext>
            </a:extLst>
          </p:cNvPr>
          <p:cNvSpPr>
            <a:spLocks noGrp="1"/>
          </p:cNvSpPr>
          <p:nvPr>
            <p:ph type="body" sz="quarter" idx="15" hasCustomPrompt="1"/>
          </p:nvPr>
        </p:nvSpPr>
        <p:spPr>
          <a:xfrm>
            <a:off x="5704821" y="1019175"/>
            <a:ext cx="5360055" cy="600164"/>
          </a:xfrm>
        </p:spPr>
        <p:txBody>
          <a:bodyPr wrap="square">
            <a:noAutofit/>
          </a:bodyPr>
          <a:lstStyle>
            <a:lvl1pPr marL="0" indent="0">
              <a:lnSpc>
                <a:spcPct val="100000"/>
              </a:lnSpc>
              <a:spcBef>
                <a:spcPts val="0"/>
              </a:spcBef>
              <a:buNone/>
              <a:defRPr sz="120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
        <p:nvSpPr>
          <p:cNvPr id="4" name="Picture Placeholder 2">
            <a:extLst>
              <a:ext uri="{FF2B5EF4-FFF2-40B4-BE49-F238E27FC236}">
                <a16:creationId xmlns:a16="http://schemas.microsoft.com/office/drawing/2014/main" id="{A9FF6113-EF3A-1576-D73C-A52A121FAB1C}"/>
              </a:ext>
            </a:extLst>
          </p:cNvPr>
          <p:cNvSpPr>
            <a:spLocks noGrp="1" noChangeAspect="1"/>
          </p:cNvSpPr>
          <p:nvPr>
            <p:ph type="pic" sz="quarter" idx="24" hasCustomPrompt="1"/>
          </p:nvPr>
        </p:nvSpPr>
        <p:spPr>
          <a:xfrm>
            <a:off x="4629921" y="2138783"/>
            <a:ext cx="759113" cy="759113"/>
          </a:xfrm>
        </p:spPr>
        <p:txBody>
          <a:bodyPr lIns="144000"/>
          <a:lstStyle>
            <a:lvl1pPr marL="0" indent="0">
              <a:buNone/>
              <a:defRPr sz="1400"/>
            </a:lvl1pPr>
          </a:lstStyle>
          <a:p>
            <a:r>
              <a:rPr lang="en-US"/>
              <a:t>Icon</a:t>
            </a:r>
          </a:p>
        </p:txBody>
      </p:sp>
      <p:sp>
        <p:nvSpPr>
          <p:cNvPr id="8" name="Text Placeholder 22">
            <a:extLst>
              <a:ext uri="{FF2B5EF4-FFF2-40B4-BE49-F238E27FC236}">
                <a16:creationId xmlns:a16="http://schemas.microsoft.com/office/drawing/2014/main" id="{0D18EACE-127B-6B06-AD25-4A2241813BAF}"/>
              </a:ext>
            </a:extLst>
          </p:cNvPr>
          <p:cNvSpPr>
            <a:spLocks noGrp="1"/>
          </p:cNvSpPr>
          <p:nvPr>
            <p:ph type="body" sz="quarter" idx="16" hasCustomPrompt="1"/>
          </p:nvPr>
        </p:nvSpPr>
        <p:spPr>
          <a:xfrm>
            <a:off x="5704822" y="2143614"/>
            <a:ext cx="5360054" cy="263149"/>
          </a:xfrm>
        </p:spPr>
        <p:txBody>
          <a:bodyPr wrap="square" anchor="b">
            <a:noAutofit/>
          </a:bodyPr>
          <a:lstStyle>
            <a:lvl1pPr marL="0" indent="0">
              <a:spcBef>
                <a:spcPts val="0"/>
              </a:spcBef>
              <a:spcAft>
                <a:spcPts val="0"/>
              </a:spcAft>
              <a:buNone/>
              <a:defRPr lang="en-US" sz="2200" kern="1200" spc="-20" baseline="0" dirty="0">
                <a:solidFill>
                  <a:schemeClr val="tx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p>
        </p:txBody>
      </p:sp>
      <p:sp>
        <p:nvSpPr>
          <p:cNvPr id="12" name="Text Placeholder 16">
            <a:extLst>
              <a:ext uri="{FF2B5EF4-FFF2-40B4-BE49-F238E27FC236}">
                <a16:creationId xmlns:a16="http://schemas.microsoft.com/office/drawing/2014/main" id="{FE68A898-D303-8D55-DAE9-354A3ADEF94C}"/>
              </a:ext>
            </a:extLst>
          </p:cNvPr>
          <p:cNvSpPr>
            <a:spLocks noGrp="1"/>
          </p:cNvSpPr>
          <p:nvPr>
            <p:ph type="body" sz="quarter" idx="17" hasCustomPrompt="1"/>
          </p:nvPr>
        </p:nvSpPr>
        <p:spPr>
          <a:xfrm>
            <a:off x="5704821" y="2462865"/>
            <a:ext cx="5360055" cy="600164"/>
          </a:xfrm>
        </p:spPr>
        <p:txBody>
          <a:bodyPr wrap="square">
            <a:noAutofit/>
          </a:bodyPr>
          <a:lstStyle>
            <a:lvl1pPr marL="0" indent="0">
              <a:lnSpc>
                <a:spcPct val="100000"/>
              </a:lnSpc>
              <a:spcBef>
                <a:spcPts val="0"/>
              </a:spcBef>
              <a:buNone/>
              <a:defRPr sz="120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
        <p:nvSpPr>
          <p:cNvPr id="5" name="Picture Placeholder 2">
            <a:extLst>
              <a:ext uri="{FF2B5EF4-FFF2-40B4-BE49-F238E27FC236}">
                <a16:creationId xmlns:a16="http://schemas.microsoft.com/office/drawing/2014/main" id="{B81CC10C-2479-2172-4790-C33A7D0FDF87}"/>
              </a:ext>
            </a:extLst>
          </p:cNvPr>
          <p:cNvSpPr>
            <a:spLocks noGrp="1" noChangeAspect="1"/>
          </p:cNvSpPr>
          <p:nvPr>
            <p:ph type="pic" sz="quarter" idx="25" hasCustomPrompt="1"/>
          </p:nvPr>
        </p:nvSpPr>
        <p:spPr>
          <a:xfrm>
            <a:off x="4629921" y="3586358"/>
            <a:ext cx="759113" cy="759113"/>
          </a:xfrm>
        </p:spPr>
        <p:txBody>
          <a:bodyPr lIns="144000"/>
          <a:lstStyle>
            <a:lvl1pPr marL="0" indent="0">
              <a:buNone/>
              <a:defRPr sz="1400"/>
            </a:lvl1pPr>
          </a:lstStyle>
          <a:p>
            <a:r>
              <a:rPr lang="en-US"/>
              <a:t>Icon</a:t>
            </a:r>
          </a:p>
        </p:txBody>
      </p:sp>
      <p:sp>
        <p:nvSpPr>
          <p:cNvPr id="9" name="Text Placeholder 22">
            <a:extLst>
              <a:ext uri="{FF2B5EF4-FFF2-40B4-BE49-F238E27FC236}">
                <a16:creationId xmlns:a16="http://schemas.microsoft.com/office/drawing/2014/main" id="{9D4E19AD-AAFC-4CA9-0DD1-B7CB4DF0A72F}"/>
              </a:ext>
            </a:extLst>
          </p:cNvPr>
          <p:cNvSpPr>
            <a:spLocks noGrp="1"/>
          </p:cNvSpPr>
          <p:nvPr>
            <p:ph type="body" sz="quarter" idx="18" hasCustomPrompt="1"/>
          </p:nvPr>
        </p:nvSpPr>
        <p:spPr>
          <a:xfrm>
            <a:off x="5704822" y="3587071"/>
            <a:ext cx="5360054" cy="263149"/>
          </a:xfrm>
        </p:spPr>
        <p:txBody>
          <a:bodyPr wrap="square" anchor="b">
            <a:noAutofit/>
          </a:bodyPr>
          <a:lstStyle>
            <a:lvl1pPr marL="0" indent="0">
              <a:spcBef>
                <a:spcPts val="0"/>
              </a:spcBef>
              <a:spcAft>
                <a:spcPts val="0"/>
              </a:spcAft>
              <a:buNone/>
              <a:defRPr lang="en-US" sz="2200" kern="1200" spc="-20" baseline="0" dirty="0">
                <a:solidFill>
                  <a:schemeClr val="tx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p>
        </p:txBody>
      </p:sp>
      <p:sp>
        <p:nvSpPr>
          <p:cNvPr id="13" name="Text Placeholder 16">
            <a:extLst>
              <a:ext uri="{FF2B5EF4-FFF2-40B4-BE49-F238E27FC236}">
                <a16:creationId xmlns:a16="http://schemas.microsoft.com/office/drawing/2014/main" id="{EA88F319-A94C-7FA8-D23A-48F40D533176}"/>
              </a:ext>
            </a:extLst>
          </p:cNvPr>
          <p:cNvSpPr>
            <a:spLocks noGrp="1"/>
          </p:cNvSpPr>
          <p:nvPr>
            <p:ph type="body" sz="quarter" idx="19" hasCustomPrompt="1"/>
          </p:nvPr>
        </p:nvSpPr>
        <p:spPr>
          <a:xfrm>
            <a:off x="5704821" y="3906322"/>
            <a:ext cx="5360055" cy="600164"/>
          </a:xfrm>
        </p:spPr>
        <p:txBody>
          <a:bodyPr wrap="square">
            <a:noAutofit/>
          </a:bodyPr>
          <a:lstStyle>
            <a:lvl1pPr marL="0" indent="0">
              <a:lnSpc>
                <a:spcPct val="100000"/>
              </a:lnSpc>
              <a:spcBef>
                <a:spcPts val="0"/>
              </a:spcBef>
              <a:buNone/>
              <a:defRPr sz="120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
        <p:nvSpPr>
          <p:cNvPr id="6" name="Picture Placeholder 2">
            <a:extLst>
              <a:ext uri="{FF2B5EF4-FFF2-40B4-BE49-F238E27FC236}">
                <a16:creationId xmlns:a16="http://schemas.microsoft.com/office/drawing/2014/main" id="{36FDE296-B561-8BFB-75AC-DF9E526B6014}"/>
              </a:ext>
            </a:extLst>
          </p:cNvPr>
          <p:cNvSpPr>
            <a:spLocks noGrp="1" noChangeAspect="1"/>
          </p:cNvSpPr>
          <p:nvPr>
            <p:ph type="pic" sz="quarter" idx="26" hasCustomPrompt="1"/>
          </p:nvPr>
        </p:nvSpPr>
        <p:spPr>
          <a:xfrm>
            <a:off x="4629921" y="5033933"/>
            <a:ext cx="759113" cy="759113"/>
          </a:xfrm>
        </p:spPr>
        <p:txBody>
          <a:bodyPr lIns="144000"/>
          <a:lstStyle>
            <a:lvl1pPr marL="0" indent="0">
              <a:buNone/>
              <a:defRPr sz="1400"/>
            </a:lvl1pPr>
          </a:lstStyle>
          <a:p>
            <a:r>
              <a:rPr lang="en-US"/>
              <a:t>Icon</a:t>
            </a:r>
          </a:p>
        </p:txBody>
      </p:sp>
      <p:sp>
        <p:nvSpPr>
          <p:cNvPr id="10" name="Text Placeholder 22">
            <a:extLst>
              <a:ext uri="{FF2B5EF4-FFF2-40B4-BE49-F238E27FC236}">
                <a16:creationId xmlns:a16="http://schemas.microsoft.com/office/drawing/2014/main" id="{D992648B-AB2D-7A33-2295-0C1C75B319F2}"/>
              </a:ext>
            </a:extLst>
          </p:cNvPr>
          <p:cNvSpPr>
            <a:spLocks noGrp="1"/>
          </p:cNvSpPr>
          <p:nvPr>
            <p:ph type="body" sz="quarter" idx="20" hasCustomPrompt="1"/>
          </p:nvPr>
        </p:nvSpPr>
        <p:spPr>
          <a:xfrm>
            <a:off x="5704822" y="5021236"/>
            <a:ext cx="5360054" cy="263149"/>
          </a:xfrm>
        </p:spPr>
        <p:txBody>
          <a:bodyPr wrap="square" anchor="b">
            <a:noAutofit/>
          </a:bodyPr>
          <a:lstStyle>
            <a:lvl1pPr marL="0" indent="0">
              <a:spcBef>
                <a:spcPts val="0"/>
              </a:spcBef>
              <a:spcAft>
                <a:spcPts val="0"/>
              </a:spcAft>
              <a:buNone/>
              <a:defRPr lang="en-US" sz="2200" kern="1200" spc="-20" baseline="0" dirty="0">
                <a:solidFill>
                  <a:schemeClr val="tx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p>
        </p:txBody>
      </p:sp>
      <p:sp>
        <p:nvSpPr>
          <p:cNvPr id="14" name="Text Placeholder 16">
            <a:extLst>
              <a:ext uri="{FF2B5EF4-FFF2-40B4-BE49-F238E27FC236}">
                <a16:creationId xmlns:a16="http://schemas.microsoft.com/office/drawing/2014/main" id="{650DFDAE-2409-3A42-4F81-05073BC1CAE7}"/>
              </a:ext>
            </a:extLst>
          </p:cNvPr>
          <p:cNvSpPr>
            <a:spLocks noGrp="1"/>
          </p:cNvSpPr>
          <p:nvPr>
            <p:ph type="body" sz="quarter" idx="21" hasCustomPrompt="1"/>
          </p:nvPr>
        </p:nvSpPr>
        <p:spPr>
          <a:xfrm>
            <a:off x="5704821" y="5340487"/>
            <a:ext cx="5360055" cy="600164"/>
          </a:xfrm>
        </p:spPr>
        <p:txBody>
          <a:bodyPr wrap="square">
            <a:noAutofit/>
          </a:bodyPr>
          <a:lstStyle>
            <a:lvl1pPr marL="0" indent="0">
              <a:lnSpc>
                <a:spcPct val="100000"/>
              </a:lnSpc>
              <a:spcBef>
                <a:spcPts val="0"/>
              </a:spcBef>
              <a:buNone/>
              <a:defRPr sz="120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grpSp>
        <p:nvGrpSpPr>
          <p:cNvPr id="15" name="Group 14">
            <a:extLst>
              <a:ext uri="{FF2B5EF4-FFF2-40B4-BE49-F238E27FC236}">
                <a16:creationId xmlns:a16="http://schemas.microsoft.com/office/drawing/2014/main" id="{F77BD259-5024-44B6-4331-133DCABB8F9C}"/>
              </a:ext>
            </a:extLst>
          </p:cNvPr>
          <p:cNvGrpSpPr/>
          <p:nvPr userDrawn="1"/>
        </p:nvGrpSpPr>
        <p:grpSpPr>
          <a:xfrm>
            <a:off x="12290489" y="-1"/>
            <a:ext cx="2910882" cy="6858001"/>
            <a:chOff x="12290489" y="-1"/>
            <a:chExt cx="2910882" cy="6858001"/>
          </a:xfrm>
        </p:grpSpPr>
        <p:sp>
          <p:nvSpPr>
            <p:cNvPr id="16" name="Rectangle 15">
              <a:extLst>
                <a:ext uri="{FF2B5EF4-FFF2-40B4-BE49-F238E27FC236}">
                  <a16:creationId xmlns:a16="http://schemas.microsoft.com/office/drawing/2014/main" id="{52FE775B-0093-4339-5EF6-270DB363C18B}"/>
                </a:ext>
              </a:extLst>
            </p:cNvPr>
            <p:cNvSpPr/>
            <p:nvPr userDrawn="1"/>
          </p:nvSpPr>
          <p:spPr>
            <a:xfrm>
              <a:off x="12290489" y="-1"/>
              <a:ext cx="273515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latin typeface="Aptos" panose="020B0004020202020204" pitchFamily="34" charset="0"/>
                <a:cs typeface="Aparajita" panose="02020603050405020304" pitchFamily="18" charset="0"/>
              </a:endParaRPr>
            </a:p>
          </p:txBody>
        </p:sp>
        <p:sp>
          <p:nvSpPr>
            <p:cNvPr id="17" name="TextBox 16">
              <a:extLst>
                <a:ext uri="{FF2B5EF4-FFF2-40B4-BE49-F238E27FC236}">
                  <a16:creationId xmlns:a16="http://schemas.microsoft.com/office/drawing/2014/main" id="{916B6350-C36C-32D0-951C-C8D8FB8416BF}"/>
                </a:ext>
              </a:extLst>
            </p:cNvPr>
            <p:cNvSpPr txBox="1"/>
            <p:nvPr userDrawn="1"/>
          </p:nvSpPr>
          <p:spPr>
            <a:xfrm>
              <a:off x="12449814" y="173148"/>
              <a:ext cx="1455527" cy="169277"/>
            </a:xfrm>
            <a:prstGeom prst="rect">
              <a:avLst/>
            </a:prstGeom>
          </p:spPr>
          <p:txBody>
            <a:bodyPr vert="horz" wrap="none" lIns="0" tIns="0" rIns="0" bIns="0" rtlCol="0" anchor="t">
              <a:spAutoFit/>
            </a:bodyPr>
            <a:lstStyle>
              <a:defPPr>
                <a:defRPr lang="en-US"/>
              </a:defPPr>
              <a:lvl1pPr>
                <a:defRPr sz="1100">
                  <a:solidFill>
                    <a:schemeClr val="accent2"/>
                  </a:solidFill>
                  <a:latin typeface="Arial" charset="0"/>
                  <a:ea typeface="Arial" charset="0"/>
                  <a:cs typeface="Arial" charset="0"/>
                </a:defRPr>
              </a:lvl1pPr>
            </a:lstStyle>
            <a:p>
              <a:pPr lvl="0"/>
              <a:r>
                <a:rPr lang="en-US" b="1">
                  <a:solidFill>
                    <a:schemeClr val="bg1"/>
                  </a:solidFill>
                  <a:latin typeface="Aptos" panose="020B0004020202020204" pitchFamily="34" charset="0"/>
                  <a:cs typeface="Aparajita" panose="02020603050405020304" pitchFamily="18" charset="0"/>
                </a:rPr>
                <a:t>HOW TO ADD AN ICON</a:t>
              </a:r>
            </a:p>
          </p:txBody>
        </p:sp>
        <p:cxnSp>
          <p:nvCxnSpPr>
            <p:cNvPr id="18" name="Straight Connector 17">
              <a:extLst>
                <a:ext uri="{FF2B5EF4-FFF2-40B4-BE49-F238E27FC236}">
                  <a16:creationId xmlns:a16="http://schemas.microsoft.com/office/drawing/2014/main" id="{E47D660B-4936-78D8-F4A4-DAB0BC7E03C5}"/>
                </a:ext>
              </a:extLst>
            </p:cNvPr>
            <p:cNvCxnSpPr>
              <a:cxnSpLocks/>
            </p:cNvCxnSpPr>
            <p:nvPr userDrawn="1"/>
          </p:nvCxnSpPr>
          <p:spPr>
            <a:xfrm>
              <a:off x="12449814" y="423012"/>
              <a:ext cx="270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BC0AE0E-4AD4-BEE7-FD9C-5EA2E0A1B141}"/>
                </a:ext>
              </a:extLst>
            </p:cNvPr>
            <p:cNvSpPr txBox="1"/>
            <p:nvPr userDrawn="1"/>
          </p:nvSpPr>
          <p:spPr>
            <a:xfrm>
              <a:off x="12614407" y="1281322"/>
              <a:ext cx="2297338" cy="606192"/>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lvl="0" indent="0">
                <a:buFont typeface="Arial" panose="020B0604020202020204" pitchFamily="34" charset="0"/>
                <a:buNone/>
              </a:pPr>
              <a:r>
                <a:rPr lang="en-US" sz="600" b="1">
                  <a:latin typeface="Aptos" panose="020B0004020202020204" pitchFamily="34" charset="0"/>
                  <a:cs typeface="Aparajita" panose="02020603050405020304" pitchFamily="18" charset="0"/>
                </a:rPr>
                <a:t>Method 1: </a:t>
              </a:r>
              <a:r>
                <a:rPr lang="en-US" sz="600" b="0">
                  <a:latin typeface="Aptos" panose="020B0004020202020204" pitchFamily="34" charset="0"/>
                  <a:cs typeface="Aparajita" panose="02020603050405020304" pitchFamily="18" charset="0"/>
                </a:rPr>
                <a:t>from file browser</a:t>
              </a:r>
            </a:p>
            <a:p>
              <a:pPr lvl="1">
                <a:buNone/>
              </a:pPr>
              <a:r>
                <a:rPr lang="en-US" sz="1050">
                  <a:latin typeface="Aptos" panose="020B0004020202020204" pitchFamily="34" charset="0"/>
                  <a:cs typeface="Aparajita" panose="02020603050405020304" pitchFamily="18" charset="0"/>
                </a:rPr>
                <a:t>Drag the icon onto the slide.</a:t>
              </a:r>
            </a:p>
            <a:p>
              <a:pPr marL="0" marR="0" lvl="1" indent="0" algn="l" defTabSz="914400" rtl="0" eaLnBrk="1" fontAlgn="auto" latinLnBrk="0" hangingPunct="1">
                <a:lnSpc>
                  <a:spcPct val="90000"/>
                </a:lnSpc>
                <a:spcBef>
                  <a:spcPts val="0"/>
                </a:spcBef>
                <a:spcAft>
                  <a:spcPts val="300"/>
                </a:spcAft>
                <a:buClrTx/>
                <a:buSzTx/>
                <a:buFontTx/>
                <a:buNone/>
                <a:tabLst/>
                <a:defRPr/>
              </a:pPr>
              <a:r>
                <a:rPr lang="en-US" sz="700">
                  <a:latin typeface="Aptos" panose="020B0004020202020204" pitchFamily="34" charset="0"/>
                  <a:cs typeface="Aparajita" panose="02020603050405020304" pitchFamily="18" charset="0"/>
                </a:rPr>
                <a:t>Note: If there are multiple image placeholders on the slide, select the intended placeholder before dragging in the image to let PowerPoint know where you want it.</a:t>
              </a:r>
              <a:endParaRPr lang="en-US" sz="1000">
                <a:latin typeface="Aptos" panose="020B0004020202020204" pitchFamily="34" charset="0"/>
                <a:cs typeface="Aparajita" panose="02020603050405020304" pitchFamily="18" charset="0"/>
              </a:endParaRPr>
            </a:p>
          </p:txBody>
        </p:sp>
        <p:sp>
          <p:nvSpPr>
            <p:cNvPr id="20" name="TextBox 19">
              <a:extLst>
                <a:ext uri="{FF2B5EF4-FFF2-40B4-BE49-F238E27FC236}">
                  <a16:creationId xmlns:a16="http://schemas.microsoft.com/office/drawing/2014/main" id="{49209059-CF1E-08D3-3F7A-FAC35FDA9BBF}"/>
                </a:ext>
              </a:extLst>
            </p:cNvPr>
            <p:cNvSpPr txBox="1">
              <a:spLocks noChangeAspect="1"/>
            </p:cNvSpPr>
            <p:nvPr/>
          </p:nvSpPr>
          <p:spPr>
            <a:xfrm>
              <a:off x="12449814" y="566082"/>
              <a:ext cx="114706" cy="114706"/>
            </a:xfrm>
            <a:prstGeom prst="ellipse">
              <a:avLst/>
            </a:prstGeom>
            <a:solidFill>
              <a:schemeClr val="accent1"/>
            </a:solidFill>
          </p:spPr>
          <p:txBody>
            <a:bodyPr vert="horz" wrap="none" lIns="0" tIns="0" rIns="0" bIns="0" rtlCol="0" anchor="ctr">
              <a:noAutofit/>
            </a:bodyPr>
            <a:lstStyle/>
            <a:p>
              <a:pPr algn="ctr"/>
              <a:r>
                <a:rPr lang="en-US" sz="500">
                  <a:solidFill>
                    <a:schemeClr val="tx1"/>
                  </a:solidFill>
                  <a:latin typeface="Aptos" panose="020B0004020202020204" pitchFamily="34" charset="0"/>
                  <a:ea typeface="Arial" charset="0"/>
                  <a:cs typeface="Aparajita" panose="02020603050405020304" pitchFamily="18" charset="0"/>
                </a:rPr>
                <a:t>1</a:t>
              </a:r>
            </a:p>
          </p:txBody>
        </p:sp>
        <p:sp>
          <p:nvSpPr>
            <p:cNvPr id="21" name="TextBox 20">
              <a:extLst>
                <a:ext uri="{FF2B5EF4-FFF2-40B4-BE49-F238E27FC236}">
                  <a16:creationId xmlns:a16="http://schemas.microsoft.com/office/drawing/2014/main" id="{0C971D57-2421-B227-300E-995A04705C6F}"/>
                </a:ext>
              </a:extLst>
            </p:cNvPr>
            <p:cNvSpPr txBox="1">
              <a:spLocks noChangeAspect="1"/>
            </p:cNvSpPr>
            <p:nvPr/>
          </p:nvSpPr>
          <p:spPr>
            <a:xfrm>
              <a:off x="12449814" y="1018081"/>
              <a:ext cx="114706" cy="114706"/>
            </a:xfrm>
            <a:prstGeom prst="ellipse">
              <a:avLst/>
            </a:prstGeom>
            <a:solidFill>
              <a:schemeClr val="accent1"/>
            </a:solidFill>
          </p:spPr>
          <p:txBody>
            <a:bodyPr vert="horz" wrap="none" lIns="0" tIns="0" rIns="0" bIns="0" rtlCol="0" anchor="ctr">
              <a:noAutofit/>
            </a:bodyPr>
            <a:lstStyle/>
            <a:p>
              <a:pPr algn="ctr"/>
              <a:r>
                <a:rPr lang="en-US" sz="500">
                  <a:solidFill>
                    <a:schemeClr val="tx1"/>
                  </a:solidFill>
                  <a:latin typeface="Aptos" panose="020B0004020202020204" pitchFamily="34" charset="0"/>
                  <a:ea typeface="Arial" charset="0"/>
                  <a:cs typeface="Aparajita" panose="02020603050405020304" pitchFamily="18" charset="0"/>
                </a:rPr>
                <a:t>2</a:t>
              </a:r>
            </a:p>
          </p:txBody>
        </p:sp>
        <p:sp>
          <p:nvSpPr>
            <p:cNvPr id="22" name="TextBox 21">
              <a:extLst>
                <a:ext uri="{FF2B5EF4-FFF2-40B4-BE49-F238E27FC236}">
                  <a16:creationId xmlns:a16="http://schemas.microsoft.com/office/drawing/2014/main" id="{BBE78A04-3089-6613-C6E2-1FC39D17BE01}"/>
                </a:ext>
              </a:extLst>
            </p:cNvPr>
            <p:cNvSpPr txBox="1"/>
            <p:nvPr userDrawn="1"/>
          </p:nvSpPr>
          <p:spPr>
            <a:xfrm>
              <a:off x="12614406" y="545515"/>
              <a:ext cx="2586965" cy="612988"/>
            </a:xfrm>
            <a:prstGeom prst="rect">
              <a:avLst/>
            </a:prstGeom>
          </p:spPr>
          <p:txBody>
            <a:bodyPr vert="horz" wrap="square" lIns="0" tIns="0" rIns="0" bIns="0" rtlCol="0" anchor="t">
              <a:spAutoFit/>
            </a:bodyPr>
            <a:lstStyle>
              <a:defPPr>
                <a:defRPr lang="en-US"/>
              </a:defPPr>
              <a:lvl1pPr lvl="0">
                <a:spcBef>
                  <a:spcPts val="1000"/>
                </a:spcBef>
                <a:spcAft>
                  <a:spcPts val="300"/>
                </a:spcAft>
                <a:defRPr sz="1050" b="0" cap="none" spc="0" baseline="0">
                  <a:solidFill>
                    <a:schemeClr val="bg1"/>
                  </a:solidFill>
                  <a:latin typeface="Arial" charset="0"/>
                  <a:ea typeface="Arial" charset="0"/>
                  <a:cs typeface="Arial" charset="0"/>
                </a:defRPr>
              </a:lvl1pPr>
              <a:lvl2pPr marL="134938" lvl="1" indent="-131763">
                <a:lnSpc>
                  <a:spcPct val="90000"/>
                </a:lnSpc>
                <a:spcAft>
                  <a:spcPts val="300"/>
                </a:spcAft>
                <a:buFont typeface="Wingdings" pitchFamily="2" charset="2"/>
                <a:buChar char="§"/>
                <a:tabLst/>
                <a:defRPr sz="9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lvl="0">
                <a:spcBef>
                  <a:spcPts val="700"/>
                </a:spcBef>
              </a:pPr>
              <a:r>
                <a:rPr lang="en-US">
                  <a:latin typeface="Aptos" panose="020B0004020202020204" pitchFamily="34" charset="0"/>
                  <a:cs typeface="Aparajita" panose="02020603050405020304" pitchFamily="18" charset="0"/>
                </a:rPr>
                <a:t>Source icon from the </a:t>
              </a:r>
              <a:br>
                <a:rPr lang="en-US">
                  <a:latin typeface="Aptos" panose="020B0004020202020204" pitchFamily="34" charset="0"/>
                  <a:cs typeface="Aparajita" panose="02020603050405020304" pitchFamily="18" charset="0"/>
                </a:rPr>
              </a:br>
              <a:r>
                <a:rPr lang="en-US">
                  <a:solidFill>
                    <a:schemeClr val="accent1"/>
                  </a:solidFill>
                  <a:latin typeface="Aptos" panose="020B0004020202020204" pitchFamily="34" charset="0"/>
                  <a:cs typeface="Aparajita" panose="02020603050405020304" pitchFamily="18" charset="0"/>
                </a:rPr>
                <a:t>Qualcomm Icon Library</a:t>
              </a:r>
            </a:p>
            <a:p>
              <a:pPr lvl="0">
                <a:spcBef>
                  <a:spcPts val="700"/>
                </a:spcBef>
              </a:pPr>
              <a:r>
                <a:rPr lang="en-US">
                  <a:latin typeface="Aptos" panose="020B0004020202020204" pitchFamily="34" charset="0"/>
                  <a:cs typeface="Aparajita" panose="02020603050405020304" pitchFamily="18" charset="0"/>
                </a:rPr>
                <a:t>Add the icon to the placeholder.</a:t>
              </a:r>
            </a:p>
          </p:txBody>
        </p:sp>
        <p:sp>
          <p:nvSpPr>
            <p:cNvPr id="23" name="TextBox 22">
              <a:extLst>
                <a:ext uri="{FF2B5EF4-FFF2-40B4-BE49-F238E27FC236}">
                  <a16:creationId xmlns:a16="http://schemas.microsoft.com/office/drawing/2014/main" id="{9056B1A2-EA1B-551F-CE17-C2C9E6A48604}"/>
                </a:ext>
              </a:extLst>
            </p:cNvPr>
            <p:cNvSpPr txBox="1"/>
            <p:nvPr userDrawn="1"/>
          </p:nvSpPr>
          <p:spPr>
            <a:xfrm>
              <a:off x="12614407" y="1990969"/>
              <a:ext cx="1981357" cy="605550"/>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lvl="0" indent="0">
                <a:buFont typeface="Arial" panose="020B0604020202020204" pitchFamily="34" charset="0"/>
                <a:buNone/>
              </a:pPr>
              <a:r>
                <a:rPr lang="en-US" sz="600">
                  <a:latin typeface="Aptos" panose="020B0004020202020204" pitchFamily="34" charset="0"/>
                  <a:cs typeface="Aparajita" panose="02020603050405020304" pitchFamily="18" charset="0"/>
                </a:rPr>
                <a:t>Method 2: </a:t>
              </a:r>
              <a:r>
                <a:rPr lang="en-US" sz="600" b="0">
                  <a:latin typeface="Aptos" panose="020B0004020202020204" pitchFamily="34" charset="0"/>
                  <a:cs typeface="Aparajita" panose="02020603050405020304" pitchFamily="18" charset="0"/>
                </a:rPr>
                <a:t>Paste from clipboard</a:t>
              </a:r>
            </a:p>
            <a:p>
              <a:pPr lvl="1">
                <a:buNone/>
              </a:pPr>
              <a:r>
                <a:rPr lang="en-US" sz="1050">
                  <a:latin typeface="Aptos" panose="020B0004020202020204" pitchFamily="34" charset="0"/>
                  <a:cs typeface="Aparajita" panose="02020603050405020304" pitchFamily="18" charset="0"/>
                </a:rPr>
                <a:t>Select the icon placeholder.</a:t>
              </a:r>
            </a:p>
            <a:p>
              <a:pPr lvl="1">
                <a:buNone/>
              </a:pPr>
              <a:r>
                <a:rPr lang="en-US" sz="1050">
                  <a:latin typeface="Aptos" panose="020B0004020202020204" pitchFamily="34" charset="0"/>
                  <a:cs typeface="Aparajita" panose="02020603050405020304" pitchFamily="18" charset="0"/>
                </a:rPr>
                <a:t>Right-click or use keyboard shortcuts to paste the icon.</a:t>
              </a:r>
            </a:p>
          </p:txBody>
        </p:sp>
        <p:sp>
          <p:nvSpPr>
            <p:cNvPr id="24" name="TextBox 23">
              <a:extLst>
                <a:ext uri="{FF2B5EF4-FFF2-40B4-BE49-F238E27FC236}">
                  <a16:creationId xmlns:a16="http://schemas.microsoft.com/office/drawing/2014/main" id="{0D4E0F89-0DA1-B58C-F760-D369065B0B77}"/>
                </a:ext>
              </a:extLst>
            </p:cNvPr>
            <p:cNvSpPr txBox="1"/>
            <p:nvPr userDrawn="1"/>
          </p:nvSpPr>
          <p:spPr>
            <a:xfrm>
              <a:off x="12614407" y="2699974"/>
              <a:ext cx="2297338" cy="421654"/>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lvl="0" indent="0">
                <a:buFont typeface="Arial" panose="020B0604020202020204" pitchFamily="34" charset="0"/>
                <a:buNone/>
              </a:pPr>
              <a:r>
                <a:rPr lang="en-US" sz="600">
                  <a:latin typeface="Aptos" panose="020B0004020202020204" pitchFamily="34" charset="0"/>
                  <a:cs typeface="Aparajita" panose="02020603050405020304" pitchFamily="18" charset="0"/>
                </a:rPr>
                <a:t>Method 3: </a:t>
              </a:r>
              <a:r>
                <a:rPr lang="en-US" sz="600" b="0">
                  <a:latin typeface="Aptos" panose="020B0004020202020204" pitchFamily="34" charset="0"/>
                  <a:cs typeface="Aparajita" panose="02020603050405020304" pitchFamily="18" charset="0"/>
                </a:rPr>
                <a:t>Placeholder icon</a:t>
              </a:r>
            </a:p>
            <a:p>
              <a:pPr lvl="1">
                <a:buNone/>
              </a:pPr>
              <a:r>
                <a:rPr lang="en-US" sz="1050">
                  <a:latin typeface="Aptos" panose="020B0004020202020204" pitchFamily="34" charset="0"/>
                  <a:cs typeface="Aparajita" panose="02020603050405020304" pitchFamily="18" charset="0"/>
                </a:rPr>
                <a:t>Click the image icon inside the placeholder to browse for an icon.</a:t>
              </a:r>
            </a:p>
          </p:txBody>
        </p:sp>
        <p:grpSp>
          <p:nvGrpSpPr>
            <p:cNvPr id="25" name="Group 24">
              <a:extLst>
                <a:ext uri="{FF2B5EF4-FFF2-40B4-BE49-F238E27FC236}">
                  <a16:creationId xmlns:a16="http://schemas.microsoft.com/office/drawing/2014/main" id="{E1D13BA3-44A8-CAFB-C917-A93DE8FDC4EC}"/>
                </a:ext>
              </a:extLst>
            </p:cNvPr>
            <p:cNvGrpSpPr/>
            <p:nvPr userDrawn="1"/>
          </p:nvGrpSpPr>
          <p:grpSpPr>
            <a:xfrm>
              <a:off x="12429548" y="3236396"/>
              <a:ext cx="2735151" cy="1280928"/>
              <a:chOff x="9286315" y="6976989"/>
              <a:chExt cx="2735151" cy="1280928"/>
            </a:xfrm>
          </p:grpSpPr>
          <p:sp>
            <p:nvSpPr>
              <p:cNvPr id="36" name="Rectangle 35">
                <a:extLst>
                  <a:ext uri="{FF2B5EF4-FFF2-40B4-BE49-F238E27FC236}">
                    <a16:creationId xmlns:a16="http://schemas.microsoft.com/office/drawing/2014/main" id="{7A32D45A-C3C8-4CCC-D60D-8700BE89FC85}"/>
                  </a:ext>
                </a:extLst>
              </p:cNvPr>
              <p:cNvSpPr/>
              <p:nvPr userDrawn="1"/>
            </p:nvSpPr>
            <p:spPr>
              <a:xfrm>
                <a:off x="9286315" y="6976989"/>
                <a:ext cx="2735151" cy="1280928"/>
              </a:xfrm>
              <a:prstGeom prst="rect">
                <a:avLst/>
              </a:prstGeom>
              <a:solidFill>
                <a:schemeClr val="bg1"/>
              </a:solidFill>
              <a:ln w="254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cs typeface="Aparajita" panose="02020603050405020304" pitchFamily="18" charset="0"/>
                </a:endParaRPr>
              </a:p>
            </p:txBody>
          </p:sp>
          <p:sp>
            <p:nvSpPr>
              <p:cNvPr id="37" name="TextBox 36">
                <a:extLst>
                  <a:ext uri="{FF2B5EF4-FFF2-40B4-BE49-F238E27FC236}">
                    <a16:creationId xmlns:a16="http://schemas.microsoft.com/office/drawing/2014/main" id="{3F6B4FEE-B9D7-E3A2-54A0-6CB4EB6508A6}"/>
                  </a:ext>
                </a:extLst>
              </p:cNvPr>
              <p:cNvSpPr txBox="1"/>
              <p:nvPr userDrawn="1"/>
            </p:nvSpPr>
            <p:spPr>
              <a:xfrm>
                <a:off x="9970738" y="7105788"/>
                <a:ext cx="1983958" cy="169277"/>
              </a:xfrm>
              <a:prstGeom prst="rect">
                <a:avLst/>
              </a:prstGeom>
            </p:spPr>
            <p:txBody>
              <a:bodyPr vert="horz" wrap="square" lIns="0" tIns="0" rIns="0" bIns="0" rtlCol="0" anchor="t">
                <a:spAutoFit/>
              </a:bodyPr>
              <a:lstStyle/>
              <a:p>
                <a:pPr algn="l"/>
                <a:r>
                  <a:rPr lang="en-US" sz="1100">
                    <a:solidFill>
                      <a:schemeClr val="tx1"/>
                    </a:solidFill>
                    <a:latin typeface="Aptos" panose="020B0004020202020204" pitchFamily="34" charset="0"/>
                    <a:ea typeface="Arial" charset="0"/>
                    <a:cs typeface="Aparajita" panose="02020603050405020304" pitchFamily="18" charset="0"/>
                  </a:rPr>
                  <a:t>Cropping Graphics</a:t>
                </a:r>
              </a:p>
            </p:txBody>
          </p:sp>
          <p:pic>
            <p:nvPicPr>
              <p:cNvPr id="38" name="Graphic 37">
                <a:extLst>
                  <a:ext uri="{FF2B5EF4-FFF2-40B4-BE49-F238E27FC236}">
                    <a16:creationId xmlns:a16="http://schemas.microsoft.com/office/drawing/2014/main" id="{AB491D60-107E-9739-2EDC-58193D6B2F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446538" y="7116071"/>
                <a:ext cx="155227" cy="155227"/>
              </a:xfrm>
              <a:prstGeom prst="rect">
                <a:avLst/>
              </a:prstGeom>
            </p:spPr>
          </p:pic>
          <p:sp>
            <p:nvSpPr>
              <p:cNvPr id="39" name="TextBox 38">
                <a:extLst>
                  <a:ext uri="{FF2B5EF4-FFF2-40B4-BE49-F238E27FC236}">
                    <a16:creationId xmlns:a16="http://schemas.microsoft.com/office/drawing/2014/main" id="{57DC661C-AD94-461B-568F-70D6BC770727}"/>
                  </a:ext>
                </a:extLst>
              </p:cNvPr>
              <p:cNvSpPr txBox="1"/>
              <p:nvPr userDrawn="1"/>
            </p:nvSpPr>
            <p:spPr>
              <a:xfrm>
                <a:off x="9446538" y="7369972"/>
                <a:ext cx="2384904" cy="738664"/>
              </a:xfrm>
              <a:prstGeom prst="rect">
                <a:avLst/>
              </a:prstGeom>
            </p:spPr>
            <p:txBody>
              <a:bodyPr vert="horz" wrap="square" lIns="0" tIns="0" rIns="0" bIns="0" rtlCol="0" anchor="t">
                <a:spAutoFit/>
              </a:bodyPr>
              <a:lstStyle>
                <a:defPPr>
                  <a:defRPr lang="en-US"/>
                </a:defPPr>
                <a:lvl1pPr lvl="0">
                  <a:spcBef>
                    <a:spcPts val="1000"/>
                  </a:spcBef>
                  <a:spcAft>
                    <a:spcPts val="300"/>
                  </a:spcAft>
                  <a:defRPr sz="1050" b="0" cap="none" spc="0" baseline="0">
                    <a:solidFill>
                      <a:schemeClr val="bg1"/>
                    </a:solidFill>
                    <a:latin typeface="Arial" charset="0"/>
                    <a:ea typeface="Arial" charset="0"/>
                    <a:cs typeface="Arial" charset="0"/>
                  </a:defRPr>
                </a:lvl1pPr>
                <a:lvl2pPr marL="134938" lvl="1" indent="-131763">
                  <a:lnSpc>
                    <a:spcPct val="90000"/>
                  </a:lnSpc>
                  <a:spcAft>
                    <a:spcPts val="300"/>
                  </a:spcAft>
                  <a:buFont typeface="Wingdings" pitchFamily="2" charset="2"/>
                  <a:buChar char="§"/>
                  <a:tabLst/>
                  <a:defRPr sz="9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Right-click on the icon.</a:t>
                </a:r>
              </a:p>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Choose “Crop” from the menu. (           )</a:t>
                </a:r>
              </a:p>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Adjust the size and position of the image.</a:t>
                </a:r>
              </a:p>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Press Esc or click outside the image area to exit the cropping mode.</a:t>
                </a:r>
              </a:p>
            </p:txBody>
          </p:sp>
          <p:pic>
            <p:nvPicPr>
              <p:cNvPr id="40" name="Picture 39">
                <a:extLst>
                  <a:ext uri="{FF2B5EF4-FFF2-40B4-BE49-F238E27FC236}">
                    <a16:creationId xmlns:a16="http://schemas.microsoft.com/office/drawing/2014/main" id="{6D706E30-F202-512E-97C2-B5A1E80B10F2}"/>
                  </a:ext>
                </a:extLst>
              </p:cNvPr>
              <p:cNvPicPr>
                <a:picLocks noChangeAspect="1"/>
              </p:cNvPicPr>
              <p:nvPr userDrawn="1"/>
            </p:nvPicPr>
            <p:blipFill rotWithShape="1">
              <a:blip r:embed="rId4"/>
              <a:srcRect l="33684" t="12097" r="43371" b="20368"/>
              <a:stretch/>
            </p:blipFill>
            <p:spPr>
              <a:xfrm>
                <a:off x="11243541" y="7454405"/>
                <a:ext cx="136897" cy="213643"/>
              </a:xfrm>
              <a:prstGeom prst="rect">
                <a:avLst/>
              </a:prstGeom>
              <a:ln w="19050">
                <a:noFill/>
              </a:ln>
            </p:spPr>
          </p:pic>
          <p:sp>
            <p:nvSpPr>
              <p:cNvPr id="41" name="TextBox 40">
                <a:extLst>
                  <a:ext uri="{FF2B5EF4-FFF2-40B4-BE49-F238E27FC236}">
                    <a16:creationId xmlns:a16="http://schemas.microsoft.com/office/drawing/2014/main" id="{F168A4D1-5CBC-0C8E-508D-C0418A398772}"/>
                  </a:ext>
                </a:extLst>
              </p:cNvPr>
              <p:cNvSpPr txBox="1"/>
              <p:nvPr userDrawn="1"/>
            </p:nvSpPr>
            <p:spPr>
              <a:xfrm>
                <a:off x="9667287" y="7119168"/>
                <a:ext cx="272091" cy="153888"/>
              </a:xfrm>
              <a:prstGeom prst="rect">
                <a:avLst/>
              </a:prstGeom>
            </p:spPr>
            <p:txBody>
              <a:bodyPr vert="horz" wrap="square" lIns="0" tIns="0" rIns="0" bIns="0" rtlCol="0" anchor="t">
                <a:spAutoFit/>
              </a:bodyPr>
              <a:lstStyle/>
              <a:p>
                <a:pPr algn="l"/>
                <a:r>
                  <a:rPr lang="en-US" sz="1000" kern="1200" cap="all" spc="150" baseline="0">
                    <a:solidFill>
                      <a:schemeClr val="tx1"/>
                    </a:solidFill>
                    <a:latin typeface="+mn-lt"/>
                    <a:ea typeface="+mn-ea"/>
                    <a:cs typeface="+mn-cs"/>
                  </a:rPr>
                  <a:t>TIP</a:t>
                </a:r>
              </a:p>
            </p:txBody>
          </p:sp>
        </p:grpSp>
        <p:grpSp>
          <p:nvGrpSpPr>
            <p:cNvPr id="26" name="Group 25">
              <a:extLst>
                <a:ext uri="{FF2B5EF4-FFF2-40B4-BE49-F238E27FC236}">
                  <a16:creationId xmlns:a16="http://schemas.microsoft.com/office/drawing/2014/main" id="{F52AE86E-D8B8-1BF3-EC0B-3797D2FE28B7}"/>
                </a:ext>
              </a:extLst>
            </p:cNvPr>
            <p:cNvGrpSpPr/>
            <p:nvPr userDrawn="1"/>
          </p:nvGrpSpPr>
          <p:grpSpPr>
            <a:xfrm>
              <a:off x="12429548" y="4543123"/>
              <a:ext cx="2735151" cy="2200108"/>
              <a:chOff x="9538241" y="5155416"/>
              <a:chExt cx="2735151" cy="2200108"/>
            </a:xfrm>
          </p:grpSpPr>
          <p:sp>
            <p:nvSpPr>
              <p:cNvPr id="27" name="Rectangle 26">
                <a:extLst>
                  <a:ext uri="{FF2B5EF4-FFF2-40B4-BE49-F238E27FC236}">
                    <a16:creationId xmlns:a16="http://schemas.microsoft.com/office/drawing/2014/main" id="{D6CA8E4E-476B-E795-39BB-D722B3918A62}"/>
                  </a:ext>
                </a:extLst>
              </p:cNvPr>
              <p:cNvSpPr/>
              <p:nvPr userDrawn="1"/>
            </p:nvSpPr>
            <p:spPr>
              <a:xfrm>
                <a:off x="9538241" y="5155416"/>
                <a:ext cx="2735151" cy="2200108"/>
              </a:xfrm>
              <a:prstGeom prst="rect">
                <a:avLst/>
              </a:prstGeom>
              <a:solidFill>
                <a:schemeClr val="bg1"/>
              </a:solidFill>
              <a:ln w="254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cs typeface="Aparajita" panose="02020603050405020304" pitchFamily="18" charset="0"/>
                </a:endParaRPr>
              </a:p>
            </p:txBody>
          </p:sp>
          <p:sp>
            <p:nvSpPr>
              <p:cNvPr id="28" name="TextBox 27">
                <a:extLst>
                  <a:ext uri="{FF2B5EF4-FFF2-40B4-BE49-F238E27FC236}">
                    <a16:creationId xmlns:a16="http://schemas.microsoft.com/office/drawing/2014/main" id="{C0ECE1EB-12A9-D2EA-BCC2-1C89AA3CA37F}"/>
                  </a:ext>
                </a:extLst>
              </p:cNvPr>
              <p:cNvSpPr txBox="1"/>
              <p:nvPr userDrawn="1"/>
            </p:nvSpPr>
            <p:spPr>
              <a:xfrm>
                <a:off x="10222664" y="5284216"/>
                <a:ext cx="1983958" cy="169277"/>
              </a:xfrm>
              <a:prstGeom prst="rect">
                <a:avLst/>
              </a:prstGeom>
            </p:spPr>
            <p:txBody>
              <a:bodyPr vert="horz" wrap="square" lIns="0" tIns="0" rIns="0" bIns="0" rtlCol="0" anchor="t">
                <a:spAutoFit/>
              </a:bodyPr>
              <a:lstStyle/>
              <a:p>
                <a:pPr algn="l"/>
                <a:r>
                  <a:rPr lang="en-US" sz="1100">
                    <a:solidFill>
                      <a:schemeClr val="tx1"/>
                    </a:solidFill>
                    <a:latin typeface="Aptos" panose="020B0004020202020204" pitchFamily="34" charset="0"/>
                    <a:ea typeface="Arial" charset="0"/>
                    <a:cs typeface="Aparajita" panose="02020603050405020304" pitchFamily="18" charset="0"/>
                  </a:rPr>
                  <a:t>Changing Icons</a:t>
                </a:r>
              </a:p>
            </p:txBody>
          </p:sp>
          <p:pic>
            <p:nvPicPr>
              <p:cNvPr id="29" name="Graphic 28">
                <a:extLst>
                  <a:ext uri="{FF2B5EF4-FFF2-40B4-BE49-F238E27FC236}">
                    <a16:creationId xmlns:a16="http://schemas.microsoft.com/office/drawing/2014/main" id="{77FFFF79-8EA8-8E88-8297-64A3AB474F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698464" y="5294499"/>
                <a:ext cx="155227" cy="155227"/>
              </a:xfrm>
              <a:prstGeom prst="rect">
                <a:avLst/>
              </a:prstGeom>
            </p:spPr>
          </p:pic>
          <p:sp>
            <p:nvSpPr>
              <p:cNvPr id="30" name="TextBox 29">
                <a:extLst>
                  <a:ext uri="{FF2B5EF4-FFF2-40B4-BE49-F238E27FC236}">
                    <a16:creationId xmlns:a16="http://schemas.microsoft.com/office/drawing/2014/main" id="{7A987C7D-D402-05C5-7814-3B4992F76448}"/>
                  </a:ext>
                </a:extLst>
              </p:cNvPr>
              <p:cNvSpPr txBox="1"/>
              <p:nvPr userDrawn="1"/>
            </p:nvSpPr>
            <p:spPr>
              <a:xfrm>
                <a:off x="9713479" y="5605333"/>
                <a:ext cx="2481100" cy="256480"/>
              </a:xfrm>
              <a:prstGeom prst="rect">
                <a:avLst/>
              </a:prstGeom>
            </p:spPr>
            <p:txBody>
              <a:bodyPr vert="horz"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600" b="1" kern="1200" cap="all" spc="20" baseline="0" noProof="0">
                    <a:solidFill>
                      <a:schemeClr val="tx1"/>
                    </a:solidFill>
                    <a:latin typeface="Aptos" panose="020B0004020202020204" pitchFamily="34" charset="0"/>
                    <a:ea typeface="+mn-ea"/>
                    <a:cs typeface="Aparajita" panose="02020603050405020304" pitchFamily="18" charset="0"/>
                  </a:rPr>
                  <a:t>Method 1: </a:t>
                </a:r>
                <a:r>
                  <a:rPr lang="en-US" sz="600" b="0" kern="1200" cap="all" spc="20" baseline="0" noProof="0">
                    <a:solidFill>
                      <a:schemeClr val="tx1"/>
                    </a:solidFill>
                    <a:latin typeface="Aptos" panose="020B0004020202020204" pitchFamily="34" charset="0"/>
                    <a:ea typeface="+mn-ea"/>
                    <a:cs typeface="Aparajita" panose="02020603050405020304" pitchFamily="18" charset="0"/>
                  </a:rPr>
                  <a:t>RIGHT CLICK</a:t>
                </a:r>
              </a:p>
              <a:p>
                <a:pPr marL="0" algn="l" defTabSz="914400" rtl="0" eaLnBrk="1" latinLnBrk="0" hangingPunct="1">
                  <a:spcBef>
                    <a:spcPts val="200"/>
                  </a:spcBef>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Right-click on icon and select “Change Picture”</a:t>
                </a:r>
              </a:p>
            </p:txBody>
          </p:sp>
          <p:sp>
            <p:nvSpPr>
              <p:cNvPr id="31" name="TextBox 30">
                <a:extLst>
                  <a:ext uri="{FF2B5EF4-FFF2-40B4-BE49-F238E27FC236}">
                    <a16:creationId xmlns:a16="http://schemas.microsoft.com/office/drawing/2014/main" id="{358C2B31-5BF3-7D1F-F330-17B484B5CF90}"/>
                  </a:ext>
                </a:extLst>
              </p:cNvPr>
              <p:cNvSpPr txBox="1"/>
              <p:nvPr userDrawn="1"/>
            </p:nvSpPr>
            <p:spPr>
              <a:xfrm>
                <a:off x="9713479" y="6516011"/>
                <a:ext cx="2422981" cy="499367"/>
              </a:xfrm>
              <a:prstGeom prst="rect">
                <a:avLst/>
              </a:prstGeom>
            </p:spPr>
            <p:txBody>
              <a:bodyPr vert="horz" wrap="square" lIns="0" tIns="0" rIns="0" bIns="0" rtlCol="0" anchor="t">
                <a:spAutoFit/>
              </a:bodyPr>
              <a:lstStyle/>
              <a:p>
                <a:pPr marL="134938" lvl="1" indent="-131763" algn="l" defTabSz="914400" rtl="0" eaLnBrk="1" latinLnBrk="0" hangingPunct="1">
                  <a:lnSpc>
                    <a:spcPct val="90000"/>
                  </a:lnSpc>
                  <a:spcBef>
                    <a:spcPts val="0"/>
                  </a:spcBef>
                  <a:spcAft>
                    <a:spcPts val="300"/>
                  </a:spcAft>
                  <a:buFont typeface="Wingdings" pitchFamily="2" charset="2"/>
                  <a:buChar char="§"/>
                  <a:tabLst/>
                  <a:defRPr/>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Deleting the image may bring the image placeholder to the top layer, covering the photo caption textbox. Right-click on the placeholder and choose “Send to Back”.</a:t>
                </a:r>
              </a:p>
            </p:txBody>
          </p:sp>
          <p:sp>
            <p:nvSpPr>
              <p:cNvPr id="32" name="TextBox 31">
                <a:extLst>
                  <a:ext uri="{FF2B5EF4-FFF2-40B4-BE49-F238E27FC236}">
                    <a16:creationId xmlns:a16="http://schemas.microsoft.com/office/drawing/2014/main" id="{B3A02F4C-1B41-DEEC-F47C-85A33098BDBA}"/>
                  </a:ext>
                </a:extLst>
              </p:cNvPr>
              <p:cNvSpPr txBox="1"/>
              <p:nvPr userDrawn="1"/>
            </p:nvSpPr>
            <p:spPr>
              <a:xfrm>
                <a:off x="9713479" y="6063079"/>
                <a:ext cx="2422981" cy="394980"/>
              </a:xfrm>
              <a:prstGeom prst="rect">
                <a:avLst/>
              </a:prstGeom>
            </p:spPr>
            <p:txBody>
              <a:bodyPr vert="horz"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00" b="1" i="0" u="none" strike="noStrike" kern="1200" cap="all" spc="20" normalizeH="0" baseline="0" noProof="0">
                    <a:ln>
                      <a:noFill/>
                    </a:ln>
                    <a:solidFill>
                      <a:schemeClr val="tx1"/>
                    </a:solidFill>
                    <a:effectLst/>
                    <a:uLnTx/>
                    <a:uFillTx/>
                    <a:latin typeface="Aptos" panose="020B0004020202020204" pitchFamily="34" charset="0"/>
                    <a:ea typeface="+mn-ea"/>
                    <a:cs typeface="Aparajita" panose="02020603050405020304" pitchFamily="18" charset="0"/>
                  </a:rPr>
                  <a:t>Method 2: </a:t>
                </a:r>
                <a:r>
                  <a:rPr kumimoji="0" lang="en-US" sz="600" b="0" i="0" u="none" strike="noStrike" kern="1200" cap="all" spc="20" normalizeH="0" baseline="0" noProof="0">
                    <a:ln>
                      <a:noFill/>
                    </a:ln>
                    <a:solidFill>
                      <a:schemeClr val="tx1"/>
                    </a:solidFill>
                    <a:effectLst/>
                    <a:uLnTx/>
                    <a:uFillTx/>
                    <a:latin typeface="Aptos" panose="020B0004020202020204" pitchFamily="34" charset="0"/>
                    <a:ea typeface="+mn-ea"/>
                    <a:cs typeface="Aparajita" panose="02020603050405020304" pitchFamily="18" charset="0"/>
                  </a:rPr>
                  <a:t>RESET PLACEHOLDER</a:t>
                </a:r>
              </a:p>
              <a:p>
                <a:pPr marL="0" algn="l" defTabSz="914400" rtl="0" eaLnBrk="1" latinLnBrk="0" hangingPunct="1">
                  <a:spcBef>
                    <a:spcPts val="200"/>
                  </a:spcBef>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First, delete the existing icon to reset the photo placeholder functionality.</a:t>
                </a:r>
              </a:p>
            </p:txBody>
          </p:sp>
          <p:sp>
            <p:nvSpPr>
              <p:cNvPr id="33" name="TextBox 32">
                <a:extLst>
                  <a:ext uri="{FF2B5EF4-FFF2-40B4-BE49-F238E27FC236}">
                    <a16:creationId xmlns:a16="http://schemas.microsoft.com/office/drawing/2014/main" id="{3674C09F-DA87-9239-0455-AFFD216A879E}"/>
                  </a:ext>
                </a:extLst>
              </p:cNvPr>
              <p:cNvSpPr txBox="1"/>
              <p:nvPr userDrawn="1"/>
            </p:nvSpPr>
            <p:spPr>
              <a:xfrm>
                <a:off x="9713479" y="7056726"/>
                <a:ext cx="2422981" cy="138499"/>
              </a:xfrm>
              <a:prstGeom prst="rect">
                <a:avLst/>
              </a:prstGeom>
            </p:spPr>
            <p:txBody>
              <a:bodyPr vert="horz" wrap="square" lIns="0" tIns="0" rIns="0" bIns="0" rtlCol="0" anchor="t">
                <a:spAutoFit/>
              </a:bodyPr>
              <a:lstStyle/>
              <a:p>
                <a:pPr marL="0" algn="l" defTabSz="914400" rtl="0" eaLnBrk="1" latinLnBrk="0" hangingPunct="1">
                  <a:spcBef>
                    <a:spcPts val="200"/>
                  </a:spcBef>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You can now add a new icon as normal.</a:t>
                </a:r>
              </a:p>
            </p:txBody>
          </p:sp>
          <p:cxnSp>
            <p:nvCxnSpPr>
              <p:cNvPr id="34" name="Straight Connector 33">
                <a:extLst>
                  <a:ext uri="{FF2B5EF4-FFF2-40B4-BE49-F238E27FC236}">
                    <a16:creationId xmlns:a16="http://schemas.microsoft.com/office/drawing/2014/main" id="{9CD5E69C-23BB-9751-7615-10986D576FFD}"/>
                  </a:ext>
                </a:extLst>
              </p:cNvPr>
              <p:cNvCxnSpPr>
                <a:cxnSpLocks/>
              </p:cNvCxnSpPr>
              <p:nvPr userDrawn="1"/>
            </p:nvCxnSpPr>
            <p:spPr>
              <a:xfrm>
                <a:off x="9713479" y="5957047"/>
                <a:ext cx="270000"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345A950-5552-9237-C3A1-52E17E835B51}"/>
                  </a:ext>
                </a:extLst>
              </p:cNvPr>
              <p:cNvSpPr txBox="1"/>
              <p:nvPr userDrawn="1"/>
            </p:nvSpPr>
            <p:spPr>
              <a:xfrm>
                <a:off x="9919213" y="5297596"/>
                <a:ext cx="272091" cy="153888"/>
              </a:xfrm>
              <a:prstGeom prst="rect">
                <a:avLst/>
              </a:prstGeom>
            </p:spPr>
            <p:txBody>
              <a:bodyPr vert="horz" wrap="square" lIns="0" tIns="0" rIns="0" bIns="0" rtlCol="0" anchor="t">
                <a:spAutoFit/>
              </a:bodyPr>
              <a:lstStyle/>
              <a:p>
                <a:pPr algn="l"/>
                <a:r>
                  <a:rPr lang="en-US" sz="1000" kern="1200" cap="all" spc="150" baseline="0">
                    <a:solidFill>
                      <a:schemeClr val="tx1"/>
                    </a:solidFill>
                    <a:latin typeface="+mn-lt"/>
                    <a:ea typeface="+mn-ea"/>
                    <a:cs typeface="+mn-cs"/>
                  </a:rPr>
                  <a:t>TIP</a:t>
                </a:r>
              </a:p>
            </p:txBody>
          </p:sp>
        </p:grpSp>
      </p:grpSp>
      <p:sp>
        <p:nvSpPr>
          <p:cNvPr id="2" name="TextBox 1">
            <a:extLst>
              <a:ext uri="{FF2B5EF4-FFF2-40B4-BE49-F238E27FC236}">
                <a16:creationId xmlns:a16="http://schemas.microsoft.com/office/drawing/2014/main" id="{BDBEE89A-B45C-7D54-BFA0-559F4BC62BC7}"/>
              </a:ext>
            </a:extLst>
          </p:cNvPr>
          <p:cNvSpPr txBox="1"/>
          <p:nvPr userDrawn="1"/>
        </p:nvSpPr>
        <p:spPr>
          <a:xfrm>
            <a:off x="11676063" y="6371918"/>
            <a:ext cx="376236" cy="153055"/>
          </a:xfrm>
          <a:prstGeom prst="rect">
            <a:avLst/>
          </a:prstGeom>
        </p:spPr>
        <p:txBody>
          <a:bodyPr vert="horz" wrap="square" lIns="18288" tIns="0" rIns="18288" bIns="9144" rtlCol="0" anchor="b">
            <a:spAutoFit/>
          </a:bodyPr>
          <a:lstStyle>
            <a:defPPr>
              <a:defRPr lang="en-US"/>
            </a:defPPr>
            <a:lvl1pPr>
              <a:defRPr sz="800">
                <a:solidFill>
                  <a:schemeClr val="tx1">
                    <a:tint val="75000"/>
                  </a:schemeClr>
                </a:solidFill>
              </a:defRPr>
            </a:lvl1pPr>
          </a:lstStyle>
          <a:p>
            <a:pPr marL="0" lvl="0" algn="l" defTabSz="914400" rtl="0" eaLnBrk="1" latinLnBrk="0" hangingPunct="1">
              <a:lnSpc>
                <a:spcPct val="125000"/>
              </a:lnSpc>
            </a:pPr>
            <a:fld id="{B01BFD70-D99E-427C-A01B-19B2BB56A3C8}" type="slidenum">
              <a:rPr lang="en-US" sz="800" kern="1200" smtClean="0">
                <a:solidFill>
                  <a:schemeClr val="accent6">
                    <a:lumMod val="90000"/>
                  </a:schemeClr>
                </a:solidFill>
                <a:latin typeface="+mn-lt"/>
                <a:ea typeface="+mn-ea"/>
                <a:cs typeface="+mn-cs"/>
              </a:rPr>
              <a:pPr marL="0" lvl="0" algn="l" defTabSz="914400" rtl="0" eaLnBrk="1" latinLnBrk="0" hangingPunct="1">
                <a:lnSpc>
                  <a:spcPct val="125000"/>
                </a:lnSpc>
              </a:pPr>
              <a:t>‹#›</a:t>
            </a:fld>
            <a:endParaRPr lang="en-US" sz="800" kern="1200">
              <a:solidFill>
                <a:schemeClr val="accent6">
                  <a:lumMod val="90000"/>
                </a:schemeClr>
              </a:solidFill>
              <a:latin typeface="+mn-lt"/>
              <a:ea typeface="+mn-ea"/>
              <a:cs typeface="+mn-cs"/>
            </a:endParaRPr>
          </a:p>
        </p:txBody>
      </p:sp>
      <p:sp>
        <p:nvSpPr>
          <p:cNvPr id="42" name="Footer Placeholder 2">
            <a:extLst>
              <a:ext uri="{FF2B5EF4-FFF2-40B4-BE49-F238E27FC236}">
                <a16:creationId xmlns:a16="http://schemas.microsoft.com/office/drawing/2014/main" id="{920B862D-804D-E51A-93CC-90FE3076AA3F}"/>
              </a:ext>
            </a:extLst>
          </p:cNvPr>
          <p:cNvSpPr>
            <a:spLocks noGrp="1"/>
          </p:cNvSpPr>
          <p:nvPr>
            <p:ph type="ftr" sz="quarter" idx="3"/>
          </p:nvPr>
        </p:nvSpPr>
        <p:spPr>
          <a:xfrm>
            <a:off x="515938" y="6396925"/>
            <a:ext cx="6359648" cy="118174"/>
          </a:xfrm>
          <a:prstGeom prst="rect">
            <a:avLst/>
          </a:prstGeom>
        </p:spPr>
        <p:txBody>
          <a:bodyPr vert="horz" wrap="square" lIns="0" tIns="0" rIns="0" bIns="0" rtlCol="0" anchor="b">
            <a:noAutofit/>
          </a:bodyPr>
          <a:lstStyle>
            <a:lvl1pPr marL="0" algn="l" defTabSz="685800" rtl="0" eaLnBrk="1" latinLnBrk="0" hangingPunct="1">
              <a:lnSpc>
                <a:spcPct val="96000"/>
              </a:lnSpc>
              <a:spcBef>
                <a:spcPts val="0"/>
              </a:spcBef>
              <a:spcAft>
                <a:spcPts val="225"/>
              </a:spcAft>
              <a:buClr>
                <a:srgbClr val="3253DC"/>
              </a:buClr>
              <a:buFont typeface="Arial" panose="020B0604020202020204" pitchFamily="34" charset="0"/>
              <a:buNone/>
              <a:defRPr lang="en-US" sz="800" kern="1200" baseline="0" smtClean="0">
                <a:solidFill>
                  <a:schemeClr val="accent6">
                    <a:lumMod val="90000"/>
                  </a:schemeClr>
                </a:solidFill>
                <a:latin typeface="+mn-lt"/>
                <a:ea typeface="+mn-ea"/>
                <a:cs typeface="+mn-cs"/>
              </a:defRPr>
            </a:lvl1pPr>
          </a:lstStyle>
          <a:p>
            <a:endParaRPr lang="en-CA"/>
          </a:p>
        </p:txBody>
      </p:sp>
    </p:spTree>
    <p:extLst>
      <p:ext uri="{BB962C8B-B14F-4D97-AF65-F5344CB8AC3E}">
        <p14:creationId xmlns:p14="http://schemas.microsoft.com/office/powerpoint/2010/main" val="23208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8" pos="257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_Dark Blue">
    <p:bg>
      <p:bgPr>
        <a:solidFill>
          <a:schemeClr val="accent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DF7D16-FB5B-A236-3D0F-5BF142E7C0B8}"/>
              </a:ext>
            </a:extLst>
          </p:cNvPr>
          <p:cNvSpPr>
            <a:spLocks noGrp="1"/>
          </p:cNvSpPr>
          <p:nvPr>
            <p:ph type="title" hasCustomPrompt="1"/>
          </p:nvPr>
        </p:nvSpPr>
        <p:spPr>
          <a:xfrm>
            <a:off x="515938" y="628016"/>
            <a:ext cx="11160126" cy="647700"/>
          </a:xfrm>
        </p:spPr>
        <p:txBody>
          <a:bodyPr/>
          <a:lstStyle>
            <a:lvl1pPr algn="l" defTabSz="914400" rtl="0" eaLnBrk="1" latinLnBrk="0" hangingPunct="1">
              <a:lnSpc>
                <a:spcPct val="85000"/>
              </a:lnSpc>
              <a:spcBef>
                <a:spcPct val="0"/>
              </a:spcBef>
              <a:buNone/>
              <a:defRPr lang="en-CA" sz="2800" kern="2000" spc="-50" baseline="0" dirty="0">
                <a:solidFill>
                  <a:schemeClr val="tx2"/>
                </a:solidFill>
                <a:latin typeface="+mj-lt"/>
                <a:ea typeface="+mj-ea"/>
                <a:cs typeface="+mj-cs"/>
              </a:defRPr>
            </a:lvl1pPr>
          </a:lstStyle>
          <a:p>
            <a:r>
              <a:rPr lang="en-US"/>
              <a:t>Two column layout</a:t>
            </a:r>
            <a:br>
              <a:rPr lang="en-US"/>
            </a:br>
            <a:r>
              <a:rPr lang="en-US"/>
              <a:t>Title 2 lines maximum</a:t>
            </a:r>
            <a:endParaRPr lang="en-CA"/>
          </a:p>
        </p:txBody>
      </p:sp>
      <p:sp>
        <p:nvSpPr>
          <p:cNvPr id="8" name="Picture Placeholder 2">
            <a:extLst>
              <a:ext uri="{FF2B5EF4-FFF2-40B4-BE49-F238E27FC236}">
                <a16:creationId xmlns:a16="http://schemas.microsoft.com/office/drawing/2014/main" id="{BDA827D7-28EB-4441-6CCA-2B0C03B56D27}"/>
              </a:ext>
            </a:extLst>
          </p:cNvPr>
          <p:cNvSpPr>
            <a:spLocks noGrp="1" noChangeAspect="1"/>
          </p:cNvSpPr>
          <p:nvPr>
            <p:ph type="pic" sz="quarter" idx="25" hasCustomPrompt="1"/>
          </p:nvPr>
        </p:nvSpPr>
        <p:spPr>
          <a:xfrm>
            <a:off x="531812" y="1601038"/>
            <a:ext cx="835024" cy="835024"/>
          </a:xfrm>
        </p:spPr>
        <p:txBody>
          <a:bodyPr lIns="144000"/>
          <a:lstStyle>
            <a:lvl1pPr marL="0" indent="0">
              <a:buNone/>
              <a:defRPr sz="1400"/>
            </a:lvl1pPr>
          </a:lstStyle>
          <a:p>
            <a:r>
              <a:rPr lang="en-US"/>
              <a:t>Icon</a:t>
            </a:r>
          </a:p>
        </p:txBody>
      </p:sp>
      <p:sp>
        <p:nvSpPr>
          <p:cNvPr id="11" name="Text Placeholder 22">
            <a:extLst>
              <a:ext uri="{FF2B5EF4-FFF2-40B4-BE49-F238E27FC236}">
                <a16:creationId xmlns:a16="http://schemas.microsoft.com/office/drawing/2014/main" id="{702446A2-99D5-4B8F-3663-6D6D7C0900E3}"/>
              </a:ext>
            </a:extLst>
          </p:cNvPr>
          <p:cNvSpPr>
            <a:spLocks noGrp="1"/>
          </p:cNvSpPr>
          <p:nvPr>
            <p:ph type="body" sz="quarter" idx="27" hasCustomPrompt="1"/>
          </p:nvPr>
        </p:nvSpPr>
        <p:spPr>
          <a:xfrm>
            <a:off x="531810" y="2489200"/>
            <a:ext cx="5419727" cy="905188"/>
          </a:xfrm>
          <a:prstGeom prst="callout1">
            <a:avLst>
              <a:gd name="adj1" fmla="val 93708"/>
              <a:gd name="adj2" fmla="val -69"/>
              <a:gd name="adj3" fmla="val 93686"/>
              <a:gd name="adj4" fmla="val 11746"/>
            </a:avLst>
          </a:prstGeom>
          <a:ln w="31750">
            <a:solidFill>
              <a:schemeClr val="accent5"/>
            </a:solidFill>
          </a:ln>
        </p:spPr>
        <p:txBody>
          <a:bodyPr wrap="square" bIns="180000" anchor="b">
            <a:noAutofit/>
          </a:bodyPr>
          <a:lstStyle>
            <a:lvl1pPr marL="0" indent="0">
              <a:lnSpc>
                <a:spcPct val="85000"/>
              </a:lnSpc>
              <a:spcBef>
                <a:spcPts val="0"/>
              </a:spcBef>
              <a:spcAft>
                <a:spcPts val="0"/>
              </a:spcAft>
              <a:buNone/>
              <a:defRPr lang="en-US" sz="2200" kern="1200" spc="-20" baseline="0" dirty="0">
                <a:solidFill>
                  <a:schemeClr val="tx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br>
              <a:rPr lang="en-US"/>
            </a:br>
            <a:r>
              <a:rPr lang="en-US"/>
              <a:t>2 lines maximum</a:t>
            </a:r>
          </a:p>
        </p:txBody>
      </p:sp>
      <p:sp>
        <p:nvSpPr>
          <p:cNvPr id="7" name="Text Placeholder 16">
            <a:extLst>
              <a:ext uri="{FF2B5EF4-FFF2-40B4-BE49-F238E27FC236}">
                <a16:creationId xmlns:a16="http://schemas.microsoft.com/office/drawing/2014/main" id="{3A1602AA-A8D3-DBB9-03DE-82B0711162CD}"/>
              </a:ext>
            </a:extLst>
          </p:cNvPr>
          <p:cNvSpPr>
            <a:spLocks noGrp="1"/>
          </p:cNvSpPr>
          <p:nvPr>
            <p:ph type="body" sz="quarter" idx="15" hasCustomPrompt="1"/>
          </p:nvPr>
        </p:nvSpPr>
        <p:spPr>
          <a:xfrm>
            <a:off x="531812" y="3651121"/>
            <a:ext cx="5429386" cy="2508379"/>
          </a:xfrm>
        </p:spPr>
        <p:txBody>
          <a:bodyPr wrap="square">
            <a:noAutofit/>
          </a:bodyPr>
          <a:lstStyle>
            <a:lvl1pPr marL="0" indent="0">
              <a:lnSpc>
                <a:spcPct val="100000"/>
              </a:lnSpc>
              <a:spcBef>
                <a:spcPts val="0"/>
              </a:spcBef>
              <a:spcAft>
                <a:spcPts val="400"/>
              </a:spcAft>
              <a:buNone/>
              <a:defRPr lang="en-US" sz="1600" kern="1200" baseline="0" dirty="0">
                <a:solidFill>
                  <a:schemeClr val="tx1"/>
                </a:solidFill>
                <a:latin typeface="+mn-lt"/>
                <a:ea typeface="+mn-ea"/>
                <a:cs typeface="+mn-cs"/>
              </a:defRPr>
            </a:lvl1pPr>
          </a:lstStyle>
          <a:p>
            <a:pPr marL="0" lvl="0" indent="0" algn="l" defTabSz="914400" rtl="0" eaLnBrk="1" latinLnBrk="0" hangingPunct="1">
              <a:lnSpc>
                <a:spcPct val="100000"/>
              </a:lnSpc>
              <a:spcBef>
                <a:spcPts val="0"/>
              </a:spcBef>
              <a:spcAft>
                <a:spcPts val="400"/>
              </a:spcAft>
              <a:buClrTx/>
              <a:buFont typeface="Arial" panose="020B0604020202020204" pitchFamily="34" charset="0"/>
              <a:buNone/>
            </a:pPr>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a:p>
            <a:pPr marL="0" lvl="0" indent="0" algn="l" defTabSz="914400" rtl="0" eaLnBrk="1" latinLnBrk="0" hangingPunct="1">
              <a:lnSpc>
                <a:spcPct val="100000"/>
              </a:lnSpc>
              <a:spcBef>
                <a:spcPts val="0"/>
              </a:spcBef>
              <a:spcAft>
                <a:spcPts val="400"/>
              </a:spcAft>
              <a:buClrTx/>
              <a:buFont typeface="Arial" panose="020B0604020202020204" pitchFamily="34" charset="0"/>
              <a:buNone/>
            </a:pPr>
            <a:r>
              <a:rPr lang="en-US"/>
              <a:t>Nunc </a:t>
            </a:r>
            <a:r>
              <a:rPr lang="en-US" err="1"/>
              <a:t>viverra</a:t>
            </a:r>
            <a:r>
              <a:rPr lang="en-US"/>
              <a:t> </a:t>
            </a:r>
            <a:r>
              <a:rPr lang="en-US" err="1"/>
              <a:t>imperdiet</a:t>
            </a:r>
            <a:r>
              <a:rPr lang="en-US"/>
              <a:t> </a:t>
            </a:r>
            <a:r>
              <a:rPr lang="en-US" err="1"/>
              <a:t>enim</a:t>
            </a:r>
            <a:r>
              <a:rPr lang="en-US"/>
              <a:t>. </a:t>
            </a:r>
            <a:r>
              <a:rPr lang="en-US" err="1"/>
              <a:t>Fusce</a:t>
            </a:r>
            <a:r>
              <a:rPr lang="en-US"/>
              <a:t> est. </a:t>
            </a:r>
            <a:r>
              <a:rPr lang="en-US" err="1"/>
              <a:t>Vivamus</a:t>
            </a:r>
            <a:r>
              <a:rPr lang="en-US"/>
              <a:t> a </a:t>
            </a:r>
            <a:r>
              <a:rPr lang="en-US" err="1"/>
              <a:t>tellus</a:t>
            </a:r>
            <a:endParaRPr lang="en-US"/>
          </a:p>
          <a:p>
            <a:pPr marL="0" lvl="0" indent="0" algn="l" defTabSz="914400" rtl="0" eaLnBrk="1" latinLnBrk="0" hangingPunct="1">
              <a:lnSpc>
                <a:spcPct val="100000"/>
              </a:lnSpc>
              <a:spcBef>
                <a:spcPts val="0"/>
              </a:spcBef>
              <a:spcAft>
                <a:spcPts val="400"/>
              </a:spcAft>
              <a:buClrTx/>
              <a:buFont typeface="Arial" panose="020B0604020202020204" pitchFamily="34" charset="0"/>
              <a:buNone/>
            </a:pP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fames ac </a:t>
            </a:r>
            <a:r>
              <a:rPr lang="en-US" err="1"/>
              <a:t>turpis</a:t>
            </a:r>
            <a:r>
              <a:rPr lang="en-US"/>
              <a:t> </a:t>
            </a:r>
            <a:r>
              <a:rPr lang="en-US" err="1"/>
              <a:t>egestas</a:t>
            </a:r>
            <a:r>
              <a:rPr lang="en-US"/>
              <a:t>. Proin pharetra </a:t>
            </a:r>
            <a:r>
              <a:rPr lang="en-US" err="1"/>
              <a:t>nonummy</a:t>
            </a:r>
            <a:r>
              <a:rPr lang="en-US"/>
              <a:t> </a:t>
            </a:r>
            <a:r>
              <a:rPr lang="en-US" err="1"/>
              <a:t>pede</a:t>
            </a:r>
            <a:r>
              <a:rPr lang="en-US"/>
              <a:t>. </a:t>
            </a:r>
            <a:r>
              <a:rPr lang="en-US" err="1"/>
              <a:t>Mauris</a:t>
            </a:r>
            <a:r>
              <a:rPr lang="en-US"/>
              <a:t> et </a:t>
            </a:r>
            <a:r>
              <a:rPr lang="en-US" err="1"/>
              <a:t>orci</a:t>
            </a:r>
            <a:r>
              <a:rPr lang="en-US"/>
              <a:t>.</a:t>
            </a:r>
          </a:p>
        </p:txBody>
      </p:sp>
      <p:sp>
        <p:nvSpPr>
          <p:cNvPr id="6" name="TextBox 5">
            <a:extLst>
              <a:ext uri="{FF2B5EF4-FFF2-40B4-BE49-F238E27FC236}">
                <a16:creationId xmlns:a16="http://schemas.microsoft.com/office/drawing/2014/main" id="{CD417586-D17D-B05D-5384-E37636F2EE20}"/>
              </a:ext>
            </a:extLst>
          </p:cNvPr>
          <p:cNvSpPr txBox="1"/>
          <p:nvPr userDrawn="1"/>
        </p:nvSpPr>
        <p:spPr>
          <a:xfrm>
            <a:off x="11676063" y="6371918"/>
            <a:ext cx="376236" cy="153055"/>
          </a:xfrm>
          <a:prstGeom prst="rect">
            <a:avLst/>
          </a:prstGeom>
        </p:spPr>
        <p:txBody>
          <a:bodyPr vert="horz" wrap="square" lIns="18288" tIns="0" rIns="18288" bIns="9144" rtlCol="0" anchor="b">
            <a:spAutoFit/>
          </a:bodyPr>
          <a:lstStyle>
            <a:defPPr>
              <a:defRPr lang="en-US"/>
            </a:defPPr>
            <a:lvl1pPr>
              <a:defRPr sz="800">
                <a:solidFill>
                  <a:schemeClr val="tx1">
                    <a:tint val="75000"/>
                  </a:schemeClr>
                </a:solidFill>
              </a:defRPr>
            </a:lvl1pPr>
          </a:lstStyle>
          <a:p>
            <a:pPr marL="0" lvl="0" algn="l" defTabSz="914400" rtl="0" eaLnBrk="1" latinLnBrk="0" hangingPunct="1">
              <a:lnSpc>
                <a:spcPct val="125000"/>
              </a:lnSpc>
            </a:pPr>
            <a:fld id="{B01BFD70-D99E-427C-A01B-19B2BB56A3C8}" type="slidenum">
              <a:rPr lang="en-US" sz="800" kern="1200" smtClean="0">
                <a:solidFill>
                  <a:schemeClr val="accent6">
                    <a:lumMod val="90000"/>
                  </a:schemeClr>
                </a:solidFill>
                <a:latin typeface="+mn-lt"/>
                <a:ea typeface="+mn-ea"/>
                <a:cs typeface="+mn-cs"/>
              </a:rPr>
              <a:pPr marL="0" lvl="0" algn="l" defTabSz="914400" rtl="0" eaLnBrk="1" latinLnBrk="0" hangingPunct="1">
                <a:lnSpc>
                  <a:spcPct val="125000"/>
                </a:lnSpc>
              </a:pPr>
              <a:t>‹#›</a:t>
            </a:fld>
            <a:endParaRPr lang="en-US" sz="800" kern="1200">
              <a:solidFill>
                <a:schemeClr val="accent6">
                  <a:lumMod val="90000"/>
                </a:schemeClr>
              </a:solidFill>
              <a:latin typeface="+mn-lt"/>
              <a:ea typeface="+mn-ea"/>
              <a:cs typeface="+mn-cs"/>
            </a:endParaRPr>
          </a:p>
        </p:txBody>
      </p:sp>
      <p:grpSp>
        <p:nvGrpSpPr>
          <p:cNvPr id="37" name="Group 36">
            <a:extLst>
              <a:ext uri="{FF2B5EF4-FFF2-40B4-BE49-F238E27FC236}">
                <a16:creationId xmlns:a16="http://schemas.microsoft.com/office/drawing/2014/main" id="{10F49D17-1776-704C-F74F-C44449FC5E27}"/>
              </a:ext>
            </a:extLst>
          </p:cNvPr>
          <p:cNvGrpSpPr/>
          <p:nvPr userDrawn="1"/>
        </p:nvGrpSpPr>
        <p:grpSpPr>
          <a:xfrm>
            <a:off x="12290489" y="-1"/>
            <a:ext cx="2910882" cy="6858001"/>
            <a:chOff x="12290489" y="-1"/>
            <a:chExt cx="2910882" cy="6858001"/>
          </a:xfrm>
        </p:grpSpPr>
        <p:sp>
          <p:nvSpPr>
            <p:cNvPr id="38" name="Rectangle 37">
              <a:extLst>
                <a:ext uri="{FF2B5EF4-FFF2-40B4-BE49-F238E27FC236}">
                  <a16:creationId xmlns:a16="http://schemas.microsoft.com/office/drawing/2014/main" id="{EDF2EBFD-3940-9CE6-E2E4-A2DB14C55283}"/>
                </a:ext>
              </a:extLst>
            </p:cNvPr>
            <p:cNvSpPr/>
            <p:nvPr userDrawn="1"/>
          </p:nvSpPr>
          <p:spPr>
            <a:xfrm>
              <a:off x="12290489" y="-1"/>
              <a:ext cx="273515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latin typeface="Aptos" panose="020B0004020202020204" pitchFamily="34" charset="0"/>
                <a:cs typeface="Aparajita" panose="02020603050405020304" pitchFamily="18" charset="0"/>
              </a:endParaRPr>
            </a:p>
          </p:txBody>
        </p:sp>
        <p:sp>
          <p:nvSpPr>
            <p:cNvPr id="39" name="TextBox 38">
              <a:extLst>
                <a:ext uri="{FF2B5EF4-FFF2-40B4-BE49-F238E27FC236}">
                  <a16:creationId xmlns:a16="http://schemas.microsoft.com/office/drawing/2014/main" id="{4FA1526F-D10C-3137-C3EB-5ED0C5512632}"/>
                </a:ext>
              </a:extLst>
            </p:cNvPr>
            <p:cNvSpPr txBox="1"/>
            <p:nvPr userDrawn="1"/>
          </p:nvSpPr>
          <p:spPr>
            <a:xfrm>
              <a:off x="12449814" y="173148"/>
              <a:ext cx="1455527" cy="169277"/>
            </a:xfrm>
            <a:prstGeom prst="rect">
              <a:avLst/>
            </a:prstGeom>
          </p:spPr>
          <p:txBody>
            <a:bodyPr vert="horz" wrap="none" lIns="0" tIns="0" rIns="0" bIns="0" rtlCol="0" anchor="t">
              <a:spAutoFit/>
            </a:bodyPr>
            <a:lstStyle>
              <a:defPPr>
                <a:defRPr lang="en-US"/>
              </a:defPPr>
              <a:lvl1pPr>
                <a:defRPr sz="1100">
                  <a:solidFill>
                    <a:schemeClr val="accent2"/>
                  </a:solidFill>
                  <a:latin typeface="Arial" charset="0"/>
                  <a:ea typeface="Arial" charset="0"/>
                  <a:cs typeface="Arial" charset="0"/>
                </a:defRPr>
              </a:lvl1pPr>
            </a:lstStyle>
            <a:p>
              <a:pPr lvl="0"/>
              <a:r>
                <a:rPr lang="en-US" b="1">
                  <a:solidFill>
                    <a:schemeClr val="bg1"/>
                  </a:solidFill>
                  <a:latin typeface="Aptos" panose="020B0004020202020204" pitchFamily="34" charset="0"/>
                  <a:cs typeface="Aparajita" panose="02020603050405020304" pitchFamily="18" charset="0"/>
                </a:rPr>
                <a:t>HOW TO ADD AN ICON</a:t>
              </a:r>
            </a:p>
          </p:txBody>
        </p:sp>
        <p:cxnSp>
          <p:nvCxnSpPr>
            <p:cNvPr id="40" name="Straight Connector 39">
              <a:extLst>
                <a:ext uri="{FF2B5EF4-FFF2-40B4-BE49-F238E27FC236}">
                  <a16:creationId xmlns:a16="http://schemas.microsoft.com/office/drawing/2014/main" id="{FDF68A1C-6DE8-56A7-465F-77F758319340}"/>
                </a:ext>
              </a:extLst>
            </p:cNvPr>
            <p:cNvCxnSpPr>
              <a:cxnSpLocks/>
            </p:cNvCxnSpPr>
            <p:nvPr userDrawn="1"/>
          </p:nvCxnSpPr>
          <p:spPr>
            <a:xfrm>
              <a:off x="12449814" y="423012"/>
              <a:ext cx="270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7F427A8-EEBF-A0CE-7522-66C59E5C6DF4}"/>
                </a:ext>
              </a:extLst>
            </p:cNvPr>
            <p:cNvSpPr txBox="1"/>
            <p:nvPr userDrawn="1"/>
          </p:nvSpPr>
          <p:spPr>
            <a:xfrm>
              <a:off x="12614407" y="1281322"/>
              <a:ext cx="2297338" cy="606192"/>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lvl="0" indent="0">
                <a:buFont typeface="Arial" panose="020B0604020202020204" pitchFamily="34" charset="0"/>
                <a:buNone/>
              </a:pPr>
              <a:r>
                <a:rPr lang="en-US" sz="600" b="1">
                  <a:latin typeface="Aptos" panose="020B0004020202020204" pitchFamily="34" charset="0"/>
                  <a:cs typeface="Aparajita" panose="02020603050405020304" pitchFamily="18" charset="0"/>
                </a:rPr>
                <a:t>Method 1: </a:t>
              </a:r>
              <a:r>
                <a:rPr lang="en-US" sz="600" b="0">
                  <a:latin typeface="Aptos" panose="020B0004020202020204" pitchFamily="34" charset="0"/>
                  <a:cs typeface="Aparajita" panose="02020603050405020304" pitchFamily="18" charset="0"/>
                </a:rPr>
                <a:t>from file browser</a:t>
              </a:r>
            </a:p>
            <a:p>
              <a:pPr lvl="1">
                <a:buNone/>
              </a:pPr>
              <a:r>
                <a:rPr lang="en-US" sz="1050">
                  <a:latin typeface="Aptos" panose="020B0004020202020204" pitchFamily="34" charset="0"/>
                  <a:cs typeface="Aparajita" panose="02020603050405020304" pitchFamily="18" charset="0"/>
                </a:rPr>
                <a:t>Drag the icon onto the slide.</a:t>
              </a:r>
            </a:p>
            <a:p>
              <a:pPr marL="0" marR="0" lvl="1" indent="0" algn="l" defTabSz="914400" rtl="0" eaLnBrk="1" fontAlgn="auto" latinLnBrk="0" hangingPunct="1">
                <a:lnSpc>
                  <a:spcPct val="90000"/>
                </a:lnSpc>
                <a:spcBef>
                  <a:spcPts val="0"/>
                </a:spcBef>
                <a:spcAft>
                  <a:spcPts val="300"/>
                </a:spcAft>
                <a:buClrTx/>
                <a:buSzTx/>
                <a:buFontTx/>
                <a:buNone/>
                <a:tabLst/>
                <a:defRPr/>
              </a:pPr>
              <a:r>
                <a:rPr lang="en-US" sz="700">
                  <a:latin typeface="Aptos" panose="020B0004020202020204" pitchFamily="34" charset="0"/>
                  <a:cs typeface="Aparajita" panose="02020603050405020304" pitchFamily="18" charset="0"/>
                </a:rPr>
                <a:t>Note: If there are multiple image placeholders on the slide, select the intended placeholder before dragging in the image to let PowerPoint know where you want it.</a:t>
              </a:r>
              <a:endParaRPr lang="en-US" sz="1000">
                <a:latin typeface="Aptos" panose="020B0004020202020204" pitchFamily="34" charset="0"/>
                <a:cs typeface="Aparajita" panose="02020603050405020304" pitchFamily="18" charset="0"/>
              </a:endParaRPr>
            </a:p>
          </p:txBody>
        </p:sp>
        <p:sp>
          <p:nvSpPr>
            <p:cNvPr id="42" name="TextBox 41">
              <a:extLst>
                <a:ext uri="{FF2B5EF4-FFF2-40B4-BE49-F238E27FC236}">
                  <a16:creationId xmlns:a16="http://schemas.microsoft.com/office/drawing/2014/main" id="{3D7672A3-A78B-1FD0-3F75-6020EC5B3B7F}"/>
                </a:ext>
              </a:extLst>
            </p:cNvPr>
            <p:cNvSpPr txBox="1">
              <a:spLocks noChangeAspect="1"/>
            </p:cNvSpPr>
            <p:nvPr/>
          </p:nvSpPr>
          <p:spPr>
            <a:xfrm>
              <a:off x="12449814" y="566082"/>
              <a:ext cx="114706" cy="114706"/>
            </a:xfrm>
            <a:prstGeom prst="ellipse">
              <a:avLst/>
            </a:prstGeom>
            <a:solidFill>
              <a:schemeClr val="accent1"/>
            </a:solidFill>
          </p:spPr>
          <p:txBody>
            <a:bodyPr vert="horz" wrap="none" lIns="0" tIns="0" rIns="0" bIns="0" rtlCol="0" anchor="ctr">
              <a:noAutofit/>
            </a:bodyPr>
            <a:lstStyle/>
            <a:p>
              <a:pPr algn="ctr"/>
              <a:r>
                <a:rPr lang="en-US" sz="500">
                  <a:solidFill>
                    <a:schemeClr val="tx1"/>
                  </a:solidFill>
                  <a:latin typeface="Aptos" panose="020B0004020202020204" pitchFamily="34" charset="0"/>
                  <a:ea typeface="Arial" charset="0"/>
                  <a:cs typeface="Aparajita" panose="02020603050405020304" pitchFamily="18" charset="0"/>
                </a:rPr>
                <a:t>1</a:t>
              </a:r>
            </a:p>
          </p:txBody>
        </p:sp>
        <p:sp>
          <p:nvSpPr>
            <p:cNvPr id="43" name="TextBox 42">
              <a:extLst>
                <a:ext uri="{FF2B5EF4-FFF2-40B4-BE49-F238E27FC236}">
                  <a16:creationId xmlns:a16="http://schemas.microsoft.com/office/drawing/2014/main" id="{D220AF2A-18A4-D5E2-CC7A-337576F03CC7}"/>
                </a:ext>
              </a:extLst>
            </p:cNvPr>
            <p:cNvSpPr txBox="1">
              <a:spLocks noChangeAspect="1"/>
            </p:cNvSpPr>
            <p:nvPr/>
          </p:nvSpPr>
          <p:spPr>
            <a:xfrm>
              <a:off x="12449814" y="1018081"/>
              <a:ext cx="114706" cy="114706"/>
            </a:xfrm>
            <a:prstGeom prst="ellipse">
              <a:avLst/>
            </a:prstGeom>
            <a:solidFill>
              <a:schemeClr val="accent1"/>
            </a:solidFill>
          </p:spPr>
          <p:txBody>
            <a:bodyPr vert="horz" wrap="none" lIns="0" tIns="0" rIns="0" bIns="0" rtlCol="0" anchor="ctr">
              <a:noAutofit/>
            </a:bodyPr>
            <a:lstStyle/>
            <a:p>
              <a:pPr algn="ctr"/>
              <a:r>
                <a:rPr lang="en-US" sz="500">
                  <a:solidFill>
                    <a:schemeClr val="tx1"/>
                  </a:solidFill>
                  <a:latin typeface="Aptos" panose="020B0004020202020204" pitchFamily="34" charset="0"/>
                  <a:ea typeface="Arial" charset="0"/>
                  <a:cs typeface="Aparajita" panose="02020603050405020304" pitchFamily="18" charset="0"/>
                </a:rPr>
                <a:t>2</a:t>
              </a:r>
            </a:p>
          </p:txBody>
        </p:sp>
        <p:sp>
          <p:nvSpPr>
            <p:cNvPr id="44" name="TextBox 43">
              <a:extLst>
                <a:ext uri="{FF2B5EF4-FFF2-40B4-BE49-F238E27FC236}">
                  <a16:creationId xmlns:a16="http://schemas.microsoft.com/office/drawing/2014/main" id="{9345F942-0D58-8E65-B8C6-D2AA00933647}"/>
                </a:ext>
              </a:extLst>
            </p:cNvPr>
            <p:cNvSpPr txBox="1"/>
            <p:nvPr userDrawn="1"/>
          </p:nvSpPr>
          <p:spPr>
            <a:xfrm>
              <a:off x="12614406" y="545515"/>
              <a:ext cx="2586965" cy="612988"/>
            </a:xfrm>
            <a:prstGeom prst="rect">
              <a:avLst/>
            </a:prstGeom>
          </p:spPr>
          <p:txBody>
            <a:bodyPr vert="horz" wrap="square" lIns="0" tIns="0" rIns="0" bIns="0" rtlCol="0" anchor="t">
              <a:spAutoFit/>
            </a:bodyPr>
            <a:lstStyle>
              <a:defPPr>
                <a:defRPr lang="en-US"/>
              </a:defPPr>
              <a:lvl1pPr lvl="0">
                <a:spcBef>
                  <a:spcPts val="1000"/>
                </a:spcBef>
                <a:spcAft>
                  <a:spcPts val="300"/>
                </a:spcAft>
                <a:defRPr sz="1050" b="0" cap="none" spc="0" baseline="0">
                  <a:solidFill>
                    <a:schemeClr val="bg1"/>
                  </a:solidFill>
                  <a:latin typeface="Arial" charset="0"/>
                  <a:ea typeface="Arial" charset="0"/>
                  <a:cs typeface="Arial" charset="0"/>
                </a:defRPr>
              </a:lvl1pPr>
              <a:lvl2pPr marL="134938" lvl="1" indent="-131763">
                <a:lnSpc>
                  <a:spcPct val="90000"/>
                </a:lnSpc>
                <a:spcAft>
                  <a:spcPts val="300"/>
                </a:spcAft>
                <a:buFont typeface="Wingdings" pitchFamily="2" charset="2"/>
                <a:buChar char="§"/>
                <a:tabLst/>
                <a:defRPr sz="9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lvl="0">
                <a:spcBef>
                  <a:spcPts val="700"/>
                </a:spcBef>
              </a:pPr>
              <a:r>
                <a:rPr lang="en-US">
                  <a:latin typeface="Aptos" panose="020B0004020202020204" pitchFamily="34" charset="0"/>
                  <a:cs typeface="Aparajita" panose="02020603050405020304" pitchFamily="18" charset="0"/>
                </a:rPr>
                <a:t>Source icon from the </a:t>
              </a:r>
              <a:br>
                <a:rPr lang="en-US">
                  <a:latin typeface="Aptos" panose="020B0004020202020204" pitchFamily="34" charset="0"/>
                  <a:cs typeface="Aparajita" panose="02020603050405020304" pitchFamily="18" charset="0"/>
                </a:rPr>
              </a:br>
              <a:r>
                <a:rPr lang="en-US">
                  <a:solidFill>
                    <a:schemeClr val="accent1"/>
                  </a:solidFill>
                  <a:latin typeface="Aptos" panose="020B0004020202020204" pitchFamily="34" charset="0"/>
                  <a:cs typeface="Aparajita" panose="02020603050405020304" pitchFamily="18" charset="0"/>
                </a:rPr>
                <a:t>Qualcomm Icon Library</a:t>
              </a:r>
            </a:p>
            <a:p>
              <a:pPr lvl="0">
                <a:spcBef>
                  <a:spcPts val="700"/>
                </a:spcBef>
              </a:pPr>
              <a:r>
                <a:rPr lang="en-US">
                  <a:latin typeface="Aptos" panose="020B0004020202020204" pitchFamily="34" charset="0"/>
                  <a:cs typeface="Aparajita" panose="02020603050405020304" pitchFamily="18" charset="0"/>
                </a:rPr>
                <a:t>Add the icon to the placeholder.</a:t>
              </a:r>
            </a:p>
          </p:txBody>
        </p:sp>
        <p:sp>
          <p:nvSpPr>
            <p:cNvPr id="45" name="TextBox 44">
              <a:extLst>
                <a:ext uri="{FF2B5EF4-FFF2-40B4-BE49-F238E27FC236}">
                  <a16:creationId xmlns:a16="http://schemas.microsoft.com/office/drawing/2014/main" id="{7AD4600F-A71F-1EBC-44F0-2E985C054719}"/>
                </a:ext>
              </a:extLst>
            </p:cNvPr>
            <p:cNvSpPr txBox="1"/>
            <p:nvPr userDrawn="1"/>
          </p:nvSpPr>
          <p:spPr>
            <a:xfrm>
              <a:off x="12614407" y="1990969"/>
              <a:ext cx="1981357" cy="605550"/>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lvl="0" indent="0">
                <a:buFont typeface="Arial" panose="020B0604020202020204" pitchFamily="34" charset="0"/>
                <a:buNone/>
              </a:pPr>
              <a:r>
                <a:rPr lang="en-US" sz="600">
                  <a:latin typeface="Aptos" panose="020B0004020202020204" pitchFamily="34" charset="0"/>
                  <a:cs typeface="Aparajita" panose="02020603050405020304" pitchFamily="18" charset="0"/>
                </a:rPr>
                <a:t>Method 2: </a:t>
              </a:r>
              <a:r>
                <a:rPr lang="en-US" sz="600" b="0">
                  <a:latin typeface="Aptos" panose="020B0004020202020204" pitchFamily="34" charset="0"/>
                  <a:cs typeface="Aparajita" panose="02020603050405020304" pitchFamily="18" charset="0"/>
                </a:rPr>
                <a:t>Paste from clipboard</a:t>
              </a:r>
            </a:p>
            <a:p>
              <a:pPr lvl="1">
                <a:buNone/>
              </a:pPr>
              <a:r>
                <a:rPr lang="en-US" sz="1050">
                  <a:latin typeface="Aptos" panose="020B0004020202020204" pitchFamily="34" charset="0"/>
                  <a:cs typeface="Aparajita" panose="02020603050405020304" pitchFamily="18" charset="0"/>
                </a:rPr>
                <a:t>Select the icon placeholder.</a:t>
              </a:r>
            </a:p>
            <a:p>
              <a:pPr lvl="1">
                <a:buNone/>
              </a:pPr>
              <a:r>
                <a:rPr lang="en-US" sz="1050">
                  <a:latin typeface="Aptos" panose="020B0004020202020204" pitchFamily="34" charset="0"/>
                  <a:cs typeface="Aparajita" panose="02020603050405020304" pitchFamily="18" charset="0"/>
                </a:rPr>
                <a:t>Right-click or use keyboard shortcuts to paste the icon.</a:t>
              </a:r>
            </a:p>
          </p:txBody>
        </p:sp>
        <p:sp>
          <p:nvSpPr>
            <p:cNvPr id="46" name="TextBox 45">
              <a:extLst>
                <a:ext uri="{FF2B5EF4-FFF2-40B4-BE49-F238E27FC236}">
                  <a16:creationId xmlns:a16="http://schemas.microsoft.com/office/drawing/2014/main" id="{4A580109-8D86-1BB1-008B-25C45ADD515F}"/>
                </a:ext>
              </a:extLst>
            </p:cNvPr>
            <p:cNvSpPr txBox="1"/>
            <p:nvPr userDrawn="1"/>
          </p:nvSpPr>
          <p:spPr>
            <a:xfrm>
              <a:off x="12614407" y="2699974"/>
              <a:ext cx="2297338" cy="421654"/>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lvl="0" indent="0">
                <a:buFont typeface="Arial" panose="020B0604020202020204" pitchFamily="34" charset="0"/>
                <a:buNone/>
              </a:pPr>
              <a:r>
                <a:rPr lang="en-US" sz="600">
                  <a:latin typeface="Aptos" panose="020B0004020202020204" pitchFamily="34" charset="0"/>
                  <a:cs typeface="Aparajita" panose="02020603050405020304" pitchFamily="18" charset="0"/>
                </a:rPr>
                <a:t>Method 3: </a:t>
              </a:r>
              <a:r>
                <a:rPr lang="en-US" sz="600" b="0">
                  <a:latin typeface="Aptos" panose="020B0004020202020204" pitchFamily="34" charset="0"/>
                  <a:cs typeface="Aparajita" panose="02020603050405020304" pitchFamily="18" charset="0"/>
                </a:rPr>
                <a:t>Placeholder icon</a:t>
              </a:r>
            </a:p>
            <a:p>
              <a:pPr lvl="1">
                <a:buNone/>
              </a:pPr>
              <a:r>
                <a:rPr lang="en-US" sz="1050">
                  <a:latin typeface="Aptos" panose="020B0004020202020204" pitchFamily="34" charset="0"/>
                  <a:cs typeface="Aparajita" panose="02020603050405020304" pitchFamily="18" charset="0"/>
                </a:rPr>
                <a:t>Click the image icon inside the placeholder to browse for an icon.</a:t>
              </a:r>
            </a:p>
          </p:txBody>
        </p:sp>
        <p:grpSp>
          <p:nvGrpSpPr>
            <p:cNvPr id="47" name="Group 46">
              <a:extLst>
                <a:ext uri="{FF2B5EF4-FFF2-40B4-BE49-F238E27FC236}">
                  <a16:creationId xmlns:a16="http://schemas.microsoft.com/office/drawing/2014/main" id="{BD59EE4B-AD30-EDD9-596F-D986D6B32612}"/>
                </a:ext>
              </a:extLst>
            </p:cNvPr>
            <p:cNvGrpSpPr/>
            <p:nvPr userDrawn="1"/>
          </p:nvGrpSpPr>
          <p:grpSpPr>
            <a:xfrm>
              <a:off x="12429548" y="3236396"/>
              <a:ext cx="2735151" cy="1280928"/>
              <a:chOff x="9286315" y="6976989"/>
              <a:chExt cx="2735151" cy="1280928"/>
            </a:xfrm>
          </p:grpSpPr>
          <p:sp>
            <p:nvSpPr>
              <p:cNvPr id="58" name="Rectangle 57">
                <a:extLst>
                  <a:ext uri="{FF2B5EF4-FFF2-40B4-BE49-F238E27FC236}">
                    <a16:creationId xmlns:a16="http://schemas.microsoft.com/office/drawing/2014/main" id="{49D5E409-C37A-B0A2-33BB-0359BF510F25}"/>
                  </a:ext>
                </a:extLst>
              </p:cNvPr>
              <p:cNvSpPr/>
              <p:nvPr userDrawn="1"/>
            </p:nvSpPr>
            <p:spPr>
              <a:xfrm>
                <a:off x="9286315" y="6976989"/>
                <a:ext cx="2735151" cy="1280928"/>
              </a:xfrm>
              <a:prstGeom prst="rect">
                <a:avLst/>
              </a:prstGeom>
              <a:solidFill>
                <a:schemeClr val="bg1"/>
              </a:solidFill>
              <a:ln w="254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cs typeface="Aparajita" panose="02020603050405020304" pitchFamily="18" charset="0"/>
                </a:endParaRPr>
              </a:p>
            </p:txBody>
          </p:sp>
          <p:sp>
            <p:nvSpPr>
              <p:cNvPr id="59" name="TextBox 58">
                <a:extLst>
                  <a:ext uri="{FF2B5EF4-FFF2-40B4-BE49-F238E27FC236}">
                    <a16:creationId xmlns:a16="http://schemas.microsoft.com/office/drawing/2014/main" id="{EDB34C46-268C-7C96-AE28-BFE240E2A471}"/>
                  </a:ext>
                </a:extLst>
              </p:cNvPr>
              <p:cNvSpPr txBox="1"/>
              <p:nvPr userDrawn="1"/>
            </p:nvSpPr>
            <p:spPr>
              <a:xfrm>
                <a:off x="9970738" y="7105788"/>
                <a:ext cx="1983958" cy="169277"/>
              </a:xfrm>
              <a:prstGeom prst="rect">
                <a:avLst/>
              </a:prstGeom>
            </p:spPr>
            <p:txBody>
              <a:bodyPr vert="horz" wrap="square" lIns="0" tIns="0" rIns="0" bIns="0" rtlCol="0" anchor="t">
                <a:spAutoFit/>
              </a:bodyPr>
              <a:lstStyle/>
              <a:p>
                <a:pPr algn="l"/>
                <a:r>
                  <a:rPr lang="en-US" sz="1100">
                    <a:solidFill>
                      <a:schemeClr val="tx1"/>
                    </a:solidFill>
                    <a:latin typeface="Aptos" panose="020B0004020202020204" pitchFamily="34" charset="0"/>
                    <a:ea typeface="Arial" charset="0"/>
                    <a:cs typeface="Aparajita" panose="02020603050405020304" pitchFamily="18" charset="0"/>
                  </a:rPr>
                  <a:t>Cropping Graphics</a:t>
                </a:r>
              </a:p>
            </p:txBody>
          </p:sp>
          <p:pic>
            <p:nvPicPr>
              <p:cNvPr id="60" name="Graphic 59">
                <a:extLst>
                  <a:ext uri="{FF2B5EF4-FFF2-40B4-BE49-F238E27FC236}">
                    <a16:creationId xmlns:a16="http://schemas.microsoft.com/office/drawing/2014/main" id="{6875A335-18CC-8BF6-B5D9-843B33D62FF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446538" y="7116071"/>
                <a:ext cx="155227" cy="155227"/>
              </a:xfrm>
              <a:prstGeom prst="rect">
                <a:avLst/>
              </a:prstGeom>
            </p:spPr>
          </p:pic>
          <p:sp>
            <p:nvSpPr>
              <p:cNvPr id="61" name="TextBox 60">
                <a:extLst>
                  <a:ext uri="{FF2B5EF4-FFF2-40B4-BE49-F238E27FC236}">
                    <a16:creationId xmlns:a16="http://schemas.microsoft.com/office/drawing/2014/main" id="{4C322459-BC36-4B8E-CFAE-B94820CAD349}"/>
                  </a:ext>
                </a:extLst>
              </p:cNvPr>
              <p:cNvSpPr txBox="1"/>
              <p:nvPr userDrawn="1"/>
            </p:nvSpPr>
            <p:spPr>
              <a:xfrm>
                <a:off x="9446538" y="7369972"/>
                <a:ext cx="2384904" cy="738664"/>
              </a:xfrm>
              <a:prstGeom prst="rect">
                <a:avLst/>
              </a:prstGeom>
            </p:spPr>
            <p:txBody>
              <a:bodyPr vert="horz" wrap="square" lIns="0" tIns="0" rIns="0" bIns="0" rtlCol="0" anchor="t">
                <a:spAutoFit/>
              </a:bodyPr>
              <a:lstStyle>
                <a:defPPr>
                  <a:defRPr lang="en-US"/>
                </a:defPPr>
                <a:lvl1pPr lvl="0">
                  <a:spcBef>
                    <a:spcPts val="1000"/>
                  </a:spcBef>
                  <a:spcAft>
                    <a:spcPts val="300"/>
                  </a:spcAft>
                  <a:defRPr sz="1050" b="0" cap="none" spc="0" baseline="0">
                    <a:solidFill>
                      <a:schemeClr val="bg1"/>
                    </a:solidFill>
                    <a:latin typeface="Arial" charset="0"/>
                    <a:ea typeface="Arial" charset="0"/>
                    <a:cs typeface="Arial" charset="0"/>
                  </a:defRPr>
                </a:lvl1pPr>
                <a:lvl2pPr marL="134938" lvl="1" indent="-131763">
                  <a:lnSpc>
                    <a:spcPct val="90000"/>
                  </a:lnSpc>
                  <a:spcAft>
                    <a:spcPts val="300"/>
                  </a:spcAft>
                  <a:buFont typeface="Wingdings" pitchFamily="2" charset="2"/>
                  <a:buChar char="§"/>
                  <a:tabLst/>
                  <a:defRPr sz="9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Right-click on the icon.</a:t>
                </a:r>
              </a:p>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Choose “Crop” from the menu. (           )</a:t>
                </a:r>
              </a:p>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Adjust the size and position of the image.</a:t>
                </a:r>
              </a:p>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Press Esc or click outside the image area to exit the cropping mode.</a:t>
                </a:r>
              </a:p>
            </p:txBody>
          </p:sp>
          <p:pic>
            <p:nvPicPr>
              <p:cNvPr id="62" name="Picture 61">
                <a:extLst>
                  <a:ext uri="{FF2B5EF4-FFF2-40B4-BE49-F238E27FC236}">
                    <a16:creationId xmlns:a16="http://schemas.microsoft.com/office/drawing/2014/main" id="{9ED8ECBA-C3F7-5048-0976-D24D59563826}"/>
                  </a:ext>
                </a:extLst>
              </p:cNvPr>
              <p:cNvPicPr>
                <a:picLocks noChangeAspect="1"/>
              </p:cNvPicPr>
              <p:nvPr userDrawn="1"/>
            </p:nvPicPr>
            <p:blipFill rotWithShape="1">
              <a:blip r:embed="rId4"/>
              <a:srcRect l="33684" t="12097" r="43371" b="20368"/>
              <a:stretch/>
            </p:blipFill>
            <p:spPr>
              <a:xfrm>
                <a:off x="11243541" y="7454405"/>
                <a:ext cx="136897" cy="213643"/>
              </a:xfrm>
              <a:prstGeom prst="rect">
                <a:avLst/>
              </a:prstGeom>
              <a:ln w="19050">
                <a:noFill/>
              </a:ln>
            </p:spPr>
          </p:pic>
          <p:sp>
            <p:nvSpPr>
              <p:cNvPr id="63" name="TextBox 62">
                <a:extLst>
                  <a:ext uri="{FF2B5EF4-FFF2-40B4-BE49-F238E27FC236}">
                    <a16:creationId xmlns:a16="http://schemas.microsoft.com/office/drawing/2014/main" id="{754B0BA7-750B-D607-DC5A-F4F85F52221F}"/>
                  </a:ext>
                </a:extLst>
              </p:cNvPr>
              <p:cNvSpPr txBox="1"/>
              <p:nvPr userDrawn="1"/>
            </p:nvSpPr>
            <p:spPr>
              <a:xfrm>
                <a:off x="9667287" y="7119168"/>
                <a:ext cx="272091" cy="153888"/>
              </a:xfrm>
              <a:prstGeom prst="rect">
                <a:avLst/>
              </a:prstGeom>
            </p:spPr>
            <p:txBody>
              <a:bodyPr vert="horz" wrap="square" lIns="0" tIns="0" rIns="0" bIns="0" rtlCol="0" anchor="t">
                <a:spAutoFit/>
              </a:bodyPr>
              <a:lstStyle/>
              <a:p>
                <a:pPr algn="l"/>
                <a:r>
                  <a:rPr lang="en-US" sz="1000" kern="1200" cap="all" spc="150" baseline="0">
                    <a:solidFill>
                      <a:schemeClr val="tx1"/>
                    </a:solidFill>
                    <a:latin typeface="+mn-lt"/>
                    <a:ea typeface="+mn-ea"/>
                    <a:cs typeface="+mn-cs"/>
                  </a:rPr>
                  <a:t>TIP</a:t>
                </a:r>
              </a:p>
            </p:txBody>
          </p:sp>
        </p:grpSp>
        <p:grpSp>
          <p:nvGrpSpPr>
            <p:cNvPr id="48" name="Group 47">
              <a:extLst>
                <a:ext uri="{FF2B5EF4-FFF2-40B4-BE49-F238E27FC236}">
                  <a16:creationId xmlns:a16="http://schemas.microsoft.com/office/drawing/2014/main" id="{279BE43B-F235-6EAE-7BF8-457F5AEADC82}"/>
                </a:ext>
              </a:extLst>
            </p:cNvPr>
            <p:cNvGrpSpPr/>
            <p:nvPr userDrawn="1"/>
          </p:nvGrpSpPr>
          <p:grpSpPr>
            <a:xfrm>
              <a:off x="12429548" y="4543123"/>
              <a:ext cx="2735151" cy="2200108"/>
              <a:chOff x="9538241" y="5155416"/>
              <a:chExt cx="2735151" cy="2200108"/>
            </a:xfrm>
          </p:grpSpPr>
          <p:sp>
            <p:nvSpPr>
              <p:cNvPr id="49" name="Rectangle 48">
                <a:extLst>
                  <a:ext uri="{FF2B5EF4-FFF2-40B4-BE49-F238E27FC236}">
                    <a16:creationId xmlns:a16="http://schemas.microsoft.com/office/drawing/2014/main" id="{9BF2F786-4459-B79C-0B6C-AE60936F3550}"/>
                  </a:ext>
                </a:extLst>
              </p:cNvPr>
              <p:cNvSpPr/>
              <p:nvPr userDrawn="1"/>
            </p:nvSpPr>
            <p:spPr>
              <a:xfrm>
                <a:off x="9538241" y="5155416"/>
                <a:ext cx="2735151" cy="2200108"/>
              </a:xfrm>
              <a:prstGeom prst="rect">
                <a:avLst/>
              </a:prstGeom>
              <a:solidFill>
                <a:schemeClr val="bg1"/>
              </a:solidFill>
              <a:ln w="254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cs typeface="Aparajita" panose="02020603050405020304" pitchFamily="18" charset="0"/>
                </a:endParaRPr>
              </a:p>
            </p:txBody>
          </p:sp>
          <p:sp>
            <p:nvSpPr>
              <p:cNvPr id="50" name="TextBox 49">
                <a:extLst>
                  <a:ext uri="{FF2B5EF4-FFF2-40B4-BE49-F238E27FC236}">
                    <a16:creationId xmlns:a16="http://schemas.microsoft.com/office/drawing/2014/main" id="{6EE5E131-DBB4-125E-2F8F-2AA225201E4E}"/>
                  </a:ext>
                </a:extLst>
              </p:cNvPr>
              <p:cNvSpPr txBox="1"/>
              <p:nvPr userDrawn="1"/>
            </p:nvSpPr>
            <p:spPr>
              <a:xfrm>
                <a:off x="10222664" y="5284216"/>
                <a:ext cx="1983958" cy="169277"/>
              </a:xfrm>
              <a:prstGeom prst="rect">
                <a:avLst/>
              </a:prstGeom>
            </p:spPr>
            <p:txBody>
              <a:bodyPr vert="horz" wrap="square" lIns="0" tIns="0" rIns="0" bIns="0" rtlCol="0" anchor="t">
                <a:spAutoFit/>
              </a:bodyPr>
              <a:lstStyle/>
              <a:p>
                <a:pPr algn="l"/>
                <a:r>
                  <a:rPr lang="en-US" sz="1100">
                    <a:solidFill>
                      <a:schemeClr val="tx1"/>
                    </a:solidFill>
                    <a:latin typeface="Aptos" panose="020B0004020202020204" pitchFamily="34" charset="0"/>
                    <a:ea typeface="Arial" charset="0"/>
                    <a:cs typeface="Aparajita" panose="02020603050405020304" pitchFamily="18" charset="0"/>
                  </a:rPr>
                  <a:t>Changing Icons</a:t>
                </a:r>
              </a:p>
            </p:txBody>
          </p:sp>
          <p:pic>
            <p:nvPicPr>
              <p:cNvPr id="51" name="Graphic 50">
                <a:extLst>
                  <a:ext uri="{FF2B5EF4-FFF2-40B4-BE49-F238E27FC236}">
                    <a16:creationId xmlns:a16="http://schemas.microsoft.com/office/drawing/2014/main" id="{13C7612B-4333-2101-D385-32A0F080162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698464" y="5294499"/>
                <a:ext cx="155227" cy="155227"/>
              </a:xfrm>
              <a:prstGeom prst="rect">
                <a:avLst/>
              </a:prstGeom>
            </p:spPr>
          </p:pic>
          <p:sp>
            <p:nvSpPr>
              <p:cNvPr id="52" name="TextBox 51">
                <a:extLst>
                  <a:ext uri="{FF2B5EF4-FFF2-40B4-BE49-F238E27FC236}">
                    <a16:creationId xmlns:a16="http://schemas.microsoft.com/office/drawing/2014/main" id="{92246FC0-FE5E-C371-C5FE-0C06A53AB56F}"/>
                  </a:ext>
                </a:extLst>
              </p:cNvPr>
              <p:cNvSpPr txBox="1"/>
              <p:nvPr userDrawn="1"/>
            </p:nvSpPr>
            <p:spPr>
              <a:xfrm>
                <a:off x="9713479" y="5605333"/>
                <a:ext cx="2481100" cy="256480"/>
              </a:xfrm>
              <a:prstGeom prst="rect">
                <a:avLst/>
              </a:prstGeom>
            </p:spPr>
            <p:txBody>
              <a:bodyPr vert="horz"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600" b="1" kern="1200" cap="all" spc="20" baseline="0" noProof="0">
                    <a:solidFill>
                      <a:schemeClr val="tx1"/>
                    </a:solidFill>
                    <a:latin typeface="Aptos" panose="020B0004020202020204" pitchFamily="34" charset="0"/>
                    <a:ea typeface="+mn-ea"/>
                    <a:cs typeface="Aparajita" panose="02020603050405020304" pitchFamily="18" charset="0"/>
                  </a:rPr>
                  <a:t>Method 1: </a:t>
                </a:r>
                <a:r>
                  <a:rPr lang="en-US" sz="600" b="0" kern="1200" cap="all" spc="20" baseline="0" noProof="0">
                    <a:solidFill>
                      <a:schemeClr val="tx1"/>
                    </a:solidFill>
                    <a:latin typeface="Aptos" panose="020B0004020202020204" pitchFamily="34" charset="0"/>
                    <a:ea typeface="+mn-ea"/>
                    <a:cs typeface="Aparajita" panose="02020603050405020304" pitchFamily="18" charset="0"/>
                  </a:rPr>
                  <a:t>RIGHT CLICK</a:t>
                </a:r>
              </a:p>
              <a:p>
                <a:pPr marL="0" algn="l" defTabSz="914400" rtl="0" eaLnBrk="1" latinLnBrk="0" hangingPunct="1">
                  <a:spcBef>
                    <a:spcPts val="200"/>
                  </a:spcBef>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Right-click on icon and select “Change Picture”</a:t>
                </a:r>
              </a:p>
            </p:txBody>
          </p:sp>
          <p:sp>
            <p:nvSpPr>
              <p:cNvPr id="53" name="TextBox 52">
                <a:extLst>
                  <a:ext uri="{FF2B5EF4-FFF2-40B4-BE49-F238E27FC236}">
                    <a16:creationId xmlns:a16="http://schemas.microsoft.com/office/drawing/2014/main" id="{7D86C7BB-19BF-2243-ABDF-E97B5A6A49DB}"/>
                  </a:ext>
                </a:extLst>
              </p:cNvPr>
              <p:cNvSpPr txBox="1"/>
              <p:nvPr userDrawn="1"/>
            </p:nvSpPr>
            <p:spPr>
              <a:xfrm>
                <a:off x="9713479" y="6516011"/>
                <a:ext cx="2422981" cy="499367"/>
              </a:xfrm>
              <a:prstGeom prst="rect">
                <a:avLst/>
              </a:prstGeom>
            </p:spPr>
            <p:txBody>
              <a:bodyPr vert="horz" wrap="square" lIns="0" tIns="0" rIns="0" bIns="0" rtlCol="0" anchor="t">
                <a:spAutoFit/>
              </a:bodyPr>
              <a:lstStyle/>
              <a:p>
                <a:pPr marL="134938" lvl="1" indent="-131763" algn="l" defTabSz="914400" rtl="0" eaLnBrk="1" latinLnBrk="0" hangingPunct="1">
                  <a:lnSpc>
                    <a:spcPct val="90000"/>
                  </a:lnSpc>
                  <a:spcBef>
                    <a:spcPts val="0"/>
                  </a:spcBef>
                  <a:spcAft>
                    <a:spcPts val="300"/>
                  </a:spcAft>
                  <a:buFont typeface="Wingdings" pitchFamily="2" charset="2"/>
                  <a:buChar char="§"/>
                  <a:tabLst/>
                  <a:defRPr/>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Deleting the image may bring the image placeholder to the top layer, covering the photo caption textbox. Right-click on the placeholder and choose “Send to Back”.</a:t>
                </a:r>
              </a:p>
            </p:txBody>
          </p:sp>
          <p:sp>
            <p:nvSpPr>
              <p:cNvPr id="54" name="TextBox 53">
                <a:extLst>
                  <a:ext uri="{FF2B5EF4-FFF2-40B4-BE49-F238E27FC236}">
                    <a16:creationId xmlns:a16="http://schemas.microsoft.com/office/drawing/2014/main" id="{A1904FFB-C739-0F90-C7F5-DA9DED094FAB}"/>
                  </a:ext>
                </a:extLst>
              </p:cNvPr>
              <p:cNvSpPr txBox="1"/>
              <p:nvPr userDrawn="1"/>
            </p:nvSpPr>
            <p:spPr>
              <a:xfrm>
                <a:off x="9713479" y="6063079"/>
                <a:ext cx="2422981" cy="394980"/>
              </a:xfrm>
              <a:prstGeom prst="rect">
                <a:avLst/>
              </a:prstGeom>
            </p:spPr>
            <p:txBody>
              <a:bodyPr vert="horz"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00" b="1" i="0" u="none" strike="noStrike" kern="1200" cap="all" spc="20" normalizeH="0" baseline="0" noProof="0">
                    <a:ln>
                      <a:noFill/>
                    </a:ln>
                    <a:solidFill>
                      <a:schemeClr val="tx1"/>
                    </a:solidFill>
                    <a:effectLst/>
                    <a:uLnTx/>
                    <a:uFillTx/>
                    <a:latin typeface="Aptos" panose="020B0004020202020204" pitchFamily="34" charset="0"/>
                    <a:ea typeface="+mn-ea"/>
                    <a:cs typeface="Aparajita" panose="02020603050405020304" pitchFamily="18" charset="0"/>
                  </a:rPr>
                  <a:t>Method 2: </a:t>
                </a:r>
                <a:r>
                  <a:rPr kumimoji="0" lang="en-US" sz="600" b="0" i="0" u="none" strike="noStrike" kern="1200" cap="all" spc="20" normalizeH="0" baseline="0" noProof="0">
                    <a:ln>
                      <a:noFill/>
                    </a:ln>
                    <a:solidFill>
                      <a:schemeClr val="tx1"/>
                    </a:solidFill>
                    <a:effectLst/>
                    <a:uLnTx/>
                    <a:uFillTx/>
                    <a:latin typeface="Aptos" panose="020B0004020202020204" pitchFamily="34" charset="0"/>
                    <a:ea typeface="+mn-ea"/>
                    <a:cs typeface="Aparajita" panose="02020603050405020304" pitchFamily="18" charset="0"/>
                  </a:rPr>
                  <a:t>RESET PLACEHOLDER</a:t>
                </a:r>
              </a:p>
              <a:p>
                <a:pPr marL="0" algn="l" defTabSz="914400" rtl="0" eaLnBrk="1" latinLnBrk="0" hangingPunct="1">
                  <a:spcBef>
                    <a:spcPts val="200"/>
                  </a:spcBef>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First, delete the existing icon to reset the photo placeholder functionality.</a:t>
                </a:r>
              </a:p>
            </p:txBody>
          </p:sp>
          <p:sp>
            <p:nvSpPr>
              <p:cNvPr id="55" name="TextBox 54">
                <a:extLst>
                  <a:ext uri="{FF2B5EF4-FFF2-40B4-BE49-F238E27FC236}">
                    <a16:creationId xmlns:a16="http://schemas.microsoft.com/office/drawing/2014/main" id="{ACB1AC66-5C4B-469C-9B82-3DEC7748C8C2}"/>
                  </a:ext>
                </a:extLst>
              </p:cNvPr>
              <p:cNvSpPr txBox="1"/>
              <p:nvPr userDrawn="1"/>
            </p:nvSpPr>
            <p:spPr>
              <a:xfrm>
                <a:off x="9713479" y="7056726"/>
                <a:ext cx="2422981" cy="138499"/>
              </a:xfrm>
              <a:prstGeom prst="rect">
                <a:avLst/>
              </a:prstGeom>
            </p:spPr>
            <p:txBody>
              <a:bodyPr vert="horz" wrap="square" lIns="0" tIns="0" rIns="0" bIns="0" rtlCol="0" anchor="t">
                <a:spAutoFit/>
              </a:bodyPr>
              <a:lstStyle/>
              <a:p>
                <a:pPr marL="0" algn="l" defTabSz="914400" rtl="0" eaLnBrk="1" latinLnBrk="0" hangingPunct="1">
                  <a:spcBef>
                    <a:spcPts val="200"/>
                  </a:spcBef>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You can now add a new icon as normal.</a:t>
                </a:r>
              </a:p>
            </p:txBody>
          </p:sp>
          <p:cxnSp>
            <p:nvCxnSpPr>
              <p:cNvPr id="56" name="Straight Connector 55">
                <a:extLst>
                  <a:ext uri="{FF2B5EF4-FFF2-40B4-BE49-F238E27FC236}">
                    <a16:creationId xmlns:a16="http://schemas.microsoft.com/office/drawing/2014/main" id="{59F4B141-EF3E-3F29-C00E-0D1B85F79C61}"/>
                  </a:ext>
                </a:extLst>
              </p:cNvPr>
              <p:cNvCxnSpPr>
                <a:cxnSpLocks/>
              </p:cNvCxnSpPr>
              <p:nvPr userDrawn="1"/>
            </p:nvCxnSpPr>
            <p:spPr>
              <a:xfrm>
                <a:off x="9713479" y="5957047"/>
                <a:ext cx="270000"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FA8221B-19B5-DF1D-3769-8CEB0E2CD3AB}"/>
                  </a:ext>
                </a:extLst>
              </p:cNvPr>
              <p:cNvSpPr txBox="1"/>
              <p:nvPr userDrawn="1"/>
            </p:nvSpPr>
            <p:spPr>
              <a:xfrm>
                <a:off x="9919213" y="5297596"/>
                <a:ext cx="272091" cy="153888"/>
              </a:xfrm>
              <a:prstGeom prst="rect">
                <a:avLst/>
              </a:prstGeom>
            </p:spPr>
            <p:txBody>
              <a:bodyPr vert="horz" wrap="square" lIns="0" tIns="0" rIns="0" bIns="0" rtlCol="0" anchor="t">
                <a:spAutoFit/>
              </a:bodyPr>
              <a:lstStyle/>
              <a:p>
                <a:pPr algn="l"/>
                <a:r>
                  <a:rPr lang="en-US" sz="1000" kern="1200" cap="all" spc="150" baseline="0">
                    <a:solidFill>
                      <a:schemeClr val="tx1"/>
                    </a:solidFill>
                    <a:latin typeface="+mn-lt"/>
                    <a:ea typeface="+mn-ea"/>
                    <a:cs typeface="+mn-cs"/>
                  </a:rPr>
                  <a:t>TIP</a:t>
                </a:r>
              </a:p>
            </p:txBody>
          </p:sp>
        </p:grpSp>
      </p:grpSp>
      <p:sp>
        <p:nvSpPr>
          <p:cNvPr id="2" name="Footer Placeholder 1">
            <a:extLst>
              <a:ext uri="{FF2B5EF4-FFF2-40B4-BE49-F238E27FC236}">
                <a16:creationId xmlns:a16="http://schemas.microsoft.com/office/drawing/2014/main" id="{A85A980C-84E3-2D1C-3C83-37EF671921AD}"/>
              </a:ext>
            </a:extLst>
          </p:cNvPr>
          <p:cNvSpPr>
            <a:spLocks noGrp="1"/>
          </p:cNvSpPr>
          <p:nvPr>
            <p:ph type="ftr" sz="quarter" idx="32"/>
          </p:nvPr>
        </p:nvSpPr>
        <p:spPr/>
        <p:txBody>
          <a:bodyPr/>
          <a:lstStyle/>
          <a:p>
            <a:endParaRPr lang="en-CA"/>
          </a:p>
        </p:txBody>
      </p:sp>
      <p:sp>
        <p:nvSpPr>
          <p:cNvPr id="9" name="Picture Placeholder 2">
            <a:extLst>
              <a:ext uri="{FF2B5EF4-FFF2-40B4-BE49-F238E27FC236}">
                <a16:creationId xmlns:a16="http://schemas.microsoft.com/office/drawing/2014/main" id="{549703AA-9655-8130-40CE-159745CE956D}"/>
              </a:ext>
            </a:extLst>
          </p:cNvPr>
          <p:cNvSpPr>
            <a:spLocks noGrp="1" noChangeAspect="1"/>
          </p:cNvSpPr>
          <p:nvPr>
            <p:ph type="pic" sz="quarter" idx="33" hasCustomPrompt="1"/>
          </p:nvPr>
        </p:nvSpPr>
        <p:spPr>
          <a:xfrm>
            <a:off x="6240018" y="1601038"/>
            <a:ext cx="835024" cy="835024"/>
          </a:xfrm>
        </p:spPr>
        <p:txBody>
          <a:bodyPr lIns="144000"/>
          <a:lstStyle>
            <a:lvl1pPr marL="0" indent="0">
              <a:buNone/>
              <a:defRPr sz="1400"/>
            </a:lvl1pPr>
          </a:lstStyle>
          <a:p>
            <a:r>
              <a:rPr lang="en-US"/>
              <a:t>Icon</a:t>
            </a:r>
          </a:p>
        </p:txBody>
      </p:sp>
      <p:sp>
        <p:nvSpPr>
          <p:cNvPr id="10" name="Text Placeholder 22">
            <a:extLst>
              <a:ext uri="{FF2B5EF4-FFF2-40B4-BE49-F238E27FC236}">
                <a16:creationId xmlns:a16="http://schemas.microsoft.com/office/drawing/2014/main" id="{5DE8ED68-428F-47DF-6FEA-AE7FB9D8D15D}"/>
              </a:ext>
            </a:extLst>
          </p:cNvPr>
          <p:cNvSpPr>
            <a:spLocks noGrp="1"/>
          </p:cNvSpPr>
          <p:nvPr>
            <p:ph type="body" sz="quarter" idx="34" hasCustomPrompt="1"/>
          </p:nvPr>
        </p:nvSpPr>
        <p:spPr>
          <a:xfrm>
            <a:off x="6240018" y="2489200"/>
            <a:ext cx="5419727" cy="905188"/>
          </a:xfrm>
          <a:prstGeom prst="callout1">
            <a:avLst>
              <a:gd name="adj1" fmla="val 93708"/>
              <a:gd name="adj2" fmla="val -69"/>
              <a:gd name="adj3" fmla="val 93686"/>
              <a:gd name="adj4" fmla="val 11746"/>
            </a:avLst>
          </a:prstGeom>
          <a:ln w="31750">
            <a:solidFill>
              <a:schemeClr val="accent5"/>
            </a:solidFill>
          </a:ln>
        </p:spPr>
        <p:txBody>
          <a:bodyPr wrap="square" bIns="180000" anchor="b">
            <a:noAutofit/>
          </a:bodyPr>
          <a:lstStyle>
            <a:lvl1pPr marL="0" indent="0">
              <a:lnSpc>
                <a:spcPct val="85000"/>
              </a:lnSpc>
              <a:spcBef>
                <a:spcPts val="0"/>
              </a:spcBef>
              <a:spcAft>
                <a:spcPts val="0"/>
              </a:spcAft>
              <a:buNone/>
              <a:defRPr lang="en-US" sz="2200" kern="1200" spc="-20" baseline="0" dirty="0">
                <a:solidFill>
                  <a:schemeClr val="tx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br>
              <a:rPr lang="en-US"/>
            </a:br>
            <a:r>
              <a:rPr lang="en-US"/>
              <a:t>2 lines maximum</a:t>
            </a:r>
          </a:p>
        </p:txBody>
      </p:sp>
      <p:sp>
        <p:nvSpPr>
          <p:cNvPr id="12" name="Text Placeholder 16">
            <a:extLst>
              <a:ext uri="{FF2B5EF4-FFF2-40B4-BE49-F238E27FC236}">
                <a16:creationId xmlns:a16="http://schemas.microsoft.com/office/drawing/2014/main" id="{324B9E31-F60C-0248-1D39-D3565D40F967}"/>
              </a:ext>
            </a:extLst>
          </p:cNvPr>
          <p:cNvSpPr>
            <a:spLocks noGrp="1"/>
          </p:cNvSpPr>
          <p:nvPr>
            <p:ph type="body" sz="quarter" idx="35" hasCustomPrompt="1"/>
          </p:nvPr>
        </p:nvSpPr>
        <p:spPr>
          <a:xfrm>
            <a:off x="6240018" y="3651121"/>
            <a:ext cx="5429386" cy="2508379"/>
          </a:xfrm>
        </p:spPr>
        <p:txBody>
          <a:bodyPr wrap="square">
            <a:noAutofit/>
          </a:bodyPr>
          <a:lstStyle>
            <a:lvl1pPr marL="0" indent="0">
              <a:lnSpc>
                <a:spcPct val="100000"/>
              </a:lnSpc>
              <a:spcBef>
                <a:spcPts val="0"/>
              </a:spcBef>
              <a:spcAft>
                <a:spcPts val="400"/>
              </a:spcAft>
              <a:buNone/>
              <a:defRPr lang="en-US" sz="1600" kern="1200" baseline="0" dirty="0">
                <a:solidFill>
                  <a:schemeClr val="tx1"/>
                </a:solidFill>
                <a:latin typeface="+mn-lt"/>
                <a:ea typeface="+mn-ea"/>
                <a:cs typeface="+mn-cs"/>
              </a:defRPr>
            </a:lvl1pPr>
          </a:lstStyle>
          <a:p>
            <a:pPr marL="0" lvl="0" indent="0" algn="l" defTabSz="914400" rtl="0" eaLnBrk="1" latinLnBrk="0" hangingPunct="1">
              <a:lnSpc>
                <a:spcPct val="100000"/>
              </a:lnSpc>
              <a:spcBef>
                <a:spcPts val="0"/>
              </a:spcBef>
              <a:spcAft>
                <a:spcPts val="400"/>
              </a:spcAft>
              <a:buClrTx/>
              <a:buFont typeface="Arial" panose="020B0604020202020204" pitchFamily="34" charset="0"/>
              <a:buNone/>
            </a:pPr>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a:p>
            <a:pPr marL="0" lvl="0" indent="0" algn="l" defTabSz="914400" rtl="0" eaLnBrk="1" latinLnBrk="0" hangingPunct="1">
              <a:lnSpc>
                <a:spcPct val="100000"/>
              </a:lnSpc>
              <a:spcBef>
                <a:spcPts val="0"/>
              </a:spcBef>
              <a:spcAft>
                <a:spcPts val="400"/>
              </a:spcAft>
              <a:buClrTx/>
              <a:buFont typeface="Arial" panose="020B0604020202020204" pitchFamily="34" charset="0"/>
              <a:buNone/>
            </a:pPr>
            <a:r>
              <a:rPr lang="en-US"/>
              <a:t>Nunc </a:t>
            </a:r>
            <a:r>
              <a:rPr lang="en-US" err="1"/>
              <a:t>viverra</a:t>
            </a:r>
            <a:r>
              <a:rPr lang="en-US"/>
              <a:t> </a:t>
            </a:r>
            <a:r>
              <a:rPr lang="en-US" err="1"/>
              <a:t>imperdiet</a:t>
            </a:r>
            <a:r>
              <a:rPr lang="en-US"/>
              <a:t> </a:t>
            </a:r>
            <a:r>
              <a:rPr lang="en-US" err="1"/>
              <a:t>enim</a:t>
            </a:r>
            <a:r>
              <a:rPr lang="en-US"/>
              <a:t>. </a:t>
            </a:r>
            <a:r>
              <a:rPr lang="en-US" err="1"/>
              <a:t>Fusce</a:t>
            </a:r>
            <a:r>
              <a:rPr lang="en-US"/>
              <a:t> est. </a:t>
            </a:r>
            <a:r>
              <a:rPr lang="en-US" err="1"/>
              <a:t>Vivamus</a:t>
            </a:r>
            <a:r>
              <a:rPr lang="en-US"/>
              <a:t> a </a:t>
            </a:r>
            <a:r>
              <a:rPr lang="en-US" err="1"/>
              <a:t>tellus</a:t>
            </a:r>
            <a:endParaRPr lang="en-US"/>
          </a:p>
          <a:p>
            <a:pPr marL="0" lvl="0" indent="0" algn="l" defTabSz="914400" rtl="0" eaLnBrk="1" latinLnBrk="0" hangingPunct="1">
              <a:lnSpc>
                <a:spcPct val="100000"/>
              </a:lnSpc>
              <a:spcBef>
                <a:spcPts val="0"/>
              </a:spcBef>
              <a:spcAft>
                <a:spcPts val="400"/>
              </a:spcAft>
              <a:buClrTx/>
              <a:buFont typeface="Arial" panose="020B0604020202020204" pitchFamily="34" charset="0"/>
              <a:buNone/>
            </a:pP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fames ac </a:t>
            </a:r>
            <a:r>
              <a:rPr lang="en-US" err="1"/>
              <a:t>turpis</a:t>
            </a:r>
            <a:r>
              <a:rPr lang="en-US"/>
              <a:t> </a:t>
            </a:r>
            <a:r>
              <a:rPr lang="en-US" err="1"/>
              <a:t>egestas</a:t>
            </a:r>
            <a:r>
              <a:rPr lang="en-US"/>
              <a:t>. Proin pharetra </a:t>
            </a:r>
            <a:r>
              <a:rPr lang="en-US" err="1"/>
              <a:t>nonummy</a:t>
            </a:r>
            <a:r>
              <a:rPr lang="en-US"/>
              <a:t> </a:t>
            </a:r>
            <a:r>
              <a:rPr lang="en-US" err="1"/>
              <a:t>pede</a:t>
            </a:r>
            <a:r>
              <a:rPr lang="en-US"/>
              <a:t>. </a:t>
            </a:r>
            <a:r>
              <a:rPr lang="en-US" err="1"/>
              <a:t>Mauris</a:t>
            </a:r>
            <a:r>
              <a:rPr lang="en-US"/>
              <a:t> et </a:t>
            </a:r>
            <a:r>
              <a:rPr lang="en-US" err="1"/>
              <a:t>orci</a:t>
            </a:r>
            <a:r>
              <a:rPr lang="en-US"/>
              <a:t>.</a:t>
            </a:r>
          </a:p>
        </p:txBody>
      </p:sp>
    </p:spTree>
    <p:extLst>
      <p:ext uri="{BB962C8B-B14F-4D97-AF65-F5344CB8AC3E}">
        <p14:creationId xmlns:p14="http://schemas.microsoft.com/office/powerpoint/2010/main" val="41792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_Qualcomm Blue">
    <p:bg>
      <p:bgPr>
        <a:solidFill>
          <a:schemeClr val="accent1"/>
        </a:solidFill>
        <a:effectLst/>
      </p:bgPr>
    </p:bg>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A4F0D70E-53E2-162C-22F7-51348A82B292}"/>
              </a:ext>
            </a:extLst>
          </p:cNvPr>
          <p:cNvSpPr>
            <a:spLocks noChangeAspect="1" noEditPoints="1"/>
          </p:cNvSpPr>
          <p:nvPr userDrawn="1"/>
        </p:nvSpPr>
        <p:spPr bwMode="black">
          <a:xfrm>
            <a:off x="515937" y="460180"/>
            <a:ext cx="1817861" cy="333196"/>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 name="Title 2">
            <a:extLst>
              <a:ext uri="{FF2B5EF4-FFF2-40B4-BE49-F238E27FC236}">
                <a16:creationId xmlns:a16="http://schemas.microsoft.com/office/drawing/2014/main" id="{A71DD4A2-F6F8-2FEF-E6ED-67E872488C9B}"/>
              </a:ext>
            </a:extLst>
          </p:cNvPr>
          <p:cNvSpPr>
            <a:spLocks noGrp="1"/>
          </p:cNvSpPr>
          <p:nvPr>
            <p:ph type="title" hasCustomPrompt="1"/>
          </p:nvPr>
        </p:nvSpPr>
        <p:spPr bwMode="gray">
          <a:xfrm>
            <a:off x="515938" y="1586753"/>
            <a:ext cx="5185615" cy="2202610"/>
          </a:xfrm>
        </p:spPr>
        <p:txBody>
          <a:bodyPr wrap="square" anchor="b">
            <a:noAutofit/>
          </a:bodyPr>
          <a:lstStyle>
            <a:lvl1pPr marL="0" algn="l" defTabSz="914400" rtl="0" eaLnBrk="1" latinLnBrk="0" hangingPunct="1">
              <a:lnSpc>
                <a:spcPct val="80000"/>
              </a:lnSpc>
              <a:defRPr lang="en-US" sz="4800" kern="1200" spc="0" dirty="0">
                <a:solidFill>
                  <a:schemeClr val="tx1"/>
                </a:solidFill>
                <a:latin typeface="Aptos" panose="020B0004020202020204" pitchFamily="34" charset="0"/>
                <a:ea typeface="Alfabet" pitchFamily="2" charset="0"/>
                <a:cs typeface="Microsoft Sans Serif" panose="020B0604020202020204" pitchFamily="34" charset="0"/>
              </a:defRPr>
            </a:lvl1pPr>
          </a:lstStyle>
          <a:p>
            <a:r>
              <a:rPr lang="en-US" sz="4800" spc="-110">
                <a:solidFill>
                  <a:srgbClr val="FFFFFE"/>
                </a:solidFill>
                <a:ea typeface="Alfabet" pitchFamily="2" charset="0"/>
                <a:cs typeface="Microsoft Sans Serif" panose="020B0604020202020204" pitchFamily="34" charset="0"/>
              </a:rPr>
              <a:t>Presentation </a:t>
            </a:r>
            <a:br>
              <a:rPr lang="en-US" sz="4800" spc="-110">
                <a:solidFill>
                  <a:srgbClr val="FFFFFE"/>
                </a:solidFill>
                <a:ea typeface="Alfabet" pitchFamily="2" charset="0"/>
                <a:cs typeface="Microsoft Sans Serif" panose="020B0604020202020204" pitchFamily="34" charset="0"/>
              </a:rPr>
            </a:br>
            <a:r>
              <a:rPr lang="en-US" sz="4800" spc="-110">
                <a:solidFill>
                  <a:srgbClr val="FFFFFE"/>
                </a:solidFill>
                <a:ea typeface="Alfabet" pitchFamily="2" charset="0"/>
                <a:cs typeface="Microsoft Sans Serif" panose="020B0604020202020204" pitchFamily="34" charset="0"/>
              </a:rPr>
              <a:t>title goes here</a:t>
            </a:r>
            <a:br>
              <a:rPr lang="en-US" sz="4800" spc="-110">
                <a:solidFill>
                  <a:srgbClr val="FFFFFE"/>
                </a:solidFill>
                <a:ea typeface="Alfabet" pitchFamily="2" charset="0"/>
                <a:cs typeface="Microsoft Sans Serif" panose="020B0604020202020204" pitchFamily="34" charset="0"/>
              </a:rPr>
            </a:br>
            <a:r>
              <a:rPr lang="en-US" sz="4800" spc="-110">
                <a:solidFill>
                  <a:srgbClr val="FFFFFE"/>
                </a:solidFill>
                <a:ea typeface="Alfabet" pitchFamily="2" charset="0"/>
                <a:cs typeface="Microsoft Sans Serif" panose="020B0604020202020204" pitchFamily="34" charset="0"/>
              </a:rPr>
              <a:t>4 lines</a:t>
            </a:r>
            <a:br>
              <a:rPr lang="en-US" sz="4800" spc="-110">
                <a:solidFill>
                  <a:srgbClr val="FFFFFE"/>
                </a:solidFill>
                <a:ea typeface="Alfabet" pitchFamily="2" charset="0"/>
                <a:cs typeface="Microsoft Sans Serif" panose="020B0604020202020204" pitchFamily="34" charset="0"/>
              </a:rPr>
            </a:br>
            <a:r>
              <a:rPr lang="en-US" sz="4800" spc="-110">
                <a:solidFill>
                  <a:srgbClr val="FFFFFE"/>
                </a:solidFill>
                <a:ea typeface="Alfabet" pitchFamily="2" charset="0"/>
                <a:cs typeface="Microsoft Sans Serif" panose="020B0604020202020204" pitchFamily="34" charset="0"/>
              </a:rPr>
              <a:t>maximum</a:t>
            </a:r>
            <a:endParaRPr lang="en-US"/>
          </a:p>
        </p:txBody>
      </p:sp>
      <p:sp>
        <p:nvSpPr>
          <p:cNvPr id="7" name="Text Placeholder 7">
            <a:extLst>
              <a:ext uri="{FF2B5EF4-FFF2-40B4-BE49-F238E27FC236}">
                <a16:creationId xmlns:a16="http://schemas.microsoft.com/office/drawing/2014/main" id="{CDFA959F-8485-8388-01E9-586AFF83F76F}"/>
              </a:ext>
            </a:extLst>
          </p:cNvPr>
          <p:cNvSpPr>
            <a:spLocks noGrp="1"/>
          </p:cNvSpPr>
          <p:nvPr>
            <p:ph type="body" sz="quarter" idx="10" hasCustomPrompt="1"/>
          </p:nvPr>
        </p:nvSpPr>
        <p:spPr bwMode="gray">
          <a:xfrm>
            <a:off x="515937" y="4080516"/>
            <a:ext cx="5186783" cy="450485"/>
          </a:xfrm>
          <a:prstGeom prst="rect">
            <a:avLst/>
          </a:prstGeom>
        </p:spPr>
        <p:txBody>
          <a:bodyPr>
            <a:noAutofit/>
          </a:bodyPr>
          <a:lstStyle>
            <a:lvl1pPr marL="457200" indent="-457200" algn="l" defTabSz="914400" rtl="0" eaLnBrk="1" latinLnBrk="0" hangingPunct="1">
              <a:lnSpc>
                <a:spcPct val="96000"/>
              </a:lnSpc>
              <a:spcBef>
                <a:spcPts val="0"/>
              </a:spcBef>
              <a:spcAft>
                <a:spcPts val="600"/>
              </a:spcAft>
              <a:buFontTx/>
              <a:buNone/>
              <a:defRPr lang="en-US" sz="2800" kern="1200" spc="-50" baseline="0" dirty="0">
                <a:solidFill>
                  <a:schemeClr val="tx1"/>
                </a:solidFill>
                <a:latin typeface="+mj-lt"/>
                <a:ea typeface="Alfabet" pitchFamily="2" charset="0"/>
                <a:cs typeface="Microsoft Sans Serif" panose="020B0604020202020204" pitchFamily="34" charset="0"/>
              </a:defRPr>
            </a:lvl1pPr>
            <a:lvl2pPr marL="0" indent="0" algn="l" defTabSz="914400" rtl="0" eaLnBrk="1" latinLnBrk="0" hangingPunct="1">
              <a:lnSpc>
                <a:spcPct val="96000"/>
              </a:lnSpc>
              <a:spcBef>
                <a:spcPts val="0"/>
              </a:spcBef>
              <a:buFont typeface="Microsoft Sans Serif" panose="020B0604020202020204" pitchFamily="34" charset="0"/>
              <a:buNone/>
              <a:defRPr lang="en-US" sz="2000" kern="1200" dirty="0">
                <a:solidFill>
                  <a:schemeClr val="tx1"/>
                </a:solidFill>
                <a:latin typeface="Aptos" panose="020B0004020202020204" pitchFamily="34" charset="0"/>
                <a:ea typeface="Alfabet" pitchFamily="2" charset="0"/>
                <a:cs typeface="Microsoft Sans Serif" panose="020B0604020202020204" pitchFamily="34" charset="0"/>
              </a:defRPr>
            </a:lvl2pPr>
            <a:lvl3pPr marL="0" indent="0">
              <a:lnSpc>
                <a:spcPct val="98000"/>
              </a:lnSpc>
              <a:spcBef>
                <a:spcPts val="0"/>
              </a:spcBef>
              <a:buFont typeface="Microsoft Sans Serif" panose="020B0604020202020204" pitchFamily="34" charset="0"/>
              <a:buChar char="​"/>
              <a:defRPr sz="1800">
                <a:solidFill>
                  <a:schemeClr val="bg1"/>
                </a:solidFill>
              </a:defRPr>
            </a:lvl3pPr>
            <a:lvl4pPr marL="0" indent="0">
              <a:lnSpc>
                <a:spcPct val="98000"/>
              </a:lnSpc>
              <a:spcBef>
                <a:spcPts val="0"/>
              </a:spcBef>
              <a:buFont typeface="Microsoft Sans Serif" panose="020B0604020202020204" pitchFamily="34" charset="0"/>
              <a:buChar char="​"/>
              <a:defRPr sz="1800" baseline="0">
                <a:solidFill>
                  <a:schemeClr val="bg1"/>
                </a:solidFill>
              </a:defRPr>
            </a:lvl4pPr>
            <a:lvl5pPr>
              <a:lnSpc>
                <a:spcPct val="98000"/>
              </a:lnSpc>
              <a:spcBef>
                <a:spcPts val="0"/>
              </a:spcBef>
              <a:defRPr sz="1800">
                <a:solidFill>
                  <a:schemeClr val="bg1"/>
                </a:solidFill>
              </a:defRPr>
            </a:lvl5pPr>
            <a:lvl6pPr>
              <a:lnSpc>
                <a:spcPct val="98000"/>
              </a:lnSpc>
              <a:spcBef>
                <a:spcPts val="0"/>
              </a:spcBef>
              <a:defRPr sz="1800">
                <a:solidFill>
                  <a:schemeClr val="bg1"/>
                </a:solidFill>
              </a:defRPr>
            </a:lvl6pPr>
            <a:lvl7pPr>
              <a:lnSpc>
                <a:spcPct val="98000"/>
              </a:lnSpc>
              <a:spcBef>
                <a:spcPts val="0"/>
              </a:spcBef>
              <a:defRPr sz="1800" baseline="0">
                <a:solidFill>
                  <a:schemeClr val="bg1"/>
                </a:solidFill>
              </a:defRPr>
            </a:lvl7pPr>
            <a:lvl8pPr>
              <a:lnSpc>
                <a:spcPct val="98000"/>
              </a:lnSpc>
              <a:spcBef>
                <a:spcPts val="0"/>
              </a:spcBef>
              <a:defRPr sz="1800" baseline="0">
                <a:solidFill>
                  <a:schemeClr val="bg1"/>
                </a:solidFill>
              </a:defRPr>
            </a:lvl8pPr>
            <a:lvl9pPr>
              <a:lnSpc>
                <a:spcPct val="98000"/>
              </a:lnSpc>
              <a:spcBef>
                <a:spcPts val="0"/>
              </a:spcBef>
              <a:defRPr sz="1800" baseline="0">
                <a:solidFill>
                  <a:schemeClr val="bg1"/>
                </a:solidFill>
              </a:defRPr>
            </a:lvl9pPr>
          </a:lstStyle>
          <a:p>
            <a:pPr marL="0" lvl="0" indent="0" algn="l" defTabSz="914400" rtl="0" eaLnBrk="1" latinLnBrk="0" hangingPunct="1">
              <a:lnSpc>
                <a:spcPct val="96000"/>
              </a:lnSpc>
              <a:spcBef>
                <a:spcPts val="0"/>
              </a:spcBef>
              <a:spcAft>
                <a:spcPts val="600"/>
              </a:spcAft>
              <a:buClrTx/>
              <a:buFont typeface="Microsoft Sans Serif" panose="020B0604020202020204" pitchFamily="34" charset="0"/>
              <a:buChar char="​"/>
            </a:pPr>
            <a:r>
              <a:rPr lang="en-US"/>
              <a:t>Speaker name</a:t>
            </a:r>
          </a:p>
        </p:txBody>
      </p:sp>
      <p:sp>
        <p:nvSpPr>
          <p:cNvPr id="5" name="TextBox 4">
            <a:extLst>
              <a:ext uri="{FF2B5EF4-FFF2-40B4-BE49-F238E27FC236}">
                <a16:creationId xmlns:a16="http://schemas.microsoft.com/office/drawing/2014/main" id="{6D5A080B-0C7D-C848-F3E0-B20E3AAC1F86}"/>
              </a:ext>
            </a:extLst>
          </p:cNvPr>
          <p:cNvSpPr txBox="1"/>
          <p:nvPr userDrawn="1"/>
        </p:nvSpPr>
        <p:spPr>
          <a:xfrm>
            <a:off x="515938" y="6396526"/>
            <a:ext cx="4765549"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l"/>
            <a:r>
              <a:rPr lang="en-US">
                <a:solidFill>
                  <a:schemeClr val="accent6">
                    <a:lumMod val="90000"/>
                  </a:schemeClr>
                </a:solidFill>
              </a:rPr>
              <a:t>Confidential – Qualcomm Technologies, Inc. and/or its affiliated companies – May Contain Trade Secrets</a:t>
            </a:r>
          </a:p>
        </p:txBody>
      </p:sp>
      <p:pic>
        <p:nvPicPr>
          <p:cNvPr id="16" name="Picture 2">
            <a:extLst>
              <a:ext uri="{FF2B5EF4-FFF2-40B4-BE49-F238E27FC236}">
                <a16:creationId xmlns:a16="http://schemas.microsoft.com/office/drawing/2014/main" id="{AE4EB415-5005-5B4F-C288-00A807B8346C}"/>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r="83264"/>
          <a:stretch/>
        </p:blipFill>
        <p:spPr bwMode="auto">
          <a:xfrm>
            <a:off x="10296108" y="4802188"/>
            <a:ext cx="938292" cy="1029289"/>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741D3CFE-57F5-AE08-0359-943F438E5D3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 t="32310" r="22445" b="38"/>
          <a:stretch/>
        </p:blipFill>
        <p:spPr>
          <a:xfrm rot="9900000" flipH="1">
            <a:off x="4889643" y="240133"/>
            <a:ext cx="8392749" cy="7320983"/>
          </a:xfrm>
          <a:custGeom>
            <a:avLst/>
            <a:gdLst>
              <a:gd name="connsiteX0" fmla="*/ 8392749 w 8392749"/>
              <a:gd name="connsiteY0" fmla="*/ 7320983 h 7320983"/>
              <a:gd name="connsiteX1" fmla="*/ 6431098 w 8392749"/>
              <a:gd name="connsiteY1" fmla="*/ 0 h 7320983"/>
              <a:gd name="connsiteX2" fmla="*/ 0 w 8392749"/>
              <a:gd name="connsiteY2" fmla="*/ 1723207 h 7320983"/>
              <a:gd name="connsiteX3" fmla="*/ 0 w 8392749"/>
              <a:gd name="connsiteY3" fmla="*/ 7320983 h 7320983"/>
            </a:gdLst>
            <a:ahLst/>
            <a:cxnLst>
              <a:cxn ang="0">
                <a:pos x="connsiteX0" y="connsiteY0"/>
              </a:cxn>
              <a:cxn ang="0">
                <a:pos x="connsiteX1" y="connsiteY1"/>
              </a:cxn>
              <a:cxn ang="0">
                <a:pos x="connsiteX2" y="connsiteY2"/>
              </a:cxn>
              <a:cxn ang="0">
                <a:pos x="connsiteX3" y="connsiteY3"/>
              </a:cxn>
            </a:cxnLst>
            <a:rect l="l" t="t" r="r" b="b"/>
            <a:pathLst>
              <a:path w="8392749" h="7320983">
                <a:moveTo>
                  <a:pt x="8392749" y="7320983"/>
                </a:moveTo>
                <a:lnTo>
                  <a:pt x="6431098" y="0"/>
                </a:lnTo>
                <a:lnTo>
                  <a:pt x="0" y="1723207"/>
                </a:lnTo>
                <a:lnTo>
                  <a:pt x="0" y="7320983"/>
                </a:lnTo>
                <a:close/>
              </a:path>
            </a:pathLst>
          </a:custGeom>
        </p:spPr>
      </p:pic>
      <p:sp>
        <p:nvSpPr>
          <p:cNvPr id="8" name="Text Placeholder 22">
            <a:extLst>
              <a:ext uri="{FF2B5EF4-FFF2-40B4-BE49-F238E27FC236}">
                <a16:creationId xmlns:a16="http://schemas.microsoft.com/office/drawing/2014/main" id="{25414CB8-C47B-D54A-5A19-D047C814EB2F}"/>
              </a:ext>
            </a:extLst>
          </p:cNvPr>
          <p:cNvSpPr>
            <a:spLocks noGrp="1"/>
          </p:cNvSpPr>
          <p:nvPr>
            <p:ph type="body" sz="quarter" idx="13" hasCustomPrompt="1"/>
          </p:nvPr>
        </p:nvSpPr>
        <p:spPr>
          <a:xfrm>
            <a:off x="515939" y="4539039"/>
            <a:ext cx="5185614" cy="263149"/>
          </a:xfrm>
        </p:spPr>
        <p:txBody>
          <a:bodyPr wrap="square" anchor="t">
            <a:noAutofit/>
          </a:bodyPr>
          <a:lstStyle>
            <a:lvl1pPr marL="0" indent="0">
              <a:buNone/>
              <a:defRPr sz="1800" spc="0">
                <a:solidFill>
                  <a:schemeClr val="tx1"/>
                </a:solidFill>
              </a:defRPr>
            </a:lvl1pPr>
          </a:lstStyle>
          <a:p>
            <a:pPr lvl="0"/>
            <a:r>
              <a:rPr lang="en-US"/>
              <a:t>Speaker title, Employing entity</a:t>
            </a:r>
          </a:p>
          <a:p>
            <a:pPr lvl="0"/>
            <a:endParaRPr lang="en-US"/>
          </a:p>
        </p:txBody>
      </p:sp>
      <p:sp>
        <p:nvSpPr>
          <p:cNvPr id="9" name="TextBox 8">
            <a:extLst>
              <a:ext uri="{FF2B5EF4-FFF2-40B4-BE49-F238E27FC236}">
                <a16:creationId xmlns:a16="http://schemas.microsoft.com/office/drawing/2014/main" id="{B7FAD67F-93ED-314D-D1AA-1DB2C697FECD}"/>
              </a:ext>
            </a:extLst>
          </p:cNvPr>
          <p:cNvSpPr txBox="1"/>
          <p:nvPr userDrawn="1"/>
        </p:nvSpPr>
        <p:spPr>
          <a:xfrm>
            <a:off x="515938" y="6096960"/>
            <a:ext cx="5247709" cy="233910"/>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marL="0" lvl="0" indent="0" algn="l" defTabSz="685800" rtl="0" eaLnBrk="1" latinLnBrk="0" hangingPunct="1">
              <a:lnSpc>
                <a:spcPct val="95000"/>
              </a:lnSpc>
              <a:spcBef>
                <a:spcPts val="1200"/>
              </a:spcBef>
              <a:buClr>
                <a:srgbClr val="3253DC"/>
              </a:buClr>
              <a:buFont typeface="Arial" panose="020B0604020202020204" pitchFamily="34" charset="0"/>
              <a:buNone/>
              <a:tabLst/>
            </a:pPr>
            <a:r>
              <a:rPr lang="en-CA" sz="800" kern="1200" baseline="0">
                <a:solidFill>
                  <a:schemeClr val="accent6">
                    <a:lumMod val="90000"/>
                  </a:schemeClr>
                </a:solidFill>
                <a:latin typeface="+mn-lt"/>
                <a:ea typeface="+mn-ea"/>
                <a:cs typeface="+mn-cs"/>
              </a:rPr>
              <a:t>Snapdragon and Qualcomm branded products are products of Qualcomm Technologies, Inc. and/or its subsidiaries. Qualcomm patented technologies are licensed by Qualcomm Incorporated.</a:t>
            </a:r>
            <a:endParaRPr lang="en-US" sz="800" kern="1200" baseline="0">
              <a:solidFill>
                <a:schemeClr val="accent6">
                  <a:lumMod val="90000"/>
                </a:schemeClr>
              </a:solidFill>
              <a:latin typeface="+mn-lt"/>
              <a:ea typeface="+mn-ea"/>
              <a:cs typeface="+mn-cs"/>
            </a:endParaRPr>
          </a:p>
        </p:txBody>
      </p:sp>
      <p:sp>
        <p:nvSpPr>
          <p:cNvPr id="10" name="Text Placeholder 22">
            <a:extLst>
              <a:ext uri="{FF2B5EF4-FFF2-40B4-BE49-F238E27FC236}">
                <a16:creationId xmlns:a16="http://schemas.microsoft.com/office/drawing/2014/main" id="{BB70763C-7C2B-E0D1-9972-18237DCCEDB1}"/>
              </a:ext>
            </a:extLst>
          </p:cNvPr>
          <p:cNvSpPr>
            <a:spLocks noGrp="1"/>
          </p:cNvSpPr>
          <p:nvPr>
            <p:ph type="body" sz="quarter" idx="14" hasCustomPrompt="1"/>
          </p:nvPr>
        </p:nvSpPr>
        <p:spPr>
          <a:xfrm>
            <a:off x="515939" y="5763332"/>
            <a:ext cx="5185614" cy="263149"/>
          </a:xfrm>
        </p:spPr>
        <p:txBody>
          <a:bodyPr wrap="square" anchor="t">
            <a:noAutofit/>
          </a:bodyPr>
          <a:lstStyle>
            <a:lvl1pPr marL="0" indent="0">
              <a:buNone/>
              <a:defRPr sz="1600" spc="0">
                <a:solidFill>
                  <a:schemeClr val="tx1"/>
                </a:solidFill>
              </a:defRPr>
            </a:lvl1pPr>
          </a:lstStyle>
          <a:p>
            <a:pPr lvl="0"/>
            <a:r>
              <a:rPr lang="en-US"/>
              <a:t>@</a:t>
            </a:r>
            <a:r>
              <a:rPr lang="en-US" err="1"/>
              <a:t>qualcomm</a:t>
            </a:r>
            <a:endParaRPr lang="en-US"/>
          </a:p>
        </p:txBody>
      </p:sp>
    </p:spTree>
    <p:extLst>
      <p:ext uri="{BB962C8B-B14F-4D97-AF65-F5344CB8AC3E}">
        <p14:creationId xmlns:p14="http://schemas.microsoft.com/office/powerpoint/2010/main" val="1664243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6" userDrawn="1">
          <p15:clr>
            <a:srgbClr val="FBAE40"/>
          </p15:clr>
        </p15:guide>
        <p15:guide id="3" orient="horz" pos="2387" userDrawn="1">
          <p15:clr>
            <a:srgbClr val="FBAE40"/>
          </p15:clr>
        </p15:guide>
        <p15:guide id="4" orient="horz" pos="2568" userDrawn="1">
          <p15:clr>
            <a:srgbClr val="FBAE40"/>
          </p15:clr>
        </p15:guide>
        <p15:guide id="5" orient="horz" pos="3022" userDrawn="1">
          <p15:clr>
            <a:srgbClr val="FBAE40"/>
          </p15:clr>
        </p15:guide>
        <p15:guide id="6" pos="3591"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_Dark Blue">
    <p:bg>
      <p:bgPr>
        <a:solidFill>
          <a:schemeClr val="accent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2588C0-C7B7-463F-660E-0A4A3FD24785}"/>
              </a:ext>
            </a:extLst>
          </p:cNvPr>
          <p:cNvSpPr>
            <a:spLocks noGrp="1"/>
          </p:cNvSpPr>
          <p:nvPr>
            <p:ph type="title" hasCustomPrompt="1"/>
          </p:nvPr>
        </p:nvSpPr>
        <p:spPr>
          <a:xfrm>
            <a:off x="515938" y="628016"/>
            <a:ext cx="11160126" cy="647700"/>
          </a:xfrm>
        </p:spPr>
        <p:txBody>
          <a:bodyPr/>
          <a:lstStyle>
            <a:lvl1pPr algn="l" defTabSz="914400" rtl="0" eaLnBrk="1" latinLnBrk="0" hangingPunct="1">
              <a:lnSpc>
                <a:spcPct val="85000"/>
              </a:lnSpc>
              <a:spcBef>
                <a:spcPct val="0"/>
              </a:spcBef>
              <a:buNone/>
              <a:defRPr lang="en-CA" sz="2800" kern="2000" spc="-50" baseline="0" dirty="0">
                <a:solidFill>
                  <a:schemeClr val="tx2"/>
                </a:solidFill>
                <a:latin typeface="+mj-lt"/>
                <a:ea typeface="+mj-ea"/>
                <a:cs typeface="+mj-cs"/>
              </a:defRPr>
            </a:lvl1pPr>
          </a:lstStyle>
          <a:p>
            <a:r>
              <a:rPr lang="en-US"/>
              <a:t>Three column layout</a:t>
            </a:r>
            <a:br>
              <a:rPr lang="en-US"/>
            </a:br>
            <a:r>
              <a:rPr lang="en-US"/>
              <a:t>Title 2 lines maximum</a:t>
            </a:r>
            <a:endParaRPr lang="en-CA"/>
          </a:p>
        </p:txBody>
      </p:sp>
      <p:sp>
        <p:nvSpPr>
          <p:cNvPr id="6" name="Picture Placeholder 2">
            <a:extLst>
              <a:ext uri="{FF2B5EF4-FFF2-40B4-BE49-F238E27FC236}">
                <a16:creationId xmlns:a16="http://schemas.microsoft.com/office/drawing/2014/main" id="{029115E3-9D47-7E7E-69DC-D8DCC36D5A95}"/>
              </a:ext>
            </a:extLst>
          </p:cNvPr>
          <p:cNvSpPr>
            <a:spLocks noGrp="1" noChangeAspect="1"/>
          </p:cNvSpPr>
          <p:nvPr>
            <p:ph type="pic" sz="quarter" idx="29" hasCustomPrompt="1"/>
          </p:nvPr>
        </p:nvSpPr>
        <p:spPr>
          <a:xfrm>
            <a:off x="531811" y="1601038"/>
            <a:ext cx="835024" cy="835024"/>
          </a:xfrm>
        </p:spPr>
        <p:txBody>
          <a:bodyPr lIns="144000"/>
          <a:lstStyle>
            <a:lvl1pPr marL="0" indent="0">
              <a:buNone/>
              <a:defRPr sz="1400"/>
            </a:lvl1pPr>
          </a:lstStyle>
          <a:p>
            <a:r>
              <a:rPr lang="en-US"/>
              <a:t>Icon</a:t>
            </a:r>
          </a:p>
        </p:txBody>
      </p:sp>
      <p:sp>
        <p:nvSpPr>
          <p:cNvPr id="23" name="TextBox 22">
            <a:extLst>
              <a:ext uri="{FF2B5EF4-FFF2-40B4-BE49-F238E27FC236}">
                <a16:creationId xmlns:a16="http://schemas.microsoft.com/office/drawing/2014/main" id="{EDE40922-B18A-2DF9-C121-EF497B173DA5}"/>
              </a:ext>
            </a:extLst>
          </p:cNvPr>
          <p:cNvSpPr txBox="1"/>
          <p:nvPr userDrawn="1"/>
        </p:nvSpPr>
        <p:spPr>
          <a:xfrm>
            <a:off x="11676063" y="6371918"/>
            <a:ext cx="376236" cy="153055"/>
          </a:xfrm>
          <a:prstGeom prst="rect">
            <a:avLst/>
          </a:prstGeom>
        </p:spPr>
        <p:txBody>
          <a:bodyPr vert="horz" wrap="square" lIns="18288" tIns="0" rIns="18288" bIns="9144" rtlCol="0" anchor="b">
            <a:spAutoFit/>
          </a:bodyPr>
          <a:lstStyle>
            <a:defPPr>
              <a:defRPr lang="en-US"/>
            </a:defPPr>
            <a:lvl1pPr>
              <a:defRPr sz="800">
                <a:solidFill>
                  <a:schemeClr val="tx1">
                    <a:tint val="75000"/>
                  </a:schemeClr>
                </a:solidFill>
              </a:defRPr>
            </a:lvl1pPr>
          </a:lstStyle>
          <a:p>
            <a:pPr marL="0" lvl="0" algn="l" defTabSz="914400" rtl="0" eaLnBrk="1" latinLnBrk="0" hangingPunct="1">
              <a:lnSpc>
                <a:spcPct val="125000"/>
              </a:lnSpc>
            </a:pPr>
            <a:fld id="{B01BFD70-D99E-427C-A01B-19B2BB56A3C8}" type="slidenum">
              <a:rPr lang="en-US" sz="800" kern="1200" smtClean="0">
                <a:solidFill>
                  <a:schemeClr val="accent6">
                    <a:lumMod val="90000"/>
                  </a:schemeClr>
                </a:solidFill>
                <a:latin typeface="+mn-lt"/>
                <a:ea typeface="+mn-ea"/>
                <a:cs typeface="+mn-cs"/>
              </a:rPr>
              <a:pPr marL="0" lvl="0" algn="l" defTabSz="914400" rtl="0" eaLnBrk="1" latinLnBrk="0" hangingPunct="1">
                <a:lnSpc>
                  <a:spcPct val="125000"/>
                </a:lnSpc>
              </a:pPr>
              <a:t>‹#›</a:t>
            </a:fld>
            <a:endParaRPr lang="en-US" sz="800" kern="1200">
              <a:solidFill>
                <a:schemeClr val="accent6">
                  <a:lumMod val="90000"/>
                </a:schemeClr>
              </a:solidFill>
              <a:latin typeface="+mn-lt"/>
              <a:ea typeface="+mn-ea"/>
              <a:cs typeface="+mn-cs"/>
            </a:endParaRPr>
          </a:p>
        </p:txBody>
      </p:sp>
      <p:grpSp>
        <p:nvGrpSpPr>
          <p:cNvPr id="40" name="Group 39">
            <a:extLst>
              <a:ext uri="{FF2B5EF4-FFF2-40B4-BE49-F238E27FC236}">
                <a16:creationId xmlns:a16="http://schemas.microsoft.com/office/drawing/2014/main" id="{C3479EAD-810E-2127-DFE4-C119FFAAF25F}"/>
              </a:ext>
            </a:extLst>
          </p:cNvPr>
          <p:cNvGrpSpPr/>
          <p:nvPr userDrawn="1"/>
        </p:nvGrpSpPr>
        <p:grpSpPr>
          <a:xfrm>
            <a:off x="12290489" y="-1"/>
            <a:ext cx="2910882" cy="6858001"/>
            <a:chOff x="12290489" y="-1"/>
            <a:chExt cx="2910882" cy="6858001"/>
          </a:xfrm>
        </p:grpSpPr>
        <p:sp>
          <p:nvSpPr>
            <p:cNvPr id="41" name="Rectangle 40">
              <a:extLst>
                <a:ext uri="{FF2B5EF4-FFF2-40B4-BE49-F238E27FC236}">
                  <a16:creationId xmlns:a16="http://schemas.microsoft.com/office/drawing/2014/main" id="{5BDB44CD-9F2B-F58C-094C-02B9892CF15A}"/>
                </a:ext>
              </a:extLst>
            </p:cNvPr>
            <p:cNvSpPr/>
            <p:nvPr userDrawn="1"/>
          </p:nvSpPr>
          <p:spPr>
            <a:xfrm>
              <a:off x="12290489" y="-1"/>
              <a:ext cx="273515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latin typeface="Aptos" panose="020B0004020202020204" pitchFamily="34" charset="0"/>
                <a:cs typeface="Aparajita" panose="02020603050405020304" pitchFamily="18" charset="0"/>
              </a:endParaRPr>
            </a:p>
          </p:txBody>
        </p:sp>
        <p:sp>
          <p:nvSpPr>
            <p:cNvPr id="42" name="TextBox 41">
              <a:extLst>
                <a:ext uri="{FF2B5EF4-FFF2-40B4-BE49-F238E27FC236}">
                  <a16:creationId xmlns:a16="http://schemas.microsoft.com/office/drawing/2014/main" id="{FB15FE9D-716F-C274-7D27-8D223E8ABE60}"/>
                </a:ext>
              </a:extLst>
            </p:cNvPr>
            <p:cNvSpPr txBox="1"/>
            <p:nvPr userDrawn="1"/>
          </p:nvSpPr>
          <p:spPr>
            <a:xfrm>
              <a:off x="12449814" y="173148"/>
              <a:ext cx="1455527" cy="169277"/>
            </a:xfrm>
            <a:prstGeom prst="rect">
              <a:avLst/>
            </a:prstGeom>
          </p:spPr>
          <p:txBody>
            <a:bodyPr vert="horz" wrap="none" lIns="0" tIns="0" rIns="0" bIns="0" rtlCol="0" anchor="t">
              <a:spAutoFit/>
            </a:bodyPr>
            <a:lstStyle>
              <a:defPPr>
                <a:defRPr lang="en-US"/>
              </a:defPPr>
              <a:lvl1pPr>
                <a:defRPr sz="1100">
                  <a:solidFill>
                    <a:schemeClr val="accent2"/>
                  </a:solidFill>
                  <a:latin typeface="Arial" charset="0"/>
                  <a:ea typeface="Arial" charset="0"/>
                  <a:cs typeface="Arial" charset="0"/>
                </a:defRPr>
              </a:lvl1pPr>
            </a:lstStyle>
            <a:p>
              <a:pPr lvl="0"/>
              <a:r>
                <a:rPr lang="en-US" b="1">
                  <a:solidFill>
                    <a:schemeClr val="bg1"/>
                  </a:solidFill>
                  <a:latin typeface="Aptos" panose="020B0004020202020204" pitchFamily="34" charset="0"/>
                  <a:cs typeface="Aparajita" panose="02020603050405020304" pitchFamily="18" charset="0"/>
                </a:rPr>
                <a:t>HOW TO ADD AN ICON</a:t>
              </a:r>
            </a:p>
          </p:txBody>
        </p:sp>
        <p:cxnSp>
          <p:nvCxnSpPr>
            <p:cNvPr id="43" name="Straight Connector 42">
              <a:extLst>
                <a:ext uri="{FF2B5EF4-FFF2-40B4-BE49-F238E27FC236}">
                  <a16:creationId xmlns:a16="http://schemas.microsoft.com/office/drawing/2014/main" id="{8E80D713-C5E7-B361-2F72-50AD4046E3F8}"/>
                </a:ext>
              </a:extLst>
            </p:cNvPr>
            <p:cNvCxnSpPr>
              <a:cxnSpLocks/>
            </p:cNvCxnSpPr>
            <p:nvPr userDrawn="1"/>
          </p:nvCxnSpPr>
          <p:spPr>
            <a:xfrm>
              <a:off x="12449814" y="423012"/>
              <a:ext cx="270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3B814A9-8A88-5DDE-79A3-1B2EF1A66658}"/>
                </a:ext>
              </a:extLst>
            </p:cNvPr>
            <p:cNvSpPr txBox="1"/>
            <p:nvPr userDrawn="1"/>
          </p:nvSpPr>
          <p:spPr>
            <a:xfrm>
              <a:off x="12614407" y="1281322"/>
              <a:ext cx="2297338" cy="606192"/>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lvl="0" indent="0">
                <a:buFont typeface="Arial" panose="020B0604020202020204" pitchFamily="34" charset="0"/>
                <a:buNone/>
              </a:pPr>
              <a:r>
                <a:rPr lang="en-US" sz="600" b="1">
                  <a:latin typeface="Aptos" panose="020B0004020202020204" pitchFamily="34" charset="0"/>
                  <a:cs typeface="Aparajita" panose="02020603050405020304" pitchFamily="18" charset="0"/>
                </a:rPr>
                <a:t>Method 1: </a:t>
              </a:r>
              <a:r>
                <a:rPr lang="en-US" sz="600" b="0">
                  <a:latin typeface="Aptos" panose="020B0004020202020204" pitchFamily="34" charset="0"/>
                  <a:cs typeface="Aparajita" panose="02020603050405020304" pitchFamily="18" charset="0"/>
                </a:rPr>
                <a:t>from file browser</a:t>
              </a:r>
            </a:p>
            <a:p>
              <a:pPr lvl="1">
                <a:buNone/>
              </a:pPr>
              <a:r>
                <a:rPr lang="en-US" sz="1050">
                  <a:latin typeface="Aptos" panose="020B0004020202020204" pitchFamily="34" charset="0"/>
                  <a:cs typeface="Aparajita" panose="02020603050405020304" pitchFamily="18" charset="0"/>
                </a:rPr>
                <a:t>Drag the icon onto the slide.</a:t>
              </a:r>
            </a:p>
            <a:p>
              <a:pPr marL="0" marR="0" lvl="1" indent="0" algn="l" defTabSz="914400" rtl="0" eaLnBrk="1" fontAlgn="auto" latinLnBrk="0" hangingPunct="1">
                <a:lnSpc>
                  <a:spcPct val="90000"/>
                </a:lnSpc>
                <a:spcBef>
                  <a:spcPts val="0"/>
                </a:spcBef>
                <a:spcAft>
                  <a:spcPts val="300"/>
                </a:spcAft>
                <a:buClrTx/>
                <a:buSzTx/>
                <a:buFontTx/>
                <a:buNone/>
                <a:tabLst/>
                <a:defRPr/>
              </a:pPr>
              <a:r>
                <a:rPr lang="en-US" sz="700">
                  <a:latin typeface="Aptos" panose="020B0004020202020204" pitchFamily="34" charset="0"/>
                  <a:cs typeface="Aparajita" panose="02020603050405020304" pitchFamily="18" charset="0"/>
                </a:rPr>
                <a:t>Note: If there are multiple image placeholders on the slide, select the intended placeholder before dragging in the image to let PowerPoint know where you want it.</a:t>
              </a:r>
              <a:endParaRPr lang="en-US" sz="1000">
                <a:latin typeface="Aptos" panose="020B0004020202020204" pitchFamily="34" charset="0"/>
                <a:cs typeface="Aparajita" panose="02020603050405020304" pitchFamily="18" charset="0"/>
              </a:endParaRPr>
            </a:p>
          </p:txBody>
        </p:sp>
        <p:sp>
          <p:nvSpPr>
            <p:cNvPr id="45" name="TextBox 44">
              <a:extLst>
                <a:ext uri="{FF2B5EF4-FFF2-40B4-BE49-F238E27FC236}">
                  <a16:creationId xmlns:a16="http://schemas.microsoft.com/office/drawing/2014/main" id="{D615C7A9-E29B-21F9-E2E8-C923E8968F3E}"/>
                </a:ext>
              </a:extLst>
            </p:cNvPr>
            <p:cNvSpPr txBox="1">
              <a:spLocks noChangeAspect="1"/>
            </p:cNvSpPr>
            <p:nvPr/>
          </p:nvSpPr>
          <p:spPr>
            <a:xfrm>
              <a:off x="12449814" y="566082"/>
              <a:ext cx="114706" cy="114706"/>
            </a:xfrm>
            <a:prstGeom prst="ellipse">
              <a:avLst/>
            </a:prstGeom>
            <a:solidFill>
              <a:schemeClr val="accent1"/>
            </a:solidFill>
          </p:spPr>
          <p:txBody>
            <a:bodyPr vert="horz" wrap="none" lIns="0" tIns="0" rIns="0" bIns="0" rtlCol="0" anchor="ctr">
              <a:noAutofit/>
            </a:bodyPr>
            <a:lstStyle/>
            <a:p>
              <a:pPr algn="ctr"/>
              <a:r>
                <a:rPr lang="en-US" sz="500">
                  <a:solidFill>
                    <a:schemeClr val="tx1"/>
                  </a:solidFill>
                  <a:latin typeface="Aptos" panose="020B0004020202020204" pitchFamily="34" charset="0"/>
                  <a:ea typeface="Arial" charset="0"/>
                  <a:cs typeface="Aparajita" panose="02020603050405020304" pitchFamily="18" charset="0"/>
                </a:rPr>
                <a:t>1</a:t>
              </a:r>
            </a:p>
          </p:txBody>
        </p:sp>
        <p:sp>
          <p:nvSpPr>
            <p:cNvPr id="46" name="TextBox 45">
              <a:extLst>
                <a:ext uri="{FF2B5EF4-FFF2-40B4-BE49-F238E27FC236}">
                  <a16:creationId xmlns:a16="http://schemas.microsoft.com/office/drawing/2014/main" id="{3EA8DC82-0D60-6232-3BC9-24A65D14C00F}"/>
                </a:ext>
              </a:extLst>
            </p:cNvPr>
            <p:cNvSpPr txBox="1">
              <a:spLocks noChangeAspect="1"/>
            </p:cNvSpPr>
            <p:nvPr/>
          </p:nvSpPr>
          <p:spPr>
            <a:xfrm>
              <a:off x="12449814" y="1018081"/>
              <a:ext cx="114706" cy="114706"/>
            </a:xfrm>
            <a:prstGeom prst="ellipse">
              <a:avLst/>
            </a:prstGeom>
            <a:solidFill>
              <a:schemeClr val="accent1"/>
            </a:solidFill>
          </p:spPr>
          <p:txBody>
            <a:bodyPr vert="horz" wrap="none" lIns="0" tIns="0" rIns="0" bIns="0" rtlCol="0" anchor="ctr">
              <a:noAutofit/>
            </a:bodyPr>
            <a:lstStyle/>
            <a:p>
              <a:pPr algn="ctr"/>
              <a:r>
                <a:rPr lang="en-US" sz="500">
                  <a:solidFill>
                    <a:schemeClr val="tx1"/>
                  </a:solidFill>
                  <a:latin typeface="Aptos" panose="020B0004020202020204" pitchFamily="34" charset="0"/>
                  <a:ea typeface="Arial" charset="0"/>
                  <a:cs typeface="Aparajita" panose="02020603050405020304" pitchFamily="18" charset="0"/>
                </a:rPr>
                <a:t>2</a:t>
              </a:r>
            </a:p>
          </p:txBody>
        </p:sp>
        <p:sp>
          <p:nvSpPr>
            <p:cNvPr id="47" name="TextBox 46">
              <a:extLst>
                <a:ext uri="{FF2B5EF4-FFF2-40B4-BE49-F238E27FC236}">
                  <a16:creationId xmlns:a16="http://schemas.microsoft.com/office/drawing/2014/main" id="{8FB3888D-CF08-9A5E-6087-0A96D2561366}"/>
                </a:ext>
              </a:extLst>
            </p:cNvPr>
            <p:cNvSpPr txBox="1"/>
            <p:nvPr userDrawn="1"/>
          </p:nvSpPr>
          <p:spPr>
            <a:xfrm>
              <a:off x="12614406" y="545515"/>
              <a:ext cx="2586965" cy="612988"/>
            </a:xfrm>
            <a:prstGeom prst="rect">
              <a:avLst/>
            </a:prstGeom>
          </p:spPr>
          <p:txBody>
            <a:bodyPr vert="horz" wrap="square" lIns="0" tIns="0" rIns="0" bIns="0" rtlCol="0" anchor="t">
              <a:spAutoFit/>
            </a:bodyPr>
            <a:lstStyle>
              <a:defPPr>
                <a:defRPr lang="en-US"/>
              </a:defPPr>
              <a:lvl1pPr lvl="0">
                <a:spcBef>
                  <a:spcPts val="1000"/>
                </a:spcBef>
                <a:spcAft>
                  <a:spcPts val="300"/>
                </a:spcAft>
                <a:defRPr sz="1050" b="0" cap="none" spc="0" baseline="0">
                  <a:solidFill>
                    <a:schemeClr val="bg1"/>
                  </a:solidFill>
                  <a:latin typeface="Arial" charset="0"/>
                  <a:ea typeface="Arial" charset="0"/>
                  <a:cs typeface="Arial" charset="0"/>
                </a:defRPr>
              </a:lvl1pPr>
              <a:lvl2pPr marL="134938" lvl="1" indent="-131763">
                <a:lnSpc>
                  <a:spcPct val="90000"/>
                </a:lnSpc>
                <a:spcAft>
                  <a:spcPts val="300"/>
                </a:spcAft>
                <a:buFont typeface="Wingdings" pitchFamily="2" charset="2"/>
                <a:buChar char="§"/>
                <a:tabLst/>
                <a:defRPr sz="9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lvl="0">
                <a:spcBef>
                  <a:spcPts val="700"/>
                </a:spcBef>
              </a:pPr>
              <a:r>
                <a:rPr lang="en-US">
                  <a:latin typeface="Aptos" panose="020B0004020202020204" pitchFamily="34" charset="0"/>
                  <a:cs typeface="Aparajita" panose="02020603050405020304" pitchFamily="18" charset="0"/>
                </a:rPr>
                <a:t>Source icon from the </a:t>
              </a:r>
              <a:br>
                <a:rPr lang="en-US">
                  <a:latin typeface="Aptos" panose="020B0004020202020204" pitchFamily="34" charset="0"/>
                  <a:cs typeface="Aparajita" panose="02020603050405020304" pitchFamily="18" charset="0"/>
                </a:rPr>
              </a:br>
              <a:r>
                <a:rPr lang="en-US">
                  <a:solidFill>
                    <a:schemeClr val="accent1"/>
                  </a:solidFill>
                  <a:latin typeface="Aptos" panose="020B0004020202020204" pitchFamily="34" charset="0"/>
                  <a:cs typeface="Aparajita" panose="02020603050405020304" pitchFamily="18" charset="0"/>
                </a:rPr>
                <a:t>Qualcomm Icon Library</a:t>
              </a:r>
            </a:p>
            <a:p>
              <a:pPr lvl="0">
                <a:spcBef>
                  <a:spcPts val="700"/>
                </a:spcBef>
              </a:pPr>
              <a:r>
                <a:rPr lang="en-US">
                  <a:latin typeface="Aptos" panose="020B0004020202020204" pitchFamily="34" charset="0"/>
                  <a:cs typeface="Aparajita" panose="02020603050405020304" pitchFamily="18" charset="0"/>
                </a:rPr>
                <a:t>Add the icon to the placeholder.</a:t>
              </a:r>
            </a:p>
          </p:txBody>
        </p:sp>
        <p:sp>
          <p:nvSpPr>
            <p:cNvPr id="48" name="TextBox 47">
              <a:extLst>
                <a:ext uri="{FF2B5EF4-FFF2-40B4-BE49-F238E27FC236}">
                  <a16:creationId xmlns:a16="http://schemas.microsoft.com/office/drawing/2014/main" id="{6CBF6BC2-3BF4-D922-4257-F4687B34FC41}"/>
                </a:ext>
              </a:extLst>
            </p:cNvPr>
            <p:cNvSpPr txBox="1"/>
            <p:nvPr userDrawn="1"/>
          </p:nvSpPr>
          <p:spPr>
            <a:xfrm>
              <a:off x="12614407" y="1990969"/>
              <a:ext cx="1981357" cy="605550"/>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lvl="0" indent="0">
                <a:buFont typeface="Arial" panose="020B0604020202020204" pitchFamily="34" charset="0"/>
                <a:buNone/>
              </a:pPr>
              <a:r>
                <a:rPr lang="en-US" sz="600">
                  <a:latin typeface="Aptos" panose="020B0004020202020204" pitchFamily="34" charset="0"/>
                  <a:cs typeface="Aparajita" panose="02020603050405020304" pitchFamily="18" charset="0"/>
                </a:rPr>
                <a:t>Method 2: </a:t>
              </a:r>
              <a:r>
                <a:rPr lang="en-US" sz="600" b="0">
                  <a:latin typeface="Aptos" panose="020B0004020202020204" pitchFamily="34" charset="0"/>
                  <a:cs typeface="Aparajita" panose="02020603050405020304" pitchFamily="18" charset="0"/>
                </a:rPr>
                <a:t>Paste from clipboard</a:t>
              </a:r>
            </a:p>
            <a:p>
              <a:pPr lvl="1">
                <a:buNone/>
              </a:pPr>
              <a:r>
                <a:rPr lang="en-US" sz="1050">
                  <a:latin typeface="Aptos" panose="020B0004020202020204" pitchFamily="34" charset="0"/>
                  <a:cs typeface="Aparajita" panose="02020603050405020304" pitchFamily="18" charset="0"/>
                </a:rPr>
                <a:t>Select the icon placeholder.</a:t>
              </a:r>
            </a:p>
            <a:p>
              <a:pPr lvl="1">
                <a:buNone/>
              </a:pPr>
              <a:r>
                <a:rPr lang="en-US" sz="1050">
                  <a:latin typeface="Aptos" panose="020B0004020202020204" pitchFamily="34" charset="0"/>
                  <a:cs typeface="Aparajita" panose="02020603050405020304" pitchFamily="18" charset="0"/>
                </a:rPr>
                <a:t>Right-click or use keyboard shortcuts to paste the icon.</a:t>
              </a:r>
            </a:p>
          </p:txBody>
        </p:sp>
        <p:sp>
          <p:nvSpPr>
            <p:cNvPr id="49" name="TextBox 48">
              <a:extLst>
                <a:ext uri="{FF2B5EF4-FFF2-40B4-BE49-F238E27FC236}">
                  <a16:creationId xmlns:a16="http://schemas.microsoft.com/office/drawing/2014/main" id="{0A03FA61-0E9A-7595-F64E-CDB3BA8FA0F9}"/>
                </a:ext>
              </a:extLst>
            </p:cNvPr>
            <p:cNvSpPr txBox="1"/>
            <p:nvPr userDrawn="1"/>
          </p:nvSpPr>
          <p:spPr>
            <a:xfrm>
              <a:off x="12614407" y="2699974"/>
              <a:ext cx="2297338" cy="421654"/>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lvl="0" indent="0">
                <a:buFont typeface="Arial" panose="020B0604020202020204" pitchFamily="34" charset="0"/>
                <a:buNone/>
              </a:pPr>
              <a:r>
                <a:rPr lang="en-US" sz="600">
                  <a:latin typeface="Aptos" panose="020B0004020202020204" pitchFamily="34" charset="0"/>
                  <a:cs typeface="Aparajita" panose="02020603050405020304" pitchFamily="18" charset="0"/>
                </a:rPr>
                <a:t>Method 3: </a:t>
              </a:r>
              <a:r>
                <a:rPr lang="en-US" sz="600" b="0">
                  <a:latin typeface="Aptos" panose="020B0004020202020204" pitchFamily="34" charset="0"/>
                  <a:cs typeface="Aparajita" panose="02020603050405020304" pitchFamily="18" charset="0"/>
                </a:rPr>
                <a:t>Placeholder icon</a:t>
              </a:r>
            </a:p>
            <a:p>
              <a:pPr lvl="1">
                <a:buNone/>
              </a:pPr>
              <a:r>
                <a:rPr lang="en-US" sz="1050">
                  <a:latin typeface="Aptos" panose="020B0004020202020204" pitchFamily="34" charset="0"/>
                  <a:cs typeface="Aparajita" panose="02020603050405020304" pitchFamily="18" charset="0"/>
                </a:rPr>
                <a:t>Click the image icon inside the placeholder to browse for an icon.</a:t>
              </a:r>
            </a:p>
          </p:txBody>
        </p:sp>
        <p:grpSp>
          <p:nvGrpSpPr>
            <p:cNvPr id="50" name="Group 49">
              <a:extLst>
                <a:ext uri="{FF2B5EF4-FFF2-40B4-BE49-F238E27FC236}">
                  <a16:creationId xmlns:a16="http://schemas.microsoft.com/office/drawing/2014/main" id="{045C6CE7-1836-CD98-FD2E-3852CC4F95C4}"/>
                </a:ext>
              </a:extLst>
            </p:cNvPr>
            <p:cNvGrpSpPr/>
            <p:nvPr userDrawn="1"/>
          </p:nvGrpSpPr>
          <p:grpSpPr>
            <a:xfrm>
              <a:off x="12429548" y="3236396"/>
              <a:ext cx="2735151" cy="1280928"/>
              <a:chOff x="9286315" y="6976989"/>
              <a:chExt cx="2735151" cy="1280928"/>
            </a:xfrm>
          </p:grpSpPr>
          <p:sp>
            <p:nvSpPr>
              <p:cNvPr id="61" name="Rectangle 60">
                <a:extLst>
                  <a:ext uri="{FF2B5EF4-FFF2-40B4-BE49-F238E27FC236}">
                    <a16:creationId xmlns:a16="http://schemas.microsoft.com/office/drawing/2014/main" id="{A244D9D0-DA66-A41C-0A97-F246FC60386E}"/>
                  </a:ext>
                </a:extLst>
              </p:cNvPr>
              <p:cNvSpPr/>
              <p:nvPr userDrawn="1"/>
            </p:nvSpPr>
            <p:spPr>
              <a:xfrm>
                <a:off x="9286315" y="6976989"/>
                <a:ext cx="2735151" cy="1280928"/>
              </a:xfrm>
              <a:prstGeom prst="rect">
                <a:avLst/>
              </a:prstGeom>
              <a:solidFill>
                <a:schemeClr val="bg1"/>
              </a:solidFill>
              <a:ln w="254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cs typeface="Aparajita" panose="02020603050405020304" pitchFamily="18" charset="0"/>
                </a:endParaRPr>
              </a:p>
            </p:txBody>
          </p:sp>
          <p:sp>
            <p:nvSpPr>
              <p:cNvPr id="62" name="TextBox 61">
                <a:extLst>
                  <a:ext uri="{FF2B5EF4-FFF2-40B4-BE49-F238E27FC236}">
                    <a16:creationId xmlns:a16="http://schemas.microsoft.com/office/drawing/2014/main" id="{1A64F655-4301-1FB7-250E-9C1A8B5FCB43}"/>
                  </a:ext>
                </a:extLst>
              </p:cNvPr>
              <p:cNvSpPr txBox="1"/>
              <p:nvPr userDrawn="1"/>
            </p:nvSpPr>
            <p:spPr>
              <a:xfrm>
                <a:off x="9970738" y="7105788"/>
                <a:ext cx="1983958" cy="169277"/>
              </a:xfrm>
              <a:prstGeom prst="rect">
                <a:avLst/>
              </a:prstGeom>
            </p:spPr>
            <p:txBody>
              <a:bodyPr vert="horz" wrap="square" lIns="0" tIns="0" rIns="0" bIns="0" rtlCol="0" anchor="t">
                <a:spAutoFit/>
              </a:bodyPr>
              <a:lstStyle/>
              <a:p>
                <a:pPr algn="l"/>
                <a:r>
                  <a:rPr lang="en-US" sz="1100">
                    <a:solidFill>
                      <a:schemeClr val="tx1"/>
                    </a:solidFill>
                    <a:latin typeface="Aptos" panose="020B0004020202020204" pitchFamily="34" charset="0"/>
                    <a:ea typeface="Arial" charset="0"/>
                    <a:cs typeface="Aparajita" panose="02020603050405020304" pitchFamily="18" charset="0"/>
                  </a:rPr>
                  <a:t>Cropping Graphics</a:t>
                </a:r>
              </a:p>
            </p:txBody>
          </p:sp>
          <p:pic>
            <p:nvPicPr>
              <p:cNvPr id="63" name="Graphic 62">
                <a:extLst>
                  <a:ext uri="{FF2B5EF4-FFF2-40B4-BE49-F238E27FC236}">
                    <a16:creationId xmlns:a16="http://schemas.microsoft.com/office/drawing/2014/main" id="{26C4B24F-6463-127F-4A4C-E83AB1F243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446538" y="7116071"/>
                <a:ext cx="155227" cy="155227"/>
              </a:xfrm>
              <a:prstGeom prst="rect">
                <a:avLst/>
              </a:prstGeom>
            </p:spPr>
          </p:pic>
          <p:sp>
            <p:nvSpPr>
              <p:cNvPr id="128" name="TextBox 127">
                <a:extLst>
                  <a:ext uri="{FF2B5EF4-FFF2-40B4-BE49-F238E27FC236}">
                    <a16:creationId xmlns:a16="http://schemas.microsoft.com/office/drawing/2014/main" id="{49B54B08-0A6A-2E23-571B-DAF9DEE5871E}"/>
                  </a:ext>
                </a:extLst>
              </p:cNvPr>
              <p:cNvSpPr txBox="1"/>
              <p:nvPr userDrawn="1"/>
            </p:nvSpPr>
            <p:spPr>
              <a:xfrm>
                <a:off x="9446538" y="7369972"/>
                <a:ext cx="2384904" cy="738664"/>
              </a:xfrm>
              <a:prstGeom prst="rect">
                <a:avLst/>
              </a:prstGeom>
            </p:spPr>
            <p:txBody>
              <a:bodyPr vert="horz" wrap="square" lIns="0" tIns="0" rIns="0" bIns="0" rtlCol="0" anchor="t">
                <a:spAutoFit/>
              </a:bodyPr>
              <a:lstStyle>
                <a:defPPr>
                  <a:defRPr lang="en-US"/>
                </a:defPPr>
                <a:lvl1pPr lvl="0">
                  <a:spcBef>
                    <a:spcPts val="1000"/>
                  </a:spcBef>
                  <a:spcAft>
                    <a:spcPts val="300"/>
                  </a:spcAft>
                  <a:defRPr sz="1050" b="0" cap="none" spc="0" baseline="0">
                    <a:solidFill>
                      <a:schemeClr val="bg1"/>
                    </a:solidFill>
                    <a:latin typeface="Arial" charset="0"/>
                    <a:ea typeface="Arial" charset="0"/>
                    <a:cs typeface="Arial" charset="0"/>
                  </a:defRPr>
                </a:lvl1pPr>
                <a:lvl2pPr marL="134938" lvl="1" indent="-131763">
                  <a:lnSpc>
                    <a:spcPct val="90000"/>
                  </a:lnSpc>
                  <a:spcAft>
                    <a:spcPts val="300"/>
                  </a:spcAft>
                  <a:buFont typeface="Wingdings" pitchFamily="2" charset="2"/>
                  <a:buChar char="§"/>
                  <a:tabLst/>
                  <a:defRPr sz="9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Right-click on the icon.</a:t>
                </a:r>
              </a:p>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Choose “Crop” from the menu. (           )</a:t>
                </a:r>
              </a:p>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Adjust the size and position of the image.</a:t>
                </a:r>
              </a:p>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Press Esc or click outside the image area to exit the cropping mode.</a:t>
                </a:r>
              </a:p>
            </p:txBody>
          </p:sp>
          <p:pic>
            <p:nvPicPr>
              <p:cNvPr id="129" name="Picture 128">
                <a:extLst>
                  <a:ext uri="{FF2B5EF4-FFF2-40B4-BE49-F238E27FC236}">
                    <a16:creationId xmlns:a16="http://schemas.microsoft.com/office/drawing/2014/main" id="{922454F9-38F9-E75F-229D-6791D73750BD}"/>
                  </a:ext>
                </a:extLst>
              </p:cNvPr>
              <p:cNvPicPr>
                <a:picLocks noChangeAspect="1"/>
              </p:cNvPicPr>
              <p:nvPr userDrawn="1"/>
            </p:nvPicPr>
            <p:blipFill rotWithShape="1">
              <a:blip r:embed="rId4"/>
              <a:srcRect l="33684" t="12097" r="43371" b="20368"/>
              <a:stretch/>
            </p:blipFill>
            <p:spPr>
              <a:xfrm>
                <a:off x="11243541" y="7454405"/>
                <a:ext cx="136897" cy="213643"/>
              </a:xfrm>
              <a:prstGeom prst="rect">
                <a:avLst/>
              </a:prstGeom>
              <a:ln w="19050">
                <a:noFill/>
              </a:ln>
            </p:spPr>
          </p:pic>
          <p:sp>
            <p:nvSpPr>
              <p:cNvPr id="131" name="TextBox 130">
                <a:extLst>
                  <a:ext uri="{FF2B5EF4-FFF2-40B4-BE49-F238E27FC236}">
                    <a16:creationId xmlns:a16="http://schemas.microsoft.com/office/drawing/2014/main" id="{89AD0476-0BA4-5FE8-0058-0D8FFD04C7CE}"/>
                  </a:ext>
                </a:extLst>
              </p:cNvPr>
              <p:cNvSpPr txBox="1"/>
              <p:nvPr userDrawn="1"/>
            </p:nvSpPr>
            <p:spPr>
              <a:xfrm>
                <a:off x="9667287" y="7119168"/>
                <a:ext cx="272091" cy="153888"/>
              </a:xfrm>
              <a:prstGeom prst="rect">
                <a:avLst/>
              </a:prstGeom>
            </p:spPr>
            <p:txBody>
              <a:bodyPr vert="horz" wrap="square" lIns="0" tIns="0" rIns="0" bIns="0" rtlCol="0" anchor="t">
                <a:spAutoFit/>
              </a:bodyPr>
              <a:lstStyle/>
              <a:p>
                <a:pPr algn="l"/>
                <a:r>
                  <a:rPr lang="en-US" sz="1000" kern="1200" cap="all" spc="150" baseline="0">
                    <a:solidFill>
                      <a:schemeClr val="tx1"/>
                    </a:solidFill>
                    <a:latin typeface="+mn-lt"/>
                    <a:ea typeface="+mn-ea"/>
                    <a:cs typeface="+mn-cs"/>
                  </a:rPr>
                  <a:t>TIP</a:t>
                </a:r>
              </a:p>
            </p:txBody>
          </p:sp>
        </p:grpSp>
        <p:grpSp>
          <p:nvGrpSpPr>
            <p:cNvPr id="51" name="Group 50">
              <a:extLst>
                <a:ext uri="{FF2B5EF4-FFF2-40B4-BE49-F238E27FC236}">
                  <a16:creationId xmlns:a16="http://schemas.microsoft.com/office/drawing/2014/main" id="{4BE1028D-B18D-B36F-60B3-4986BFEEF925}"/>
                </a:ext>
              </a:extLst>
            </p:cNvPr>
            <p:cNvGrpSpPr/>
            <p:nvPr userDrawn="1"/>
          </p:nvGrpSpPr>
          <p:grpSpPr>
            <a:xfrm>
              <a:off x="12429548" y="4543123"/>
              <a:ext cx="2735151" cy="2200108"/>
              <a:chOff x="9538241" y="5155416"/>
              <a:chExt cx="2735151" cy="2200108"/>
            </a:xfrm>
          </p:grpSpPr>
          <p:sp>
            <p:nvSpPr>
              <p:cNvPr id="52" name="Rectangle 51">
                <a:extLst>
                  <a:ext uri="{FF2B5EF4-FFF2-40B4-BE49-F238E27FC236}">
                    <a16:creationId xmlns:a16="http://schemas.microsoft.com/office/drawing/2014/main" id="{0A9ABB30-2A24-E0D2-55B0-A73CE39D109F}"/>
                  </a:ext>
                </a:extLst>
              </p:cNvPr>
              <p:cNvSpPr/>
              <p:nvPr userDrawn="1"/>
            </p:nvSpPr>
            <p:spPr>
              <a:xfrm>
                <a:off x="9538241" y="5155416"/>
                <a:ext cx="2735151" cy="2200108"/>
              </a:xfrm>
              <a:prstGeom prst="rect">
                <a:avLst/>
              </a:prstGeom>
              <a:solidFill>
                <a:schemeClr val="bg1"/>
              </a:solidFill>
              <a:ln w="254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cs typeface="Aparajita" panose="02020603050405020304" pitchFamily="18" charset="0"/>
                </a:endParaRPr>
              </a:p>
            </p:txBody>
          </p:sp>
          <p:sp>
            <p:nvSpPr>
              <p:cNvPr id="53" name="TextBox 52">
                <a:extLst>
                  <a:ext uri="{FF2B5EF4-FFF2-40B4-BE49-F238E27FC236}">
                    <a16:creationId xmlns:a16="http://schemas.microsoft.com/office/drawing/2014/main" id="{10A95012-A7F5-02FE-E678-BF6265893549}"/>
                  </a:ext>
                </a:extLst>
              </p:cNvPr>
              <p:cNvSpPr txBox="1"/>
              <p:nvPr userDrawn="1"/>
            </p:nvSpPr>
            <p:spPr>
              <a:xfrm>
                <a:off x="10222664" y="5284216"/>
                <a:ext cx="1983958" cy="169277"/>
              </a:xfrm>
              <a:prstGeom prst="rect">
                <a:avLst/>
              </a:prstGeom>
            </p:spPr>
            <p:txBody>
              <a:bodyPr vert="horz" wrap="square" lIns="0" tIns="0" rIns="0" bIns="0" rtlCol="0" anchor="t">
                <a:spAutoFit/>
              </a:bodyPr>
              <a:lstStyle/>
              <a:p>
                <a:pPr algn="l"/>
                <a:r>
                  <a:rPr lang="en-US" sz="1100">
                    <a:solidFill>
                      <a:schemeClr val="tx1"/>
                    </a:solidFill>
                    <a:latin typeface="Aptos" panose="020B0004020202020204" pitchFamily="34" charset="0"/>
                    <a:ea typeface="Arial" charset="0"/>
                    <a:cs typeface="Aparajita" panose="02020603050405020304" pitchFamily="18" charset="0"/>
                  </a:rPr>
                  <a:t>Changing Icons</a:t>
                </a:r>
              </a:p>
            </p:txBody>
          </p:sp>
          <p:pic>
            <p:nvPicPr>
              <p:cNvPr id="54" name="Graphic 53">
                <a:extLst>
                  <a:ext uri="{FF2B5EF4-FFF2-40B4-BE49-F238E27FC236}">
                    <a16:creationId xmlns:a16="http://schemas.microsoft.com/office/drawing/2014/main" id="{C7D43E17-4D5B-8DC8-6045-9AA3AA7D64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698464" y="5294499"/>
                <a:ext cx="155227" cy="155227"/>
              </a:xfrm>
              <a:prstGeom prst="rect">
                <a:avLst/>
              </a:prstGeom>
            </p:spPr>
          </p:pic>
          <p:sp>
            <p:nvSpPr>
              <p:cNvPr id="55" name="TextBox 54">
                <a:extLst>
                  <a:ext uri="{FF2B5EF4-FFF2-40B4-BE49-F238E27FC236}">
                    <a16:creationId xmlns:a16="http://schemas.microsoft.com/office/drawing/2014/main" id="{EAA03FF1-2DB4-2322-26D7-04553EC0EC12}"/>
                  </a:ext>
                </a:extLst>
              </p:cNvPr>
              <p:cNvSpPr txBox="1"/>
              <p:nvPr userDrawn="1"/>
            </p:nvSpPr>
            <p:spPr>
              <a:xfrm>
                <a:off x="9713479" y="5605333"/>
                <a:ext cx="2481100" cy="256480"/>
              </a:xfrm>
              <a:prstGeom prst="rect">
                <a:avLst/>
              </a:prstGeom>
            </p:spPr>
            <p:txBody>
              <a:bodyPr vert="horz"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600" b="1" kern="1200" cap="all" spc="20" baseline="0" noProof="0">
                    <a:solidFill>
                      <a:schemeClr val="tx1"/>
                    </a:solidFill>
                    <a:latin typeface="Aptos" panose="020B0004020202020204" pitchFamily="34" charset="0"/>
                    <a:ea typeface="+mn-ea"/>
                    <a:cs typeface="Aparajita" panose="02020603050405020304" pitchFamily="18" charset="0"/>
                  </a:rPr>
                  <a:t>Method 1: </a:t>
                </a:r>
                <a:r>
                  <a:rPr lang="en-US" sz="600" b="0" kern="1200" cap="all" spc="20" baseline="0" noProof="0">
                    <a:solidFill>
                      <a:schemeClr val="tx1"/>
                    </a:solidFill>
                    <a:latin typeface="Aptos" panose="020B0004020202020204" pitchFamily="34" charset="0"/>
                    <a:ea typeface="+mn-ea"/>
                    <a:cs typeface="Aparajita" panose="02020603050405020304" pitchFamily="18" charset="0"/>
                  </a:rPr>
                  <a:t>RIGHT CLICK</a:t>
                </a:r>
              </a:p>
              <a:p>
                <a:pPr marL="0" algn="l" defTabSz="914400" rtl="0" eaLnBrk="1" latinLnBrk="0" hangingPunct="1">
                  <a:spcBef>
                    <a:spcPts val="200"/>
                  </a:spcBef>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Right-click on icon and select “Change Picture”</a:t>
                </a:r>
              </a:p>
            </p:txBody>
          </p:sp>
          <p:sp>
            <p:nvSpPr>
              <p:cNvPr id="56" name="TextBox 55">
                <a:extLst>
                  <a:ext uri="{FF2B5EF4-FFF2-40B4-BE49-F238E27FC236}">
                    <a16:creationId xmlns:a16="http://schemas.microsoft.com/office/drawing/2014/main" id="{D47EFAF2-523E-10C5-E026-1FF65E7FB2E5}"/>
                  </a:ext>
                </a:extLst>
              </p:cNvPr>
              <p:cNvSpPr txBox="1"/>
              <p:nvPr userDrawn="1"/>
            </p:nvSpPr>
            <p:spPr>
              <a:xfrm>
                <a:off x="9713479" y="6516011"/>
                <a:ext cx="2422981" cy="499367"/>
              </a:xfrm>
              <a:prstGeom prst="rect">
                <a:avLst/>
              </a:prstGeom>
            </p:spPr>
            <p:txBody>
              <a:bodyPr vert="horz" wrap="square" lIns="0" tIns="0" rIns="0" bIns="0" rtlCol="0" anchor="t">
                <a:spAutoFit/>
              </a:bodyPr>
              <a:lstStyle/>
              <a:p>
                <a:pPr marL="134938" lvl="1" indent="-131763" algn="l" defTabSz="914400" rtl="0" eaLnBrk="1" latinLnBrk="0" hangingPunct="1">
                  <a:lnSpc>
                    <a:spcPct val="90000"/>
                  </a:lnSpc>
                  <a:spcBef>
                    <a:spcPts val="0"/>
                  </a:spcBef>
                  <a:spcAft>
                    <a:spcPts val="300"/>
                  </a:spcAft>
                  <a:buFont typeface="Wingdings" pitchFamily="2" charset="2"/>
                  <a:buChar char="§"/>
                  <a:tabLst/>
                  <a:defRPr/>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Deleting the image may bring the image placeholder to the top layer, covering the photo caption textbox. Right-click on the placeholder and choose “Send to Back”.</a:t>
                </a:r>
              </a:p>
            </p:txBody>
          </p:sp>
          <p:sp>
            <p:nvSpPr>
              <p:cNvPr id="57" name="TextBox 56">
                <a:extLst>
                  <a:ext uri="{FF2B5EF4-FFF2-40B4-BE49-F238E27FC236}">
                    <a16:creationId xmlns:a16="http://schemas.microsoft.com/office/drawing/2014/main" id="{3B24F0A0-8AA7-8379-5E4A-1A2A95667D7D}"/>
                  </a:ext>
                </a:extLst>
              </p:cNvPr>
              <p:cNvSpPr txBox="1"/>
              <p:nvPr userDrawn="1"/>
            </p:nvSpPr>
            <p:spPr>
              <a:xfrm>
                <a:off x="9713479" y="6063079"/>
                <a:ext cx="2422981" cy="394980"/>
              </a:xfrm>
              <a:prstGeom prst="rect">
                <a:avLst/>
              </a:prstGeom>
            </p:spPr>
            <p:txBody>
              <a:bodyPr vert="horz"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00" b="1" i="0" u="none" strike="noStrike" kern="1200" cap="all" spc="20" normalizeH="0" baseline="0" noProof="0">
                    <a:ln>
                      <a:noFill/>
                    </a:ln>
                    <a:solidFill>
                      <a:schemeClr val="tx1"/>
                    </a:solidFill>
                    <a:effectLst/>
                    <a:uLnTx/>
                    <a:uFillTx/>
                    <a:latin typeface="Aptos" panose="020B0004020202020204" pitchFamily="34" charset="0"/>
                    <a:ea typeface="+mn-ea"/>
                    <a:cs typeface="Aparajita" panose="02020603050405020304" pitchFamily="18" charset="0"/>
                  </a:rPr>
                  <a:t>Method 2: </a:t>
                </a:r>
                <a:r>
                  <a:rPr kumimoji="0" lang="en-US" sz="600" b="0" i="0" u="none" strike="noStrike" kern="1200" cap="all" spc="20" normalizeH="0" baseline="0" noProof="0">
                    <a:ln>
                      <a:noFill/>
                    </a:ln>
                    <a:solidFill>
                      <a:schemeClr val="tx1"/>
                    </a:solidFill>
                    <a:effectLst/>
                    <a:uLnTx/>
                    <a:uFillTx/>
                    <a:latin typeface="Aptos" panose="020B0004020202020204" pitchFamily="34" charset="0"/>
                    <a:ea typeface="+mn-ea"/>
                    <a:cs typeface="Aparajita" panose="02020603050405020304" pitchFamily="18" charset="0"/>
                  </a:rPr>
                  <a:t>RESET PLACEHOLDER</a:t>
                </a:r>
              </a:p>
              <a:p>
                <a:pPr marL="0" algn="l" defTabSz="914400" rtl="0" eaLnBrk="1" latinLnBrk="0" hangingPunct="1">
                  <a:spcBef>
                    <a:spcPts val="200"/>
                  </a:spcBef>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First, delete the existing icon to reset the photo placeholder functionality.</a:t>
                </a:r>
              </a:p>
            </p:txBody>
          </p:sp>
          <p:sp>
            <p:nvSpPr>
              <p:cNvPr id="58" name="TextBox 57">
                <a:extLst>
                  <a:ext uri="{FF2B5EF4-FFF2-40B4-BE49-F238E27FC236}">
                    <a16:creationId xmlns:a16="http://schemas.microsoft.com/office/drawing/2014/main" id="{01829B35-272F-4074-92CC-A156C1CDADDD}"/>
                  </a:ext>
                </a:extLst>
              </p:cNvPr>
              <p:cNvSpPr txBox="1"/>
              <p:nvPr userDrawn="1"/>
            </p:nvSpPr>
            <p:spPr>
              <a:xfrm>
                <a:off x="9713479" y="7056726"/>
                <a:ext cx="2422981" cy="138499"/>
              </a:xfrm>
              <a:prstGeom prst="rect">
                <a:avLst/>
              </a:prstGeom>
            </p:spPr>
            <p:txBody>
              <a:bodyPr vert="horz" wrap="square" lIns="0" tIns="0" rIns="0" bIns="0" rtlCol="0" anchor="t">
                <a:spAutoFit/>
              </a:bodyPr>
              <a:lstStyle/>
              <a:p>
                <a:pPr marL="0" algn="l" defTabSz="914400" rtl="0" eaLnBrk="1" latinLnBrk="0" hangingPunct="1">
                  <a:spcBef>
                    <a:spcPts val="200"/>
                  </a:spcBef>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You can now add a new icon as normal.</a:t>
                </a:r>
              </a:p>
            </p:txBody>
          </p:sp>
          <p:cxnSp>
            <p:nvCxnSpPr>
              <p:cNvPr id="59" name="Straight Connector 58">
                <a:extLst>
                  <a:ext uri="{FF2B5EF4-FFF2-40B4-BE49-F238E27FC236}">
                    <a16:creationId xmlns:a16="http://schemas.microsoft.com/office/drawing/2014/main" id="{7939134C-69A1-0463-A252-1582C51C7954}"/>
                  </a:ext>
                </a:extLst>
              </p:cNvPr>
              <p:cNvCxnSpPr>
                <a:cxnSpLocks/>
              </p:cNvCxnSpPr>
              <p:nvPr userDrawn="1"/>
            </p:nvCxnSpPr>
            <p:spPr>
              <a:xfrm>
                <a:off x="9713479" y="5957047"/>
                <a:ext cx="270000"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F829B6B-797B-FB9F-5F92-9FEF0A3BFBE3}"/>
                  </a:ext>
                </a:extLst>
              </p:cNvPr>
              <p:cNvSpPr txBox="1"/>
              <p:nvPr userDrawn="1"/>
            </p:nvSpPr>
            <p:spPr>
              <a:xfrm>
                <a:off x="9919213" y="5297596"/>
                <a:ext cx="272091" cy="153888"/>
              </a:xfrm>
              <a:prstGeom prst="rect">
                <a:avLst/>
              </a:prstGeom>
            </p:spPr>
            <p:txBody>
              <a:bodyPr vert="horz" wrap="square" lIns="0" tIns="0" rIns="0" bIns="0" rtlCol="0" anchor="t">
                <a:spAutoFit/>
              </a:bodyPr>
              <a:lstStyle/>
              <a:p>
                <a:pPr algn="l"/>
                <a:r>
                  <a:rPr lang="en-US" sz="1000" kern="1200" cap="all" spc="150" baseline="0">
                    <a:solidFill>
                      <a:schemeClr val="tx1"/>
                    </a:solidFill>
                    <a:latin typeface="+mn-lt"/>
                    <a:ea typeface="+mn-ea"/>
                    <a:cs typeface="+mn-cs"/>
                  </a:rPr>
                  <a:t>TIP</a:t>
                </a:r>
              </a:p>
            </p:txBody>
          </p:sp>
        </p:grpSp>
      </p:grpSp>
      <p:sp>
        <p:nvSpPr>
          <p:cNvPr id="2" name="Footer Placeholder 1">
            <a:extLst>
              <a:ext uri="{FF2B5EF4-FFF2-40B4-BE49-F238E27FC236}">
                <a16:creationId xmlns:a16="http://schemas.microsoft.com/office/drawing/2014/main" id="{CFAF4676-0FE4-0EEA-B97D-EF0D71148385}"/>
              </a:ext>
            </a:extLst>
          </p:cNvPr>
          <p:cNvSpPr>
            <a:spLocks noGrp="1"/>
          </p:cNvSpPr>
          <p:nvPr>
            <p:ph type="ftr" sz="quarter" idx="38"/>
          </p:nvPr>
        </p:nvSpPr>
        <p:spPr/>
        <p:txBody>
          <a:bodyPr/>
          <a:lstStyle/>
          <a:p>
            <a:endParaRPr lang="en-CA"/>
          </a:p>
        </p:txBody>
      </p:sp>
      <p:sp>
        <p:nvSpPr>
          <p:cNvPr id="4" name="Text Placeholder 22">
            <a:extLst>
              <a:ext uri="{FF2B5EF4-FFF2-40B4-BE49-F238E27FC236}">
                <a16:creationId xmlns:a16="http://schemas.microsoft.com/office/drawing/2014/main" id="{2FEE1995-5EE6-B782-1270-FC8C30634C1A}"/>
              </a:ext>
            </a:extLst>
          </p:cNvPr>
          <p:cNvSpPr>
            <a:spLocks noGrp="1"/>
          </p:cNvSpPr>
          <p:nvPr>
            <p:ph type="body" sz="quarter" idx="27" hasCustomPrompt="1"/>
          </p:nvPr>
        </p:nvSpPr>
        <p:spPr>
          <a:xfrm>
            <a:off x="531811" y="2489200"/>
            <a:ext cx="3526452" cy="905188"/>
          </a:xfrm>
          <a:prstGeom prst="callout1">
            <a:avLst>
              <a:gd name="adj1" fmla="val 93708"/>
              <a:gd name="adj2" fmla="val -69"/>
              <a:gd name="adj3" fmla="val 93686"/>
              <a:gd name="adj4" fmla="val 18048"/>
            </a:avLst>
          </a:prstGeom>
          <a:ln w="31750">
            <a:solidFill>
              <a:schemeClr val="accent5"/>
            </a:solidFill>
          </a:ln>
        </p:spPr>
        <p:txBody>
          <a:bodyPr wrap="square" bIns="180000" anchor="b">
            <a:noAutofit/>
          </a:bodyPr>
          <a:lstStyle>
            <a:lvl1pPr marL="0" indent="0">
              <a:lnSpc>
                <a:spcPct val="85000"/>
              </a:lnSpc>
              <a:spcBef>
                <a:spcPts val="0"/>
              </a:spcBef>
              <a:spcAft>
                <a:spcPts val="0"/>
              </a:spcAft>
              <a:buNone/>
              <a:defRPr lang="en-US" sz="2200" kern="1200" spc="-20" baseline="0" dirty="0">
                <a:solidFill>
                  <a:schemeClr val="tx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br>
              <a:rPr lang="en-US"/>
            </a:br>
            <a:r>
              <a:rPr lang="en-US"/>
              <a:t>2 lines maximum</a:t>
            </a:r>
          </a:p>
        </p:txBody>
      </p:sp>
      <p:sp>
        <p:nvSpPr>
          <p:cNvPr id="9" name="Text Placeholder 16">
            <a:extLst>
              <a:ext uri="{FF2B5EF4-FFF2-40B4-BE49-F238E27FC236}">
                <a16:creationId xmlns:a16="http://schemas.microsoft.com/office/drawing/2014/main" id="{8BF3CDFB-3035-1906-627F-169A0AFF5852}"/>
              </a:ext>
            </a:extLst>
          </p:cNvPr>
          <p:cNvSpPr>
            <a:spLocks noGrp="1"/>
          </p:cNvSpPr>
          <p:nvPr>
            <p:ph type="body" sz="quarter" idx="15" hasCustomPrompt="1"/>
          </p:nvPr>
        </p:nvSpPr>
        <p:spPr>
          <a:xfrm>
            <a:off x="531810" y="3651121"/>
            <a:ext cx="3526452" cy="2508379"/>
          </a:xfrm>
        </p:spPr>
        <p:txBody>
          <a:bodyPr wrap="square" rIns="0">
            <a:noAutofit/>
          </a:bodyPr>
          <a:lstStyle>
            <a:lvl1pPr marL="0" indent="0">
              <a:lnSpc>
                <a:spcPct val="100000"/>
              </a:lnSpc>
              <a:spcBef>
                <a:spcPts val="0"/>
              </a:spcBef>
              <a:spcAft>
                <a:spcPts val="400"/>
              </a:spcAft>
              <a:buNone/>
              <a:defRPr sz="160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
        <p:nvSpPr>
          <p:cNvPr id="26" name="Picture Placeholder 2">
            <a:extLst>
              <a:ext uri="{FF2B5EF4-FFF2-40B4-BE49-F238E27FC236}">
                <a16:creationId xmlns:a16="http://schemas.microsoft.com/office/drawing/2014/main" id="{139D0396-5251-18D3-6D1D-FB672FB44CDE}"/>
              </a:ext>
            </a:extLst>
          </p:cNvPr>
          <p:cNvSpPr>
            <a:spLocks noGrp="1" noChangeAspect="1"/>
          </p:cNvSpPr>
          <p:nvPr>
            <p:ph type="pic" sz="quarter" idx="45" hasCustomPrompt="1"/>
          </p:nvPr>
        </p:nvSpPr>
        <p:spPr>
          <a:xfrm>
            <a:off x="4340711" y="1601038"/>
            <a:ext cx="835024" cy="835024"/>
          </a:xfrm>
        </p:spPr>
        <p:txBody>
          <a:bodyPr lIns="144000"/>
          <a:lstStyle>
            <a:lvl1pPr marL="0" indent="0">
              <a:buNone/>
              <a:defRPr sz="1400"/>
            </a:lvl1pPr>
          </a:lstStyle>
          <a:p>
            <a:r>
              <a:rPr lang="en-US"/>
              <a:t>Icon</a:t>
            </a:r>
          </a:p>
        </p:txBody>
      </p:sp>
      <p:sp>
        <p:nvSpPr>
          <p:cNvPr id="27" name="Text Placeholder 22">
            <a:extLst>
              <a:ext uri="{FF2B5EF4-FFF2-40B4-BE49-F238E27FC236}">
                <a16:creationId xmlns:a16="http://schemas.microsoft.com/office/drawing/2014/main" id="{C049CEBE-00B0-C726-8F2E-0374ECA4E1F3}"/>
              </a:ext>
            </a:extLst>
          </p:cNvPr>
          <p:cNvSpPr>
            <a:spLocks noGrp="1"/>
          </p:cNvSpPr>
          <p:nvPr>
            <p:ph type="body" sz="quarter" idx="46" hasCustomPrompt="1"/>
          </p:nvPr>
        </p:nvSpPr>
        <p:spPr>
          <a:xfrm>
            <a:off x="4340711" y="2489200"/>
            <a:ext cx="3526452" cy="905188"/>
          </a:xfrm>
          <a:prstGeom prst="callout1">
            <a:avLst>
              <a:gd name="adj1" fmla="val 93708"/>
              <a:gd name="adj2" fmla="val -69"/>
              <a:gd name="adj3" fmla="val 93686"/>
              <a:gd name="adj4" fmla="val 18048"/>
            </a:avLst>
          </a:prstGeom>
          <a:ln w="31750">
            <a:solidFill>
              <a:schemeClr val="accent5"/>
            </a:solidFill>
          </a:ln>
        </p:spPr>
        <p:txBody>
          <a:bodyPr wrap="square" bIns="180000" anchor="b">
            <a:noAutofit/>
          </a:bodyPr>
          <a:lstStyle>
            <a:lvl1pPr marL="0" indent="0">
              <a:lnSpc>
                <a:spcPct val="85000"/>
              </a:lnSpc>
              <a:spcBef>
                <a:spcPts val="0"/>
              </a:spcBef>
              <a:spcAft>
                <a:spcPts val="0"/>
              </a:spcAft>
              <a:buNone/>
              <a:defRPr lang="en-US" sz="2200" kern="1200" spc="-20" baseline="0" dirty="0">
                <a:solidFill>
                  <a:schemeClr val="tx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br>
              <a:rPr lang="en-US"/>
            </a:br>
            <a:r>
              <a:rPr lang="en-US"/>
              <a:t>2 lines maximum</a:t>
            </a:r>
          </a:p>
        </p:txBody>
      </p:sp>
      <p:sp>
        <p:nvSpPr>
          <p:cNvPr id="28" name="Text Placeholder 16">
            <a:extLst>
              <a:ext uri="{FF2B5EF4-FFF2-40B4-BE49-F238E27FC236}">
                <a16:creationId xmlns:a16="http://schemas.microsoft.com/office/drawing/2014/main" id="{E84FC6FD-2A43-99CF-82C5-D98E826A76B7}"/>
              </a:ext>
            </a:extLst>
          </p:cNvPr>
          <p:cNvSpPr>
            <a:spLocks noGrp="1"/>
          </p:cNvSpPr>
          <p:nvPr>
            <p:ph type="body" sz="quarter" idx="47" hasCustomPrompt="1"/>
          </p:nvPr>
        </p:nvSpPr>
        <p:spPr>
          <a:xfrm>
            <a:off x="4340711" y="3651121"/>
            <a:ext cx="3526452" cy="2508379"/>
          </a:xfrm>
        </p:spPr>
        <p:txBody>
          <a:bodyPr wrap="square" rIns="0">
            <a:noAutofit/>
          </a:bodyPr>
          <a:lstStyle>
            <a:lvl1pPr marL="0" indent="0">
              <a:lnSpc>
                <a:spcPct val="100000"/>
              </a:lnSpc>
              <a:spcBef>
                <a:spcPts val="0"/>
              </a:spcBef>
              <a:spcAft>
                <a:spcPts val="400"/>
              </a:spcAft>
              <a:buNone/>
              <a:defRPr sz="160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
        <p:nvSpPr>
          <p:cNvPr id="29" name="Picture Placeholder 2">
            <a:extLst>
              <a:ext uri="{FF2B5EF4-FFF2-40B4-BE49-F238E27FC236}">
                <a16:creationId xmlns:a16="http://schemas.microsoft.com/office/drawing/2014/main" id="{EB49F5C6-BE22-7E23-F398-419AF46EA9C3}"/>
              </a:ext>
            </a:extLst>
          </p:cNvPr>
          <p:cNvSpPr>
            <a:spLocks noGrp="1" noChangeAspect="1"/>
          </p:cNvSpPr>
          <p:nvPr>
            <p:ph type="pic" sz="quarter" idx="48" hasCustomPrompt="1"/>
          </p:nvPr>
        </p:nvSpPr>
        <p:spPr>
          <a:xfrm>
            <a:off x="8149611" y="1601038"/>
            <a:ext cx="835024" cy="835024"/>
          </a:xfrm>
        </p:spPr>
        <p:txBody>
          <a:bodyPr lIns="144000"/>
          <a:lstStyle>
            <a:lvl1pPr marL="0" indent="0">
              <a:buNone/>
              <a:defRPr sz="1400"/>
            </a:lvl1pPr>
          </a:lstStyle>
          <a:p>
            <a:r>
              <a:rPr lang="en-US"/>
              <a:t>Icon</a:t>
            </a:r>
          </a:p>
        </p:txBody>
      </p:sp>
      <p:sp>
        <p:nvSpPr>
          <p:cNvPr id="30" name="Text Placeholder 22">
            <a:extLst>
              <a:ext uri="{FF2B5EF4-FFF2-40B4-BE49-F238E27FC236}">
                <a16:creationId xmlns:a16="http://schemas.microsoft.com/office/drawing/2014/main" id="{6EC19D9F-705A-74B6-9EBB-9D9565620413}"/>
              </a:ext>
            </a:extLst>
          </p:cNvPr>
          <p:cNvSpPr>
            <a:spLocks noGrp="1"/>
          </p:cNvSpPr>
          <p:nvPr>
            <p:ph type="body" sz="quarter" idx="49" hasCustomPrompt="1"/>
          </p:nvPr>
        </p:nvSpPr>
        <p:spPr>
          <a:xfrm>
            <a:off x="8149611" y="2489200"/>
            <a:ext cx="3526452" cy="905188"/>
          </a:xfrm>
          <a:prstGeom prst="callout1">
            <a:avLst>
              <a:gd name="adj1" fmla="val 93708"/>
              <a:gd name="adj2" fmla="val -69"/>
              <a:gd name="adj3" fmla="val 93686"/>
              <a:gd name="adj4" fmla="val 18048"/>
            </a:avLst>
          </a:prstGeom>
          <a:ln w="31750">
            <a:solidFill>
              <a:schemeClr val="accent5"/>
            </a:solidFill>
          </a:ln>
        </p:spPr>
        <p:txBody>
          <a:bodyPr wrap="square" bIns="180000" anchor="b">
            <a:noAutofit/>
          </a:bodyPr>
          <a:lstStyle>
            <a:lvl1pPr marL="0" indent="0">
              <a:lnSpc>
                <a:spcPct val="85000"/>
              </a:lnSpc>
              <a:spcBef>
                <a:spcPts val="0"/>
              </a:spcBef>
              <a:spcAft>
                <a:spcPts val="0"/>
              </a:spcAft>
              <a:buNone/>
              <a:defRPr lang="en-US" sz="2200" kern="1200" spc="-20" baseline="0" dirty="0">
                <a:solidFill>
                  <a:schemeClr val="tx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br>
              <a:rPr lang="en-US"/>
            </a:br>
            <a:r>
              <a:rPr lang="en-US"/>
              <a:t>2 lines maximum</a:t>
            </a:r>
          </a:p>
        </p:txBody>
      </p:sp>
      <p:sp>
        <p:nvSpPr>
          <p:cNvPr id="31" name="Text Placeholder 16">
            <a:extLst>
              <a:ext uri="{FF2B5EF4-FFF2-40B4-BE49-F238E27FC236}">
                <a16:creationId xmlns:a16="http://schemas.microsoft.com/office/drawing/2014/main" id="{AA3A1BDB-11C1-E45D-35EC-D8FEC9CEDC61}"/>
              </a:ext>
            </a:extLst>
          </p:cNvPr>
          <p:cNvSpPr>
            <a:spLocks noGrp="1"/>
          </p:cNvSpPr>
          <p:nvPr>
            <p:ph type="body" sz="quarter" idx="50" hasCustomPrompt="1"/>
          </p:nvPr>
        </p:nvSpPr>
        <p:spPr>
          <a:xfrm>
            <a:off x="8149611" y="3651121"/>
            <a:ext cx="3526452" cy="2508379"/>
          </a:xfrm>
        </p:spPr>
        <p:txBody>
          <a:bodyPr wrap="square" rIns="0">
            <a:noAutofit/>
          </a:bodyPr>
          <a:lstStyle>
            <a:lvl1pPr marL="0" indent="0">
              <a:lnSpc>
                <a:spcPct val="100000"/>
              </a:lnSpc>
              <a:spcBef>
                <a:spcPts val="0"/>
              </a:spcBef>
              <a:spcAft>
                <a:spcPts val="400"/>
              </a:spcAft>
              <a:buNone/>
              <a:defRPr sz="160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Tree>
    <p:extLst>
      <p:ext uri="{BB962C8B-B14F-4D97-AF65-F5344CB8AC3E}">
        <p14:creationId xmlns:p14="http://schemas.microsoft.com/office/powerpoint/2010/main" val="189822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Column_Dark Blue">
    <p:bg>
      <p:bgPr>
        <a:solidFill>
          <a:schemeClr val="accent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38272A-C799-49AB-5578-B5089BEC1D22}"/>
              </a:ext>
            </a:extLst>
          </p:cNvPr>
          <p:cNvSpPr>
            <a:spLocks noGrp="1"/>
          </p:cNvSpPr>
          <p:nvPr>
            <p:ph type="title" hasCustomPrompt="1"/>
          </p:nvPr>
        </p:nvSpPr>
        <p:spPr>
          <a:xfrm>
            <a:off x="515938" y="628016"/>
            <a:ext cx="11160126" cy="647700"/>
          </a:xfrm>
        </p:spPr>
        <p:txBody>
          <a:bodyPr/>
          <a:lstStyle>
            <a:lvl1pPr algn="l" defTabSz="914400" rtl="0" eaLnBrk="1" latinLnBrk="0" hangingPunct="1">
              <a:lnSpc>
                <a:spcPct val="85000"/>
              </a:lnSpc>
              <a:spcBef>
                <a:spcPct val="0"/>
              </a:spcBef>
              <a:buNone/>
              <a:defRPr lang="en-CA" sz="2800" kern="2000" spc="-50" baseline="0" dirty="0">
                <a:solidFill>
                  <a:schemeClr val="tx2"/>
                </a:solidFill>
                <a:latin typeface="+mj-lt"/>
                <a:ea typeface="+mj-ea"/>
                <a:cs typeface="+mj-cs"/>
              </a:defRPr>
            </a:lvl1pPr>
          </a:lstStyle>
          <a:p>
            <a:r>
              <a:rPr lang="en-US"/>
              <a:t>Four column layout</a:t>
            </a:r>
            <a:br>
              <a:rPr lang="en-US"/>
            </a:br>
            <a:r>
              <a:rPr lang="en-US"/>
              <a:t>Title 2 lines maximum</a:t>
            </a:r>
            <a:endParaRPr lang="en-CA"/>
          </a:p>
        </p:txBody>
      </p:sp>
      <p:sp>
        <p:nvSpPr>
          <p:cNvPr id="4" name="Picture Placeholder 2">
            <a:extLst>
              <a:ext uri="{FF2B5EF4-FFF2-40B4-BE49-F238E27FC236}">
                <a16:creationId xmlns:a16="http://schemas.microsoft.com/office/drawing/2014/main" id="{0AAFB50F-094B-2881-F919-B1EE84ACE5D7}"/>
              </a:ext>
            </a:extLst>
          </p:cNvPr>
          <p:cNvSpPr>
            <a:spLocks noGrp="1" noChangeAspect="1"/>
          </p:cNvSpPr>
          <p:nvPr>
            <p:ph type="pic" sz="quarter" idx="31" hasCustomPrompt="1"/>
          </p:nvPr>
        </p:nvSpPr>
        <p:spPr>
          <a:xfrm>
            <a:off x="531812" y="1601038"/>
            <a:ext cx="835024" cy="835024"/>
          </a:xfrm>
        </p:spPr>
        <p:txBody>
          <a:bodyPr lIns="144000"/>
          <a:lstStyle>
            <a:lvl1pPr marL="0" indent="0">
              <a:buNone/>
              <a:defRPr sz="1400"/>
            </a:lvl1pPr>
          </a:lstStyle>
          <a:p>
            <a:r>
              <a:rPr lang="en-US"/>
              <a:t>Icon</a:t>
            </a:r>
          </a:p>
        </p:txBody>
      </p:sp>
      <p:sp>
        <p:nvSpPr>
          <p:cNvPr id="6" name="TextBox 5">
            <a:extLst>
              <a:ext uri="{FF2B5EF4-FFF2-40B4-BE49-F238E27FC236}">
                <a16:creationId xmlns:a16="http://schemas.microsoft.com/office/drawing/2014/main" id="{CD417586-D17D-B05D-5384-E37636F2EE20}"/>
              </a:ext>
            </a:extLst>
          </p:cNvPr>
          <p:cNvSpPr txBox="1"/>
          <p:nvPr userDrawn="1"/>
        </p:nvSpPr>
        <p:spPr>
          <a:xfrm>
            <a:off x="11676063" y="6371918"/>
            <a:ext cx="376236" cy="153055"/>
          </a:xfrm>
          <a:prstGeom prst="rect">
            <a:avLst/>
          </a:prstGeom>
        </p:spPr>
        <p:txBody>
          <a:bodyPr vert="horz" wrap="square" lIns="18288" tIns="0" rIns="18288" bIns="9144" rtlCol="0" anchor="b">
            <a:spAutoFit/>
          </a:bodyPr>
          <a:lstStyle>
            <a:defPPr>
              <a:defRPr lang="en-US"/>
            </a:defPPr>
            <a:lvl1pPr>
              <a:defRPr sz="800">
                <a:solidFill>
                  <a:schemeClr val="tx1">
                    <a:tint val="75000"/>
                  </a:schemeClr>
                </a:solidFill>
              </a:defRPr>
            </a:lvl1pPr>
          </a:lstStyle>
          <a:p>
            <a:pPr marL="0" lvl="0" algn="l" defTabSz="914400" rtl="0" eaLnBrk="1" latinLnBrk="0" hangingPunct="1">
              <a:lnSpc>
                <a:spcPct val="125000"/>
              </a:lnSpc>
            </a:pPr>
            <a:fld id="{B01BFD70-D99E-427C-A01B-19B2BB56A3C8}" type="slidenum">
              <a:rPr lang="en-US" sz="800" kern="1200" smtClean="0">
                <a:solidFill>
                  <a:schemeClr val="accent6">
                    <a:lumMod val="90000"/>
                  </a:schemeClr>
                </a:solidFill>
                <a:latin typeface="+mn-lt"/>
                <a:ea typeface="+mn-ea"/>
                <a:cs typeface="+mn-cs"/>
              </a:rPr>
              <a:pPr marL="0" lvl="0" algn="l" defTabSz="914400" rtl="0" eaLnBrk="1" latinLnBrk="0" hangingPunct="1">
                <a:lnSpc>
                  <a:spcPct val="125000"/>
                </a:lnSpc>
              </a:pPr>
              <a:t>‹#›</a:t>
            </a:fld>
            <a:endParaRPr lang="en-US" sz="800" kern="1200">
              <a:solidFill>
                <a:schemeClr val="accent6">
                  <a:lumMod val="90000"/>
                </a:schemeClr>
              </a:solidFill>
              <a:latin typeface="+mn-lt"/>
              <a:ea typeface="+mn-ea"/>
              <a:cs typeface="+mn-cs"/>
            </a:endParaRPr>
          </a:p>
        </p:txBody>
      </p:sp>
      <p:grpSp>
        <p:nvGrpSpPr>
          <p:cNvPr id="43" name="Group 42">
            <a:extLst>
              <a:ext uri="{FF2B5EF4-FFF2-40B4-BE49-F238E27FC236}">
                <a16:creationId xmlns:a16="http://schemas.microsoft.com/office/drawing/2014/main" id="{717DDAE4-62DE-EEF2-E43F-005ACD006E14}"/>
              </a:ext>
            </a:extLst>
          </p:cNvPr>
          <p:cNvGrpSpPr/>
          <p:nvPr userDrawn="1"/>
        </p:nvGrpSpPr>
        <p:grpSpPr>
          <a:xfrm>
            <a:off x="12290489" y="-1"/>
            <a:ext cx="2910882" cy="6858001"/>
            <a:chOff x="12290489" y="-1"/>
            <a:chExt cx="2910882" cy="6858001"/>
          </a:xfrm>
        </p:grpSpPr>
        <p:sp>
          <p:nvSpPr>
            <p:cNvPr id="44" name="Rectangle 43">
              <a:extLst>
                <a:ext uri="{FF2B5EF4-FFF2-40B4-BE49-F238E27FC236}">
                  <a16:creationId xmlns:a16="http://schemas.microsoft.com/office/drawing/2014/main" id="{74829545-917D-5369-077E-2A4E82074C6F}"/>
                </a:ext>
              </a:extLst>
            </p:cNvPr>
            <p:cNvSpPr/>
            <p:nvPr userDrawn="1"/>
          </p:nvSpPr>
          <p:spPr>
            <a:xfrm>
              <a:off x="12290489" y="-1"/>
              <a:ext cx="273515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latin typeface="Aptos" panose="020B0004020202020204" pitchFamily="34" charset="0"/>
                <a:cs typeface="Aparajita" panose="02020603050405020304" pitchFamily="18" charset="0"/>
              </a:endParaRPr>
            </a:p>
          </p:txBody>
        </p:sp>
        <p:sp>
          <p:nvSpPr>
            <p:cNvPr id="45" name="TextBox 44">
              <a:extLst>
                <a:ext uri="{FF2B5EF4-FFF2-40B4-BE49-F238E27FC236}">
                  <a16:creationId xmlns:a16="http://schemas.microsoft.com/office/drawing/2014/main" id="{91214599-3AC4-B786-02F0-AE5566352055}"/>
                </a:ext>
              </a:extLst>
            </p:cNvPr>
            <p:cNvSpPr txBox="1"/>
            <p:nvPr userDrawn="1"/>
          </p:nvSpPr>
          <p:spPr>
            <a:xfrm>
              <a:off x="12449814" y="173148"/>
              <a:ext cx="1455527" cy="169277"/>
            </a:xfrm>
            <a:prstGeom prst="rect">
              <a:avLst/>
            </a:prstGeom>
          </p:spPr>
          <p:txBody>
            <a:bodyPr vert="horz" wrap="none" lIns="0" tIns="0" rIns="0" bIns="0" rtlCol="0" anchor="t">
              <a:spAutoFit/>
            </a:bodyPr>
            <a:lstStyle>
              <a:defPPr>
                <a:defRPr lang="en-US"/>
              </a:defPPr>
              <a:lvl1pPr>
                <a:defRPr sz="1100">
                  <a:solidFill>
                    <a:schemeClr val="accent2"/>
                  </a:solidFill>
                  <a:latin typeface="Arial" charset="0"/>
                  <a:ea typeface="Arial" charset="0"/>
                  <a:cs typeface="Arial" charset="0"/>
                </a:defRPr>
              </a:lvl1pPr>
            </a:lstStyle>
            <a:p>
              <a:pPr lvl="0"/>
              <a:r>
                <a:rPr lang="en-US" b="1">
                  <a:solidFill>
                    <a:schemeClr val="bg1"/>
                  </a:solidFill>
                  <a:latin typeface="Aptos" panose="020B0004020202020204" pitchFamily="34" charset="0"/>
                  <a:cs typeface="Aparajita" panose="02020603050405020304" pitchFamily="18" charset="0"/>
                </a:rPr>
                <a:t>HOW TO ADD AN ICON</a:t>
              </a:r>
            </a:p>
          </p:txBody>
        </p:sp>
        <p:cxnSp>
          <p:nvCxnSpPr>
            <p:cNvPr id="46" name="Straight Connector 45">
              <a:extLst>
                <a:ext uri="{FF2B5EF4-FFF2-40B4-BE49-F238E27FC236}">
                  <a16:creationId xmlns:a16="http://schemas.microsoft.com/office/drawing/2014/main" id="{BCA5B2B5-C2E0-2592-2785-4F84ED886D75}"/>
                </a:ext>
              </a:extLst>
            </p:cNvPr>
            <p:cNvCxnSpPr>
              <a:cxnSpLocks/>
            </p:cNvCxnSpPr>
            <p:nvPr userDrawn="1"/>
          </p:nvCxnSpPr>
          <p:spPr>
            <a:xfrm>
              <a:off x="12449814" y="423012"/>
              <a:ext cx="270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022702B7-28A0-668C-65B6-669BFACDF46D}"/>
                </a:ext>
              </a:extLst>
            </p:cNvPr>
            <p:cNvSpPr txBox="1"/>
            <p:nvPr userDrawn="1"/>
          </p:nvSpPr>
          <p:spPr>
            <a:xfrm>
              <a:off x="12614407" y="1281322"/>
              <a:ext cx="2297338" cy="606192"/>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lvl="0" indent="0">
                <a:buFont typeface="Arial" panose="020B0604020202020204" pitchFamily="34" charset="0"/>
                <a:buNone/>
              </a:pPr>
              <a:r>
                <a:rPr lang="en-US" sz="600" b="1">
                  <a:latin typeface="Aptos" panose="020B0004020202020204" pitchFamily="34" charset="0"/>
                  <a:cs typeface="Aparajita" panose="02020603050405020304" pitchFamily="18" charset="0"/>
                </a:rPr>
                <a:t>Method 1: </a:t>
              </a:r>
              <a:r>
                <a:rPr lang="en-US" sz="600" b="0">
                  <a:latin typeface="Aptos" panose="020B0004020202020204" pitchFamily="34" charset="0"/>
                  <a:cs typeface="Aparajita" panose="02020603050405020304" pitchFamily="18" charset="0"/>
                </a:rPr>
                <a:t>from file browser</a:t>
              </a:r>
            </a:p>
            <a:p>
              <a:pPr lvl="1">
                <a:buNone/>
              </a:pPr>
              <a:r>
                <a:rPr lang="en-US" sz="1050">
                  <a:latin typeface="Aptos" panose="020B0004020202020204" pitchFamily="34" charset="0"/>
                  <a:cs typeface="Aparajita" panose="02020603050405020304" pitchFamily="18" charset="0"/>
                </a:rPr>
                <a:t>Drag the icon onto the slide.</a:t>
              </a:r>
            </a:p>
            <a:p>
              <a:pPr marL="0" marR="0" lvl="1" indent="0" algn="l" defTabSz="914400" rtl="0" eaLnBrk="1" fontAlgn="auto" latinLnBrk="0" hangingPunct="1">
                <a:lnSpc>
                  <a:spcPct val="90000"/>
                </a:lnSpc>
                <a:spcBef>
                  <a:spcPts val="0"/>
                </a:spcBef>
                <a:spcAft>
                  <a:spcPts val="300"/>
                </a:spcAft>
                <a:buClrTx/>
                <a:buSzTx/>
                <a:buFontTx/>
                <a:buNone/>
                <a:tabLst/>
                <a:defRPr/>
              </a:pPr>
              <a:r>
                <a:rPr lang="en-US" sz="700">
                  <a:latin typeface="Aptos" panose="020B0004020202020204" pitchFamily="34" charset="0"/>
                  <a:cs typeface="Aparajita" panose="02020603050405020304" pitchFamily="18" charset="0"/>
                </a:rPr>
                <a:t>Note: If there are multiple image placeholders on the slide, select the intended placeholder before dragging in the image to let PowerPoint know where you want it.</a:t>
              </a:r>
              <a:endParaRPr lang="en-US" sz="1000">
                <a:latin typeface="Aptos" panose="020B0004020202020204" pitchFamily="34" charset="0"/>
                <a:cs typeface="Aparajita" panose="02020603050405020304" pitchFamily="18" charset="0"/>
              </a:endParaRPr>
            </a:p>
          </p:txBody>
        </p:sp>
        <p:sp>
          <p:nvSpPr>
            <p:cNvPr id="48" name="TextBox 47">
              <a:extLst>
                <a:ext uri="{FF2B5EF4-FFF2-40B4-BE49-F238E27FC236}">
                  <a16:creationId xmlns:a16="http://schemas.microsoft.com/office/drawing/2014/main" id="{8C58B4C5-C329-4790-4200-9150B0A43C33}"/>
                </a:ext>
              </a:extLst>
            </p:cNvPr>
            <p:cNvSpPr txBox="1">
              <a:spLocks noChangeAspect="1"/>
            </p:cNvSpPr>
            <p:nvPr/>
          </p:nvSpPr>
          <p:spPr>
            <a:xfrm>
              <a:off x="12449814" y="566082"/>
              <a:ext cx="114706" cy="114706"/>
            </a:xfrm>
            <a:prstGeom prst="ellipse">
              <a:avLst/>
            </a:prstGeom>
            <a:solidFill>
              <a:schemeClr val="accent1"/>
            </a:solidFill>
          </p:spPr>
          <p:txBody>
            <a:bodyPr vert="horz" wrap="none" lIns="0" tIns="0" rIns="0" bIns="0" rtlCol="0" anchor="ctr">
              <a:noAutofit/>
            </a:bodyPr>
            <a:lstStyle/>
            <a:p>
              <a:pPr algn="ctr"/>
              <a:r>
                <a:rPr lang="en-US" sz="500">
                  <a:solidFill>
                    <a:schemeClr val="tx1"/>
                  </a:solidFill>
                  <a:latin typeface="Aptos" panose="020B0004020202020204" pitchFamily="34" charset="0"/>
                  <a:ea typeface="Arial" charset="0"/>
                  <a:cs typeface="Aparajita" panose="02020603050405020304" pitchFamily="18" charset="0"/>
                </a:rPr>
                <a:t>1</a:t>
              </a:r>
            </a:p>
          </p:txBody>
        </p:sp>
        <p:sp>
          <p:nvSpPr>
            <p:cNvPr id="49" name="TextBox 48">
              <a:extLst>
                <a:ext uri="{FF2B5EF4-FFF2-40B4-BE49-F238E27FC236}">
                  <a16:creationId xmlns:a16="http://schemas.microsoft.com/office/drawing/2014/main" id="{D5299741-2394-3A23-F67F-F322FE1C0CB8}"/>
                </a:ext>
              </a:extLst>
            </p:cNvPr>
            <p:cNvSpPr txBox="1">
              <a:spLocks noChangeAspect="1"/>
            </p:cNvSpPr>
            <p:nvPr/>
          </p:nvSpPr>
          <p:spPr>
            <a:xfrm>
              <a:off x="12449814" y="1018081"/>
              <a:ext cx="114706" cy="114706"/>
            </a:xfrm>
            <a:prstGeom prst="ellipse">
              <a:avLst/>
            </a:prstGeom>
            <a:solidFill>
              <a:schemeClr val="accent1"/>
            </a:solidFill>
          </p:spPr>
          <p:txBody>
            <a:bodyPr vert="horz" wrap="none" lIns="0" tIns="0" rIns="0" bIns="0" rtlCol="0" anchor="ctr">
              <a:noAutofit/>
            </a:bodyPr>
            <a:lstStyle/>
            <a:p>
              <a:pPr algn="ctr"/>
              <a:r>
                <a:rPr lang="en-US" sz="500">
                  <a:solidFill>
                    <a:schemeClr val="tx1"/>
                  </a:solidFill>
                  <a:latin typeface="Aptos" panose="020B0004020202020204" pitchFamily="34" charset="0"/>
                  <a:ea typeface="Arial" charset="0"/>
                  <a:cs typeface="Aparajita" panose="02020603050405020304" pitchFamily="18" charset="0"/>
                </a:rPr>
                <a:t>2</a:t>
              </a:r>
            </a:p>
          </p:txBody>
        </p:sp>
        <p:sp>
          <p:nvSpPr>
            <p:cNvPr id="50" name="TextBox 49">
              <a:extLst>
                <a:ext uri="{FF2B5EF4-FFF2-40B4-BE49-F238E27FC236}">
                  <a16:creationId xmlns:a16="http://schemas.microsoft.com/office/drawing/2014/main" id="{43A73320-4AE9-4630-370C-00C5ADECD4A5}"/>
                </a:ext>
              </a:extLst>
            </p:cNvPr>
            <p:cNvSpPr txBox="1"/>
            <p:nvPr userDrawn="1"/>
          </p:nvSpPr>
          <p:spPr>
            <a:xfrm>
              <a:off x="12614406" y="545515"/>
              <a:ext cx="2586965" cy="612988"/>
            </a:xfrm>
            <a:prstGeom prst="rect">
              <a:avLst/>
            </a:prstGeom>
          </p:spPr>
          <p:txBody>
            <a:bodyPr vert="horz" wrap="square" lIns="0" tIns="0" rIns="0" bIns="0" rtlCol="0" anchor="t">
              <a:spAutoFit/>
            </a:bodyPr>
            <a:lstStyle>
              <a:defPPr>
                <a:defRPr lang="en-US"/>
              </a:defPPr>
              <a:lvl1pPr lvl="0">
                <a:spcBef>
                  <a:spcPts val="1000"/>
                </a:spcBef>
                <a:spcAft>
                  <a:spcPts val="300"/>
                </a:spcAft>
                <a:defRPr sz="1050" b="0" cap="none" spc="0" baseline="0">
                  <a:solidFill>
                    <a:schemeClr val="bg1"/>
                  </a:solidFill>
                  <a:latin typeface="Arial" charset="0"/>
                  <a:ea typeface="Arial" charset="0"/>
                  <a:cs typeface="Arial" charset="0"/>
                </a:defRPr>
              </a:lvl1pPr>
              <a:lvl2pPr marL="134938" lvl="1" indent="-131763">
                <a:lnSpc>
                  <a:spcPct val="90000"/>
                </a:lnSpc>
                <a:spcAft>
                  <a:spcPts val="300"/>
                </a:spcAft>
                <a:buFont typeface="Wingdings" pitchFamily="2" charset="2"/>
                <a:buChar char="§"/>
                <a:tabLst/>
                <a:defRPr sz="9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lvl="0">
                <a:spcBef>
                  <a:spcPts val="700"/>
                </a:spcBef>
              </a:pPr>
              <a:r>
                <a:rPr lang="en-US">
                  <a:latin typeface="Aptos" panose="020B0004020202020204" pitchFamily="34" charset="0"/>
                  <a:cs typeface="Aparajita" panose="02020603050405020304" pitchFamily="18" charset="0"/>
                </a:rPr>
                <a:t>Source icon from the </a:t>
              </a:r>
              <a:br>
                <a:rPr lang="en-US">
                  <a:latin typeface="Aptos" panose="020B0004020202020204" pitchFamily="34" charset="0"/>
                  <a:cs typeface="Aparajita" panose="02020603050405020304" pitchFamily="18" charset="0"/>
                </a:rPr>
              </a:br>
              <a:r>
                <a:rPr lang="en-US">
                  <a:solidFill>
                    <a:schemeClr val="accent1"/>
                  </a:solidFill>
                  <a:latin typeface="Aptos" panose="020B0004020202020204" pitchFamily="34" charset="0"/>
                  <a:cs typeface="Aparajita" panose="02020603050405020304" pitchFamily="18" charset="0"/>
                </a:rPr>
                <a:t>Qualcomm Icon Library</a:t>
              </a:r>
            </a:p>
            <a:p>
              <a:pPr lvl="0">
                <a:spcBef>
                  <a:spcPts val="700"/>
                </a:spcBef>
              </a:pPr>
              <a:r>
                <a:rPr lang="en-US">
                  <a:latin typeface="Aptos" panose="020B0004020202020204" pitchFamily="34" charset="0"/>
                  <a:cs typeface="Aparajita" panose="02020603050405020304" pitchFamily="18" charset="0"/>
                </a:rPr>
                <a:t>Add the icon to the placeholder.</a:t>
              </a:r>
            </a:p>
          </p:txBody>
        </p:sp>
        <p:sp>
          <p:nvSpPr>
            <p:cNvPr id="51" name="TextBox 50">
              <a:extLst>
                <a:ext uri="{FF2B5EF4-FFF2-40B4-BE49-F238E27FC236}">
                  <a16:creationId xmlns:a16="http://schemas.microsoft.com/office/drawing/2014/main" id="{36600997-0C5B-7E7E-13B9-8B1FBC407681}"/>
                </a:ext>
              </a:extLst>
            </p:cNvPr>
            <p:cNvSpPr txBox="1"/>
            <p:nvPr userDrawn="1"/>
          </p:nvSpPr>
          <p:spPr>
            <a:xfrm>
              <a:off x="12614407" y="1990969"/>
              <a:ext cx="1981357" cy="605550"/>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lvl="0" indent="0">
                <a:buFont typeface="Arial" panose="020B0604020202020204" pitchFamily="34" charset="0"/>
                <a:buNone/>
              </a:pPr>
              <a:r>
                <a:rPr lang="en-US" sz="600">
                  <a:latin typeface="Aptos" panose="020B0004020202020204" pitchFamily="34" charset="0"/>
                  <a:cs typeface="Aparajita" panose="02020603050405020304" pitchFamily="18" charset="0"/>
                </a:rPr>
                <a:t>Method 2: </a:t>
              </a:r>
              <a:r>
                <a:rPr lang="en-US" sz="600" b="0">
                  <a:latin typeface="Aptos" panose="020B0004020202020204" pitchFamily="34" charset="0"/>
                  <a:cs typeface="Aparajita" panose="02020603050405020304" pitchFamily="18" charset="0"/>
                </a:rPr>
                <a:t>Paste from clipboard</a:t>
              </a:r>
            </a:p>
            <a:p>
              <a:pPr lvl="1">
                <a:buNone/>
              </a:pPr>
              <a:r>
                <a:rPr lang="en-US" sz="1050">
                  <a:latin typeface="Aptos" panose="020B0004020202020204" pitchFamily="34" charset="0"/>
                  <a:cs typeface="Aparajita" panose="02020603050405020304" pitchFamily="18" charset="0"/>
                </a:rPr>
                <a:t>Select the icon placeholder.</a:t>
              </a:r>
            </a:p>
            <a:p>
              <a:pPr lvl="1">
                <a:buNone/>
              </a:pPr>
              <a:r>
                <a:rPr lang="en-US" sz="1050">
                  <a:latin typeface="Aptos" panose="020B0004020202020204" pitchFamily="34" charset="0"/>
                  <a:cs typeface="Aparajita" panose="02020603050405020304" pitchFamily="18" charset="0"/>
                </a:rPr>
                <a:t>Right-click or use keyboard shortcuts to paste the icon.</a:t>
              </a:r>
            </a:p>
          </p:txBody>
        </p:sp>
        <p:sp>
          <p:nvSpPr>
            <p:cNvPr id="52" name="TextBox 51">
              <a:extLst>
                <a:ext uri="{FF2B5EF4-FFF2-40B4-BE49-F238E27FC236}">
                  <a16:creationId xmlns:a16="http://schemas.microsoft.com/office/drawing/2014/main" id="{222AF4B2-579A-DE69-535D-5A7232B8BF25}"/>
                </a:ext>
              </a:extLst>
            </p:cNvPr>
            <p:cNvSpPr txBox="1"/>
            <p:nvPr userDrawn="1"/>
          </p:nvSpPr>
          <p:spPr>
            <a:xfrm>
              <a:off x="12614407" y="2699974"/>
              <a:ext cx="2297338" cy="421654"/>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lvl="0" indent="0">
                <a:buFont typeface="Arial" panose="020B0604020202020204" pitchFamily="34" charset="0"/>
                <a:buNone/>
              </a:pPr>
              <a:r>
                <a:rPr lang="en-US" sz="600">
                  <a:latin typeface="Aptos" panose="020B0004020202020204" pitchFamily="34" charset="0"/>
                  <a:cs typeface="Aparajita" panose="02020603050405020304" pitchFamily="18" charset="0"/>
                </a:rPr>
                <a:t>Method 3: </a:t>
              </a:r>
              <a:r>
                <a:rPr lang="en-US" sz="600" b="0">
                  <a:latin typeface="Aptos" panose="020B0004020202020204" pitchFamily="34" charset="0"/>
                  <a:cs typeface="Aparajita" panose="02020603050405020304" pitchFamily="18" charset="0"/>
                </a:rPr>
                <a:t>Placeholder icon</a:t>
              </a:r>
            </a:p>
            <a:p>
              <a:pPr lvl="1">
                <a:buNone/>
              </a:pPr>
              <a:r>
                <a:rPr lang="en-US" sz="1050">
                  <a:latin typeface="Aptos" panose="020B0004020202020204" pitchFamily="34" charset="0"/>
                  <a:cs typeface="Aparajita" panose="02020603050405020304" pitchFamily="18" charset="0"/>
                </a:rPr>
                <a:t>Click the image icon inside the placeholder to browse for an icon.</a:t>
              </a:r>
            </a:p>
          </p:txBody>
        </p:sp>
        <p:grpSp>
          <p:nvGrpSpPr>
            <p:cNvPr id="53" name="Group 52">
              <a:extLst>
                <a:ext uri="{FF2B5EF4-FFF2-40B4-BE49-F238E27FC236}">
                  <a16:creationId xmlns:a16="http://schemas.microsoft.com/office/drawing/2014/main" id="{D431143D-EA3F-BA31-FDD0-86758B90458F}"/>
                </a:ext>
              </a:extLst>
            </p:cNvPr>
            <p:cNvGrpSpPr/>
            <p:nvPr userDrawn="1"/>
          </p:nvGrpSpPr>
          <p:grpSpPr>
            <a:xfrm>
              <a:off x="12429548" y="3236396"/>
              <a:ext cx="2735151" cy="1280928"/>
              <a:chOff x="9286315" y="6976989"/>
              <a:chExt cx="2735151" cy="1280928"/>
            </a:xfrm>
          </p:grpSpPr>
          <p:sp>
            <p:nvSpPr>
              <p:cNvPr id="128" name="Rectangle 127">
                <a:extLst>
                  <a:ext uri="{FF2B5EF4-FFF2-40B4-BE49-F238E27FC236}">
                    <a16:creationId xmlns:a16="http://schemas.microsoft.com/office/drawing/2014/main" id="{992C18FF-FCA0-B6DC-4B5F-813875A58CAD}"/>
                  </a:ext>
                </a:extLst>
              </p:cNvPr>
              <p:cNvSpPr/>
              <p:nvPr userDrawn="1"/>
            </p:nvSpPr>
            <p:spPr>
              <a:xfrm>
                <a:off x="9286315" y="6976989"/>
                <a:ext cx="2735151" cy="1280928"/>
              </a:xfrm>
              <a:prstGeom prst="rect">
                <a:avLst/>
              </a:prstGeom>
              <a:solidFill>
                <a:schemeClr val="bg1"/>
              </a:solidFill>
              <a:ln w="254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cs typeface="Aparajita" panose="02020603050405020304" pitchFamily="18" charset="0"/>
                </a:endParaRPr>
              </a:p>
            </p:txBody>
          </p:sp>
          <p:sp>
            <p:nvSpPr>
              <p:cNvPr id="129" name="TextBox 128">
                <a:extLst>
                  <a:ext uri="{FF2B5EF4-FFF2-40B4-BE49-F238E27FC236}">
                    <a16:creationId xmlns:a16="http://schemas.microsoft.com/office/drawing/2014/main" id="{CC870698-701A-2242-78AE-B6CBE951C53A}"/>
                  </a:ext>
                </a:extLst>
              </p:cNvPr>
              <p:cNvSpPr txBox="1"/>
              <p:nvPr userDrawn="1"/>
            </p:nvSpPr>
            <p:spPr>
              <a:xfrm>
                <a:off x="9970738" y="7105788"/>
                <a:ext cx="1983958" cy="169277"/>
              </a:xfrm>
              <a:prstGeom prst="rect">
                <a:avLst/>
              </a:prstGeom>
            </p:spPr>
            <p:txBody>
              <a:bodyPr vert="horz" wrap="square" lIns="0" tIns="0" rIns="0" bIns="0" rtlCol="0" anchor="t">
                <a:spAutoFit/>
              </a:bodyPr>
              <a:lstStyle/>
              <a:p>
                <a:pPr algn="l"/>
                <a:r>
                  <a:rPr lang="en-US" sz="1100">
                    <a:solidFill>
                      <a:schemeClr val="tx1"/>
                    </a:solidFill>
                    <a:latin typeface="Aptos" panose="020B0004020202020204" pitchFamily="34" charset="0"/>
                    <a:ea typeface="Arial" charset="0"/>
                    <a:cs typeface="Aparajita" panose="02020603050405020304" pitchFamily="18" charset="0"/>
                  </a:rPr>
                  <a:t>Cropping Graphics</a:t>
                </a:r>
              </a:p>
            </p:txBody>
          </p:sp>
          <p:pic>
            <p:nvPicPr>
              <p:cNvPr id="131" name="Graphic 130">
                <a:extLst>
                  <a:ext uri="{FF2B5EF4-FFF2-40B4-BE49-F238E27FC236}">
                    <a16:creationId xmlns:a16="http://schemas.microsoft.com/office/drawing/2014/main" id="{27F479C9-EBF7-C89C-EBDD-699C93B929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446538" y="7116071"/>
                <a:ext cx="155227" cy="155227"/>
              </a:xfrm>
              <a:prstGeom prst="rect">
                <a:avLst/>
              </a:prstGeom>
            </p:spPr>
          </p:pic>
          <p:sp>
            <p:nvSpPr>
              <p:cNvPr id="132" name="TextBox 131">
                <a:extLst>
                  <a:ext uri="{FF2B5EF4-FFF2-40B4-BE49-F238E27FC236}">
                    <a16:creationId xmlns:a16="http://schemas.microsoft.com/office/drawing/2014/main" id="{A8B38676-38BD-C97A-3E60-811AD05F329A}"/>
                  </a:ext>
                </a:extLst>
              </p:cNvPr>
              <p:cNvSpPr txBox="1"/>
              <p:nvPr userDrawn="1"/>
            </p:nvSpPr>
            <p:spPr>
              <a:xfrm>
                <a:off x="9446538" y="7369972"/>
                <a:ext cx="2384904" cy="738664"/>
              </a:xfrm>
              <a:prstGeom prst="rect">
                <a:avLst/>
              </a:prstGeom>
            </p:spPr>
            <p:txBody>
              <a:bodyPr vert="horz" wrap="square" lIns="0" tIns="0" rIns="0" bIns="0" rtlCol="0" anchor="t">
                <a:spAutoFit/>
              </a:bodyPr>
              <a:lstStyle>
                <a:defPPr>
                  <a:defRPr lang="en-US"/>
                </a:defPPr>
                <a:lvl1pPr lvl="0">
                  <a:spcBef>
                    <a:spcPts val="1000"/>
                  </a:spcBef>
                  <a:spcAft>
                    <a:spcPts val="300"/>
                  </a:spcAft>
                  <a:defRPr sz="1050" b="0" cap="none" spc="0" baseline="0">
                    <a:solidFill>
                      <a:schemeClr val="bg1"/>
                    </a:solidFill>
                    <a:latin typeface="Arial" charset="0"/>
                    <a:ea typeface="Arial" charset="0"/>
                    <a:cs typeface="Arial" charset="0"/>
                  </a:defRPr>
                </a:lvl1pPr>
                <a:lvl2pPr marL="134938" lvl="1" indent="-131763">
                  <a:lnSpc>
                    <a:spcPct val="90000"/>
                  </a:lnSpc>
                  <a:spcAft>
                    <a:spcPts val="300"/>
                  </a:spcAft>
                  <a:buFont typeface="Wingdings" pitchFamily="2" charset="2"/>
                  <a:buChar char="§"/>
                  <a:tabLst/>
                  <a:defRPr sz="9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Right-click on the icon.</a:t>
                </a:r>
              </a:p>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Choose “Crop” from the menu. (           )</a:t>
                </a:r>
              </a:p>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Adjust the size and position of the image.</a:t>
                </a:r>
              </a:p>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Press Esc or click outside the image area to exit the cropping mode.</a:t>
                </a:r>
              </a:p>
            </p:txBody>
          </p:sp>
          <p:pic>
            <p:nvPicPr>
              <p:cNvPr id="133" name="Picture 132">
                <a:extLst>
                  <a:ext uri="{FF2B5EF4-FFF2-40B4-BE49-F238E27FC236}">
                    <a16:creationId xmlns:a16="http://schemas.microsoft.com/office/drawing/2014/main" id="{52C3F74E-3500-E869-070E-EB7D7CFFDD4B}"/>
                  </a:ext>
                </a:extLst>
              </p:cNvPr>
              <p:cNvPicPr>
                <a:picLocks noChangeAspect="1"/>
              </p:cNvPicPr>
              <p:nvPr userDrawn="1"/>
            </p:nvPicPr>
            <p:blipFill rotWithShape="1">
              <a:blip r:embed="rId4"/>
              <a:srcRect l="33684" t="12097" r="43371" b="20368"/>
              <a:stretch/>
            </p:blipFill>
            <p:spPr>
              <a:xfrm>
                <a:off x="11243541" y="7454405"/>
                <a:ext cx="136897" cy="213643"/>
              </a:xfrm>
              <a:prstGeom prst="rect">
                <a:avLst/>
              </a:prstGeom>
              <a:ln w="19050">
                <a:noFill/>
              </a:ln>
            </p:spPr>
          </p:pic>
          <p:sp>
            <p:nvSpPr>
              <p:cNvPr id="134" name="TextBox 133">
                <a:extLst>
                  <a:ext uri="{FF2B5EF4-FFF2-40B4-BE49-F238E27FC236}">
                    <a16:creationId xmlns:a16="http://schemas.microsoft.com/office/drawing/2014/main" id="{FD2E6A13-5E3C-A37E-FF9D-6CC65A1A8599}"/>
                  </a:ext>
                </a:extLst>
              </p:cNvPr>
              <p:cNvSpPr txBox="1"/>
              <p:nvPr userDrawn="1"/>
            </p:nvSpPr>
            <p:spPr>
              <a:xfrm>
                <a:off x="9667287" y="7119168"/>
                <a:ext cx="272091" cy="153888"/>
              </a:xfrm>
              <a:prstGeom prst="rect">
                <a:avLst/>
              </a:prstGeom>
            </p:spPr>
            <p:txBody>
              <a:bodyPr vert="horz" wrap="square" lIns="0" tIns="0" rIns="0" bIns="0" rtlCol="0" anchor="t">
                <a:spAutoFit/>
              </a:bodyPr>
              <a:lstStyle/>
              <a:p>
                <a:pPr algn="l"/>
                <a:r>
                  <a:rPr lang="en-US" sz="1000" kern="1200" cap="all" spc="150" baseline="0">
                    <a:solidFill>
                      <a:schemeClr val="tx1"/>
                    </a:solidFill>
                    <a:latin typeface="+mn-lt"/>
                    <a:ea typeface="+mn-ea"/>
                    <a:cs typeface="+mn-cs"/>
                  </a:rPr>
                  <a:t>TIP</a:t>
                </a:r>
              </a:p>
            </p:txBody>
          </p:sp>
        </p:grpSp>
        <p:grpSp>
          <p:nvGrpSpPr>
            <p:cNvPr id="54" name="Group 53">
              <a:extLst>
                <a:ext uri="{FF2B5EF4-FFF2-40B4-BE49-F238E27FC236}">
                  <a16:creationId xmlns:a16="http://schemas.microsoft.com/office/drawing/2014/main" id="{C17097D5-36D6-39B2-EA5B-55509107C41A}"/>
                </a:ext>
              </a:extLst>
            </p:cNvPr>
            <p:cNvGrpSpPr/>
            <p:nvPr userDrawn="1"/>
          </p:nvGrpSpPr>
          <p:grpSpPr>
            <a:xfrm>
              <a:off x="12429548" y="4543123"/>
              <a:ext cx="2735151" cy="2200108"/>
              <a:chOff x="9538241" y="5155416"/>
              <a:chExt cx="2735151" cy="2200108"/>
            </a:xfrm>
          </p:grpSpPr>
          <p:sp>
            <p:nvSpPr>
              <p:cNvPr id="55" name="Rectangle 54">
                <a:extLst>
                  <a:ext uri="{FF2B5EF4-FFF2-40B4-BE49-F238E27FC236}">
                    <a16:creationId xmlns:a16="http://schemas.microsoft.com/office/drawing/2014/main" id="{3834CD4C-1311-915F-D846-C8EF6D502AC7}"/>
                  </a:ext>
                </a:extLst>
              </p:cNvPr>
              <p:cNvSpPr/>
              <p:nvPr userDrawn="1"/>
            </p:nvSpPr>
            <p:spPr>
              <a:xfrm>
                <a:off x="9538241" y="5155416"/>
                <a:ext cx="2735151" cy="2200108"/>
              </a:xfrm>
              <a:prstGeom prst="rect">
                <a:avLst/>
              </a:prstGeom>
              <a:solidFill>
                <a:schemeClr val="bg1"/>
              </a:solidFill>
              <a:ln w="254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cs typeface="Aparajita" panose="02020603050405020304" pitchFamily="18" charset="0"/>
                </a:endParaRPr>
              </a:p>
            </p:txBody>
          </p:sp>
          <p:sp>
            <p:nvSpPr>
              <p:cNvPr id="56" name="TextBox 55">
                <a:extLst>
                  <a:ext uri="{FF2B5EF4-FFF2-40B4-BE49-F238E27FC236}">
                    <a16:creationId xmlns:a16="http://schemas.microsoft.com/office/drawing/2014/main" id="{26D4593E-4325-4054-E8E0-2C4565BC0804}"/>
                  </a:ext>
                </a:extLst>
              </p:cNvPr>
              <p:cNvSpPr txBox="1"/>
              <p:nvPr userDrawn="1"/>
            </p:nvSpPr>
            <p:spPr>
              <a:xfrm>
                <a:off x="10222664" y="5284216"/>
                <a:ext cx="1983958" cy="169277"/>
              </a:xfrm>
              <a:prstGeom prst="rect">
                <a:avLst/>
              </a:prstGeom>
            </p:spPr>
            <p:txBody>
              <a:bodyPr vert="horz" wrap="square" lIns="0" tIns="0" rIns="0" bIns="0" rtlCol="0" anchor="t">
                <a:spAutoFit/>
              </a:bodyPr>
              <a:lstStyle/>
              <a:p>
                <a:pPr algn="l"/>
                <a:r>
                  <a:rPr lang="en-US" sz="1100">
                    <a:solidFill>
                      <a:schemeClr val="tx1"/>
                    </a:solidFill>
                    <a:latin typeface="Aptos" panose="020B0004020202020204" pitchFamily="34" charset="0"/>
                    <a:ea typeface="Arial" charset="0"/>
                    <a:cs typeface="Aparajita" panose="02020603050405020304" pitchFamily="18" charset="0"/>
                  </a:rPr>
                  <a:t>Changing Icons</a:t>
                </a:r>
              </a:p>
            </p:txBody>
          </p:sp>
          <p:pic>
            <p:nvPicPr>
              <p:cNvPr id="57" name="Graphic 56">
                <a:extLst>
                  <a:ext uri="{FF2B5EF4-FFF2-40B4-BE49-F238E27FC236}">
                    <a16:creationId xmlns:a16="http://schemas.microsoft.com/office/drawing/2014/main" id="{AB5C6E66-2D1C-CA85-B320-68D3759A11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698464" y="5294499"/>
                <a:ext cx="155227" cy="155227"/>
              </a:xfrm>
              <a:prstGeom prst="rect">
                <a:avLst/>
              </a:prstGeom>
            </p:spPr>
          </p:pic>
          <p:sp>
            <p:nvSpPr>
              <p:cNvPr id="58" name="TextBox 57">
                <a:extLst>
                  <a:ext uri="{FF2B5EF4-FFF2-40B4-BE49-F238E27FC236}">
                    <a16:creationId xmlns:a16="http://schemas.microsoft.com/office/drawing/2014/main" id="{59524F0B-C3FC-E96B-9EF5-AD8583AA42AC}"/>
                  </a:ext>
                </a:extLst>
              </p:cNvPr>
              <p:cNvSpPr txBox="1"/>
              <p:nvPr userDrawn="1"/>
            </p:nvSpPr>
            <p:spPr>
              <a:xfrm>
                <a:off x="9713479" y="5605333"/>
                <a:ext cx="2481100" cy="256480"/>
              </a:xfrm>
              <a:prstGeom prst="rect">
                <a:avLst/>
              </a:prstGeom>
            </p:spPr>
            <p:txBody>
              <a:bodyPr vert="horz"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600" b="1" kern="1200" cap="all" spc="20" baseline="0" noProof="0">
                    <a:solidFill>
                      <a:schemeClr val="tx1"/>
                    </a:solidFill>
                    <a:latin typeface="Aptos" panose="020B0004020202020204" pitchFamily="34" charset="0"/>
                    <a:ea typeface="+mn-ea"/>
                    <a:cs typeface="Aparajita" panose="02020603050405020304" pitchFamily="18" charset="0"/>
                  </a:rPr>
                  <a:t>Method 1: </a:t>
                </a:r>
                <a:r>
                  <a:rPr lang="en-US" sz="600" b="0" kern="1200" cap="all" spc="20" baseline="0" noProof="0">
                    <a:solidFill>
                      <a:schemeClr val="tx1"/>
                    </a:solidFill>
                    <a:latin typeface="Aptos" panose="020B0004020202020204" pitchFamily="34" charset="0"/>
                    <a:ea typeface="+mn-ea"/>
                    <a:cs typeface="Aparajita" panose="02020603050405020304" pitchFamily="18" charset="0"/>
                  </a:rPr>
                  <a:t>RIGHT CLICK</a:t>
                </a:r>
              </a:p>
              <a:p>
                <a:pPr marL="0" algn="l" defTabSz="914400" rtl="0" eaLnBrk="1" latinLnBrk="0" hangingPunct="1">
                  <a:spcBef>
                    <a:spcPts val="200"/>
                  </a:spcBef>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Right-click on icon and select “Change Picture”</a:t>
                </a:r>
              </a:p>
            </p:txBody>
          </p:sp>
          <p:sp>
            <p:nvSpPr>
              <p:cNvPr id="59" name="TextBox 58">
                <a:extLst>
                  <a:ext uri="{FF2B5EF4-FFF2-40B4-BE49-F238E27FC236}">
                    <a16:creationId xmlns:a16="http://schemas.microsoft.com/office/drawing/2014/main" id="{BE622394-901B-B821-BDE6-422E33014D2B}"/>
                  </a:ext>
                </a:extLst>
              </p:cNvPr>
              <p:cNvSpPr txBox="1"/>
              <p:nvPr userDrawn="1"/>
            </p:nvSpPr>
            <p:spPr>
              <a:xfrm>
                <a:off x="9713479" y="6516011"/>
                <a:ext cx="2422981" cy="499367"/>
              </a:xfrm>
              <a:prstGeom prst="rect">
                <a:avLst/>
              </a:prstGeom>
            </p:spPr>
            <p:txBody>
              <a:bodyPr vert="horz" wrap="square" lIns="0" tIns="0" rIns="0" bIns="0" rtlCol="0" anchor="t">
                <a:spAutoFit/>
              </a:bodyPr>
              <a:lstStyle/>
              <a:p>
                <a:pPr marL="134938" lvl="1" indent="-131763" algn="l" defTabSz="914400" rtl="0" eaLnBrk="1" latinLnBrk="0" hangingPunct="1">
                  <a:lnSpc>
                    <a:spcPct val="90000"/>
                  </a:lnSpc>
                  <a:spcBef>
                    <a:spcPts val="0"/>
                  </a:spcBef>
                  <a:spcAft>
                    <a:spcPts val="300"/>
                  </a:spcAft>
                  <a:buFont typeface="Wingdings" pitchFamily="2" charset="2"/>
                  <a:buChar char="§"/>
                  <a:tabLst/>
                  <a:defRPr/>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Deleting the image may bring the image placeholder to the top layer, covering the photo caption textbox. Right-click on the placeholder and choose “Send to Back”.</a:t>
                </a:r>
              </a:p>
            </p:txBody>
          </p:sp>
          <p:sp>
            <p:nvSpPr>
              <p:cNvPr id="60" name="TextBox 59">
                <a:extLst>
                  <a:ext uri="{FF2B5EF4-FFF2-40B4-BE49-F238E27FC236}">
                    <a16:creationId xmlns:a16="http://schemas.microsoft.com/office/drawing/2014/main" id="{7AD17B2F-A0CC-7E95-D315-F28D5BBC0E3A}"/>
                  </a:ext>
                </a:extLst>
              </p:cNvPr>
              <p:cNvSpPr txBox="1"/>
              <p:nvPr userDrawn="1"/>
            </p:nvSpPr>
            <p:spPr>
              <a:xfrm>
                <a:off x="9713479" y="6063079"/>
                <a:ext cx="2422981" cy="394980"/>
              </a:xfrm>
              <a:prstGeom prst="rect">
                <a:avLst/>
              </a:prstGeom>
            </p:spPr>
            <p:txBody>
              <a:bodyPr vert="horz"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00" b="1" i="0" u="none" strike="noStrike" kern="1200" cap="all" spc="20" normalizeH="0" baseline="0" noProof="0">
                    <a:ln>
                      <a:noFill/>
                    </a:ln>
                    <a:solidFill>
                      <a:schemeClr val="tx1"/>
                    </a:solidFill>
                    <a:effectLst/>
                    <a:uLnTx/>
                    <a:uFillTx/>
                    <a:latin typeface="Aptos" panose="020B0004020202020204" pitchFamily="34" charset="0"/>
                    <a:ea typeface="+mn-ea"/>
                    <a:cs typeface="Aparajita" panose="02020603050405020304" pitchFamily="18" charset="0"/>
                  </a:rPr>
                  <a:t>Method 2: </a:t>
                </a:r>
                <a:r>
                  <a:rPr kumimoji="0" lang="en-US" sz="600" b="0" i="0" u="none" strike="noStrike" kern="1200" cap="all" spc="20" normalizeH="0" baseline="0" noProof="0">
                    <a:ln>
                      <a:noFill/>
                    </a:ln>
                    <a:solidFill>
                      <a:schemeClr val="tx1"/>
                    </a:solidFill>
                    <a:effectLst/>
                    <a:uLnTx/>
                    <a:uFillTx/>
                    <a:latin typeface="Aptos" panose="020B0004020202020204" pitchFamily="34" charset="0"/>
                    <a:ea typeface="+mn-ea"/>
                    <a:cs typeface="Aparajita" panose="02020603050405020304" pitchFamily="18" charset="0"/>
                  </a:rPr>
                  <a:t>RESET PLACEHOLDER</a:t>
                </a:r>
              </a:p>
              <a:p>
                <a:pPr marL="0" algn="l" defTabSz="914400" rtl="0" eaLnBrk="1" latinLnBrk="0" hangingPunct="1">
                  <a:spcBef>
                    <a:spcPts val="200"/>
                  </a:spcBef>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First, delete the existing image to reset the photo placeholder functionality.</a:t>
                </a:r>
              </a:p>
            </p:txBody>
          </p:sp>
          <p:sp>
            <p:nvSpPr>
              <p:cNvPr id="61" name="TextBox 60">
                <a:extLst>
                  <a:ext uri="{FF2B5EF4-FFF2-40B4-BE49-F238E27FC236}">
                    <a16:creationId xmlns:a16="http://schemas.microsoft.com/office/drawing/2014/main" id="{D9245573-D378-F3B6-9D43-7A0AC9D3F674}"/>
                  </a:ext>
                </a:extLst>
              </p:cNvPr>
              <p:cNvSpPr txBox="1"/>
              <p:nvPr userDrawn="1"/>
            </p:nvSpPr>
            <p:spPr>
              <a:xfrm>
                <a:off x="9713479" y="7056726"/>
                <a:ext cx="2422981" cy="138499"/>
              </a:xfrm>
              <a:prstGeom prst="rect">
                <a:avLst/>
              </a:prstGeom>
            </p:spPr>
            <p:txBody>
              <a:bodyPr vert="horz" wrap="square" lIns="0" tIns="0" rIns="0" bIns="0" rtlCol="0" anchor="t">
                <a:spAutoFit/>
              </a:bodyPr>
              <a:lstStyle/>
              <a:p>
                <a:pPr marL="0" algn="l" defTabSz="914400" rtl="0" eaLnBrk="1" latinLnBrk="0" hangingPunct="1">
                  <a:spcBef>
                    <a:spcPts val="200"/>
                  </a:spcBef>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You can now add a new icon as normal.</a:t>
                </a:r>
              </a:p>
            </p:txBody>
          </p:sp>
          <p:cxnSp>
            <p:nvCxnSpPr>
              <p:cNvPr id="62" name="Straight Connector 61">
                <a:extLst>
                  <a:ext uri="{FF2B5EF4-FFF2-40B4-BE49-F238E27FC236}">
                    <a16:creationId xmlns:a16="http://schemas.microsoft.com/office/drawing/2014/main" id="{DF948D1D-C3E1-EF3A-5CFF-FC5BD4F401D2}"/>
                  </a:ext>
                </a:extLst>
              </p:cNvPr>
              <p:cNvCxnSpPr>
                <a:cxnSpLocks/>
              </p:cNvCxnSpPr>
              <p:nvPr userDrawn="1"/>
            </p:nvCxnSpPr>
            <p:spPr>
              <a:xfrm>
                <a:off x="9713479" y="5957047"/>
                <a:ext cx="270000"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D6D6806E-4824-9CA0-7A29-8C9379EA11A7}"/>
                  </a:ext>
                </a:extLst>
              </p:cNvPr>
              <p:cNvSpPr txBox="1"/>
              <p:nvPr userDrawn="1"/>
            </p:nvSpPr>
            <p:spPr>
              <a:xfrm>
                <a:off x="9919213" y="5297596"/>
                <a:ext cx="272091" cy="153888"/>
              </a:xfrm>
              <a:prstGeom prst="rect">
                <a:avLst/>
              </a:prstGeom>
            </p:spPr>
            <p:txBody>
              <a:bodyPr vert="horz" wrap="square" lIns="0" tIns="0" rIns="0" bIns="0" rtlCol="0" anchor="t">
                <a:spAutoFit/>
              </a:bodyPr>
              <a:lstStyle/>
              <a:p>
                <a:pPr algn="l"/>
                <a:r>
                  <a:rPr lang="en-US" sz="1000" kern="1200" cap="all" spc="150" baseline="0">
                    <a:solidFill>
                      <a:schemeClr val="tx1"/>
                    </a:solidFill>
                    <a:latin typeface="+mn-lt"/>
                    <a:ea typeface="+mn-ea"/>
                    <a:cs typeface="+mn-cs"/>
                  </a:rPr>
                  <a:t>TIP</a:t>
                </a:r>
              </a:p>
            </p:txBody>
          </p:sp>
        </p:grpSp>
      </p:grpSp>
      <p:sp>
        <p:nvSpPr>
          <p:cNvPr id="2" name="Footer Placeholder 1">
            <a:extLst>
              <a:ext uri="{FF2B5EF4-FFF2-40B4-BE49-F238E27FC236}">
                <a16:creationId xmlns:a16="http://schemas.microsoft.com/office/drawing/2014/main" id="{355FFA2C-5431-4B39-1E12-AB136674DCB9}"/>
              </a:ext>
            </a:extLst>
          </p:cNvPr>
          <p:cNvSpPr>
            <a:spLocks noGrp="1"/>
          </p:cNvSpPr>
          <p:nvPr>
            <p:ph type="ftr" sz="quarter" idx="49"/>
          </p:nvPr>
        </p:nvSpPr>
        <p:spPr/>
        <p:txBody>
          <a:bodyPr/>
          <a:lstStyle/>
          <a:p>
            <a:endParaRPr lang="en-CA"/>
          </a:p>
        </p:txBody>
      </p:sp>
      <p:sp>
        <p:nvSpPr>
          <p:cNvPr id="15" name="Text Placeholder 22">
            <a:extLst>
              <a:ext uri="{FF2B5EF4-FFF2-40B4-BE49-F238E27FC236}">
                <a16:creationId xmlns:a16="http://schemas.microsoft.com/office/drawing/2014/main" id="{AEE4CF8C-958F-1DA4-CCF7-D6B890C89A2E}"/>
              </a:ext>
            </a:extLst>
          </p:cNvPr>
          <p:cNvSpPr>
            <a:spLocks noGrp="1"/>
          </p:cNvSpPr>
          <p:nvPr>
            <p:ph type="body" sz="quarter" idx="27" hasCustomPrompt="1"/>
          </p:nvPr>
        </p:nvSpPr>
        <p:spPr>
          <a:xfrm>
            <a:off x="531811" y="2489200"/>
            <a:ext cx="2595589" cy="905188"/>
          </a:xfrm>
          <a:prstGeom prst="callout1">
            <a:avLst>
              <a:gd name="adj1" fmla="val 93708"/>
              <a:gd name="adj2" fmla="val -69"/>
              <a:gd name="adj3" fmla="val 93686"/>
              <a:gd name="adj4" fmla="val 24531"/>
            </a:avLst>
          </a:prstGeom>
          <a:ln w="31750">
            <a:solidFill>
              <a:schemeClr val="accent5"/>
            </a:solidFill>
          </a:ln>
        </p:spPr>
        <p:txBody>
          <a:bodyPr wrap="square" bIns="180000" anchor="b">
            <a:noAutofit/>
          </a:bodyPr>
          <a:lstStyle>
            <a:lvl1pPr marL="0" indent="0">
              <a:lnSpc>
                <a:spcPct val="85000"/>
              </a:lnSpc>
              <a:spcBef>
                <a:spcPts val="0"/>
              </a:spcBef>
              <a:spcAft>
                <a:spcPts val="0"/>
              </a:spcAft>
              <a:buNone/>
              <a:defRPr lang="en-US" sz="2200" kern="1200" spc="-20" baseline="0" dirty="0">
                <a:solidFill>
                  <a:schemeClr val="tx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br>
              <a:rPr lang="en-US"/>
            </a:br>
            <a:r>
              <a:rPr lang="en-US"/>
              <a:t>2 lines maximum</a:t>
            </a:r>
          </a:p>
        </p:txBody>
      </p:sp>
      <p:sp>
        <p:nvSpPr>
          <p:cNvPr id="16" name="Text Placeholder 16">
            <a:extLst>
              <a:ext uri="{FF2B5EF4-FFF2-40B4-BE49-F238E27FC236}">
                <a16:creationId xmlns:a16="http://schemas.microsoft.com/office/drawing/2014/main" id="{C89C7762-ACFA-1003-9A99-7D48D68F547F}"/>
              </a:ext>
            </a:extLst>
          </p:cNvPr>
          <p:cNvSpPr>
            <a:spLocks noGrp="1"/>
          </p:cNvSpPr>
          <p:nvPr>
            <p:ph type="body" sz="quarter" idx="15" hasCustomPrompt="1"/>
          </p:nvPr>
        </p:nvSpPr>
        <p:spPr>
          <a:xfrm>
            <a:off x="531812" y="3651121"/>
            <a:ext cx="2595589" cy="2514729"/>
          </a:xfrm>
        </p:spPr>
        <p:txBody>
          <a:bodyPr wrap="square">
            <a:noAutofit/>
          </a:bodyPr>
          <a:lstStyle>
            <a:lvl1pPr marL="0" indent="0">
              <a:lnSpc>
                <a:spcPct val="100000"/>
              </a:lnSpc>
              <a:spcBef>
                <a:spcPts val="0"/>
              </a:spcBef>
              <a:spcAft>
                <a:spcPts val="400"/>
              </a:spcAft>
              <a:buNone/>
              <a:defRPr sz="160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
        <p:nvSpPr>
          <p:cNvPr id="17" name="Picture Placeholder 2">
            <a:extLst>
              <a:ext uri="{FF2B5EF4-FFF2-40B4-BE49-F238E27FC236}">
                <a16:creationId xmlns:a16="http://schemas.microsoft.com/office/drawing/2014/main" id="{7742E333-DAE8-AADC-AB85-E09272B827B3}"/>
              </a:ext>
            </a:extLst>
          </p:cNvPr>
          <p:cNvSpPr>
            <a:spLocks noGrp="1" noChangeAspect="1"/>
          </p:cNvSpPr>
          <p:nvPr>
            <p:ph type="pic" sz="quarter" idx="50" hasCustomPrompt="1"/>
          </p:nvPr>
        </p:nvSpPr>
        <p:spPr>
          <a:xfrm>
            <a:off x="3380247" y="1601038"/>
            <a:ext cx="835024" cy="835024"/>
          </a:xfrm>
        </p:spPr>
        <p:txBody>
          <a:bodyPr lIns="144000"/>
          <a:lstStyle>
            <a:lvl1pPr marL="0" indent="0">
              <a:buNone/>
              <a:defRPr sz="1400"/>
            </a:lvl1pPr>
          </a:lstStyle>
          <a:p>
            <a:r>
              <a:rPr lang="en-US"/>
              <a:t>Icon</a:t>
            </a:r>
          </a:p>
        </p:txBody>
      </p:sp>
      <p:sp>
        <p:nvSpPr>
          <p:cNvPr id="18" name="Text Placeholder 22">
            <a:extLst>
              <a:ext uri="{FF2B5EF4-FFF2-40B4-BE49-F238E27FC236}">
                <a16:creationId xmlns:a16="http://schemas.microsoft.com/office/drawing/2014/main" id="{DE030996-68A3-8AC0-F998-9C4EF4AE6C2B}"/>
              </a:ext>
            </a:extLst>
          </p:cNvPr>
          <p:cNvSpPr>
            <a:spLocks noGrp="1"/>
          </p:cNvSpPr>
          <p:nvPr>
            <p:ph type="body" sz="quarter" idx="51" hasCustomPrompt="1"/>
          </p:nvPr>
        </p:nvSpPr>
        <p:spPr>
          <a:xfrm>
            <a:off x="3380247" y="2489200"/>
            <a:ext cx="2595589" cy="905188"/>
          </a:xfrm>
          <a:prstGeom prst="callout1">
            <a:avLst>
              <a:gd name="adj1" fmla="val 93708"/>
              <a:gd name="adj2" fmla="val -69"/>
              <a:gd name="adj3" fmla="val 93686"/>
              <a:gd name="adj4" fmla="val 24531"/>
            </a:avLst>
          </a:prstGeom>
          <a:ln w="31750">
            <a:solidFill>
              <a:schemeClr val="accent5"/>
            </a:solidFill>
          </a:ln>
        </p:spPr>
        <p:txBody>
          <a:bodyPr wrap="square" bIns="180000" anchor="b">
            <a:noAutofit/>
          </a:bodyPr>
          <a:lstStyle>
            <a:lvl1pPr marL="0" indent="0">
              <a:lnSpc>
                <a:spcPct val="85000"/>
              </a:lnSpc>
              <a:spcBef>
                <a:spcPts val="0"/>
              </a:spcBef>
              <a:spcAft>
                <a:spcPts val="0"/>
              </a:spcAft>
              <a:buNone/>
              <a:defRPr lang="en-US" sz="2200" kern="1200" spc="-20" baseline="0" dirty="0">
                <a:solidFill>
                  <a:schemeClr val="tx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br>
              <a:rPr lang="en-US"/>
            </a:br>
            <a:r>
              <a:rPr lang="en-US"/>
              <a:t>2 lines maximum</a:t>
            </a:r>
          </a:p>
        </p:txBody>
      </p:sp>
      <p:sp>
        <p:nvSpPr>
          <p:cNvPr id="19" name="Text Placeholder 16">
            <a:extLst>
              <a:ext uri="{FF2B5EF4-FFF2-40B4-BE49-F238E27FC236}">
                <a16:creationId xmlns:a16="http://schemas.microsoft.com/office/drawing/2014/main" id="{5C7E2214-9452-F487-B334-F6CDE12C5733}"/>
              </a:ext>
            </a:extLst>
          </p:cNvPr>
          <p:cNvSpPr>
            <a:spLocks noGrp="1"/>
          </p:cNvSpPr>
          <p:nvPr>
            <p:ph type="body" sz="quarter" idx="52" hasCustomPrompt="1"/>
          </p:nvPr>
        </p:nvSpPr>
        <p:spPr>
          <a:xfrm>
            <a:off x="3380247" y="3651121"/>
            <a:ext cx="2595589" cy="2514729"/>
          </a:xfrm>
        </p:spPr>
        <p:txBody>
          <a:bodyPr wrap="square">
            <a:noAutofit/>
          </a:bodyPr>
          <a:lstStyle>
            <a:lvl1pPr marL="0" indent="0">
              <a:lnSpc>
                <a:spcPct val="100000"/>
              </a:lnSpc>
              <a:spcBef>
                <a:spcPts val="0"/>
              </a:spcBef>
              <a:spcAft>
                <a:spcPts val="400"/>
              </a:spcAft>
              <a:buNone/>
              <a:defRPr sz="160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
        <p:nvSpPr>
          <p:cNvPr id="23" name="Picture Placeholder 2">
            <a:extLst>
              <a:ext uri="{FF2B5EF4-FFF2-40B4-BE49-F238E27FC236}">
                <a16:creationId xmlns:a16="http://schemas.microsoft.com/office/drawing/2014/main" id="{49D03249-A3CA-5A91-C717-27E68D6F7831}"/>
              </a:ext>
            </a:extLst>
          </p:cNvPr>
          <p:cNvSpPr>
            <a:spLocks noGrp="1" noChangeAspect="1"/>
          </p:cNvSpPr>
          <p:nvPr>
            <p:ph type="pic" sz="quarter" idx="53" hasCustomPrompt="1"/>
          </p:nvPr>
        </p:nvSpPr>
        <p:spPr>
          <a:xfrm>
            <a:off x="6228682" y="1601038"/>
            <a:ext cx="835024" cy="835024"/>
          </a:xfrm>
        </p:spPr>
        <p:txBody>
          <a:bodyPr lIns="144000"/>
          <a:lstStyle>
            <a:lvl1pPr marL="0" indent="0">
              <a:buNone/>
              <a:defRPr sz="1400"/>
            </a:lvl1pPr>
          </a:lstStyle>
          <a:p>
            <a:r>
              <a:rPr lang="en-US"/>
              <a:t>Icon</a:t>
            </a:r>
          </a:p>
        </p:txBody>
      </p:sp>
      <p:sp>
        <p:nvSpPr>
          <p:cNvPr id="24" name="Text Placeholder 22">
            <a:extLst>
              <a:ext uri="{FF2B5EF4-FFF2-40B4-BE49-F238E27FC236}">
                <a16:creationId xmlns:a16="http://schemas.microsoft.com/office/drawing/2014/main" id="{31B9C0A0-95B0-2824-2407-CDDC04E197D9}"/>
              </a:ext>
            </a:extLst>
          </p:cNvPr>
          <p:cNvSpPr>
            <a:spLocks noGrp="1"/>
          </p:cNvSpPr>
          <p:nvPr>
            <p:ph type="body" sz="quarter" idx="54" hasCustomPrompt="1"/>
          </p:nvPr>
        </p:nvSpPr>
        <p:spPr>
          <a:xfrm>
            <a:off x="6228682" y="2489200"/>
            <a:ext cx="2595589" cy="905188"/>
          </a:xfrm>
          <a:prstGeom prst="callout1">
            <a:avLst>
              <a:gd name="adj1" fmla="val 93708"/>
              <a:gd name="adj2" fmla="val -69"/>
              <a:gd name="adj3" fmla="val 93686"/>
              <a:gd name="adj4" fmla="val 24531"/>
            </a:avLst>
          </a:prstGeom>
          <a:ln w="31750">
            <a:solidFill>
              <a:schemeClr val="accent5"/>
            </a:solidFill>
          </a:ln>
        </p:spPr>
        <p:txBody>
          <a:bodyPr wrap="square" bIns="180000" anchor="b">
            <a:noAutofit/>
          </a:bodyPr>
          <a:lstStyle>
            <a:lvl1pPr marL="0" indent="0">
              <a:lnSpc>
                <a:spcPct val="85000"/>
              </a:lnSpc>
              <a:spcBef>
                <a:spcPts val="0"/>
              </a:spcBef>
              <a:spcAft>
                <a:spcPts val="0"/>
              </a:spcAft>
              <a:buNone/>
              <a:defRPr lang="en-US" sz="2200" kern="1200" spc="-20" baseline="0" dirty="0">
                <a:solidFill>
                  <a:schemeClr val="tx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br>
              <a:rPr lang="en-US"/>
            </a:br>
            <a:r>
              <a:rPr lang="en-US"/>
              <a:t>2 lines maximum</a:t>
            </a:r>
          </a:p>
        </p:txBody>
      </p:sp>
      <p:sp>
        <p:nvSpPr>
          <p:cNvPr id="25" name="Text Placeholder 16">
            <a:extLst>
              <a:ext uri="{FF2B5EF4-FFF2-40B4-BE49-F238E27FC236}">
                <a16:creationId xmlns:a16="http://schemas.microsoft.com/office/drawing/2014/main" id="{06A24B55-C38A-D8B1-E30C-791BAA94A209}"/>
              </a:ext>
            </a:extLst>
          </p:cNvPr>
          <p:cNvSpPr>
            <a:spLocks noGrp="1"/>
          </p:cNvSpPr>
          <p:nvPr>
            <p:ph type="body" sz="quarter" idx="55" hasCustomPrompt="1"/>
          </p:nvPr>
        </p:nvSpPr>
        <p:spPr>
          <a:xfrm>
            <a:off x="6228682" y="3651121"/>
            <a:ext cx="2595589" cy="2514729"/>
          </a:xfrm>
        </p:spPr>
        <p:txBody>
          <a:bodyPr wrap="square">
            <a:noAutofit/>
          </a:bodyPr>
          <a:lstStyle>
            <a:lvl1pPr marL="0" indent="0">
              <a:lnSpc>
                <a:spcPct val="100000"/>
              </a:lnSpc>
              <a:spcBef>
                <a:spcPts val="0"/>
              </a:spcBef>
              <a:spcAft>
                <a:spcPts val="400"/>
              </a:spcAft>
              <a:buNone/>
              <a:defRPr sz="160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
        <p:nvSpPr>
          <p:cNvPr id="26" name="Picture Placeholder 2">
            <a:extLst>
              <a:ext uri="{FF2B5EF4-FFF2-40B4-BE49-F238E27FC236}">
                <a16:creationId xmlns:a16="http://schemas.microsoft.com/office/drawing/2014/main" id="{63A76360-B909-3A81-788A-127C2E0DCFCA}"/>
              </a:ext>
            </a:extLst>
          </p:cNvPr>
          <p:cNvSpPr>
            <a:spLocks noGrp="1" noChangeAspect="1"/>
          </p:cNvSpPr>
          <p:nvPr>
            <p:ph type="pic" sz="quarter" idx="56" hasCustomPrompt="1"/>
          </p:nvPr>
        </p:nvSpPr>
        <p:spPr>
          <a:xfrm>
            <a:off x="9077116" y="1601038"/>
            <a:ext cx="835024" cy="835024"/>
          </a:xfrm>
        </p:spPr>
        <p:txBody>
          <a:bodyPr lIns="144000"/>
          <a:lstStyle>
            <a:lvl1pPr marL="0" indent="0">
              <a:buNone/>
              <a:defRPr sz="1400"/>
            </a:lvl1pPr>
          </a:lstStyle>
          <a:p>
            <a:r>
              <a:rPr lang="en-US"/>
              <a:t>Icon</a:t>
            </a:r>
          </a:p>
        </p:txBody>
      </p:sp>
      <p:sp>
        <p:nvSpPr>
          <p:cNvPr id="27" name="Text Placeholder 22">
            <a:extLst>
              <a:ext uri="{FF2B5EF4-FFF2-40B4-BE49-F238E27FC236}">
                <a16:creationId xmlns:a16="http://schemas.microsoft.com/office/drawing/2014/main" id="{F9D38BEA-1CE5-A003-B905-BF200D6A8C57}"/>
              </a:ext>
            </a:extLst>
          </p:cNvPr>
          <p:cNvSpPr>
            <a:spLocks noGrp="1"/>
          </p:cNvSpPr>
          <p:nvPr>
            <p:ph type="body" sz="quarter" idx="57" hasCustomPrompt="1"/>
          </p:nvPr>
        </p:nvSpPr>
        <p:spPr>
          <a:xfrm>
            <a:off x="9077115" y="2489200"/>
            <a:ext cx="2595589" cy="905188"/>
          </a:xfrm>
          <a:prstGeom prst="callout1">
            <a:avLst>
              <a:gd name="adj1" fmla="val 93708"/>
              <a:gd name="adj2" fmla="val -69"/>
              <a:gd name="adj3" fmla="val 93686"/>
              <a:gd name="adj4" fmla="val 24531"/>
            </a:avLst>
          </a:prstGeom>
          <a:ln w="31750">
            <a:solidFill>
              <a:schemeClr val="accent5"/>
            </a:solidFill>
          </a:ln>
        </p:spPr>
        <p:txBody>
          <a:bodyPr wrap="square" bIns="180000" anchor="b">
            <a:noAutofit/>
          </a:bodyPr>
          <a:lstStyle>
            <a:lvl1pPr marL="0" indent="0">
              <a:lnSpc>
                <a:spcPct val="85000"/>
              </a:lnSpc>
              <a:spcBef>
                <a:spcPts val="0"/>
              </a:spcBef>
              <a:spcAft>
                <a:spcPts val="0"/>
              </a:spcAft>
              <a:buNone/>
              <a:defRPr lang="en-US" sz="2200" kern="1200" spc="-20" baseline="0" dirty="0">
                <a:solidFill>
                  <a:schemeClr val="tx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br>
              <a:rPr lang="en-US"/>
            </a:br>
            <a:r>
              <a:rPr lang="en-US"/>
              <a:t>2 lines maximum</a:t>
            </a:r>
          </a:p>
        </p:txBody>
      </p:sp>
      <p:sp>
        <p:nvSpPr>
          <p:cNvPr id="28" name="Text Placeholder 16">
            <a:extLst>
              <a:ext uri="{FF2B5EF4-FFF2-40B4-BE49-F238E27FC236}">
                <a16:creationId xmlns:a16="http://schemas.microsoft.com/office/drawing/2014/main" id="{90607619-F41E-DC0E-B3A9-CD8AF2A58A9E}"/>
              </a:ext>
            </a:extLst>
          </p:cNvPr>
          <p:cNvSpPr>
            <a:spLocks noGrp="1"/>
          </p:cNvSpPr>
          <p:nvPr>
            <p:ph type="body" sz="quarter" idx="58" hasCustomPrompt="1"/>
          </p:nvPr>
        </p:nvSpPr>
        <p:spPr>
          <a:xfrm>
            <a:off x="9077116" y="3651121"/>
            <a:ext cx="2595589" cy="2514729"/>
          </a:xfrm>
        </p:spPr>
        <p:txBody>
          <a:bodyPr wrap="square">
            <a:noAutofit/>
          </a:bodyPr>
          <a:lstStyle>
            <a:lvl1pPr marL="0" indent="0">
              <a:lnSpc>
                <a:spcPct val="100000"/>
              </a:lnSpc>
              <a:spcBef>
                <a:spcPts val="0"/>
              </a:spcBef>
              <a:spcAft>
                <a:spcPts val="400"/>
              </a:spcAft>
              <a:buNone/>
              <a:defRPr sz="160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Tree>
    <p:extLst>
      <p:ext uri="{BB962C8B-B14F-4D97-AF65-F5344CB8AC3E}">
        <p14:creationId xmlns:p14="http://schemas.microsoft.com/office/powerpoint/2010/main" val="631335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_Dark Blue (No Icon)">
    <p:bg>
      <p:bgPr>
        <a:solidFill>
          <a:schemeClr val="accent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DF7D16-FB5B-A236-3D0F-5BF142E7C0B8}"/>
              </a:ext>
            </a:extLst>
          </p:cNvPr>
          <p:cNvSpPr>
            <a:spLocks noGrp="1"/>
          </p:cNvSpPr>
          <p:nvPr>
            <p:ph type="title" hasCustomPrompt="1"/>
          </p:nvPr>
        </p:nvSpPr>
        <p:spPr>
          <a:xfrm>
            <a:off x="515938" y="628016"/>
            <a:ext cx="11160126" cy="647700"/>
          </a:xfrm>
        </p:spPr>
        <p:txBody>
          <a:bodyPr/>
          <a:lstStyle>
            <a:lvl1pPr algn="l" defTabSz="914400" rtl="0" eaLnBrk="1" latinLnBrk="0" hangingPunct="1">
              <a:lnSpc>
                <a:spcPct val="85000"/>
              </a:lnSpc>
              <a:spcBef>
                <a:spcPct val="0"/>
              </a:spcBef>
              <a:buNone/>
              <a:defRPr lang="en-CA" sz="2800" kern="2000" spc="-50" baseline="0" dirty="0">
                <a:solidFill>
                  <a:schemeClr val="tx2"/>
                </a:solidFill>
                <a:latin typeface="+mj-lt"/>
                <a:ea typeface="+mj-ea"/>
                <a:cs typeface="+mj-cs"/>
              </a:defRPr>
            </a:lvl1pPr>
          </a:lstStyle>
          <a:p>
            <a:r>
              <a:rPr lang="en-US"/>
              <a:t>Two column layout</a:t>
            </a:r>
            <a:br>
              <a:rPr lang="en-US"/>
            </a:br>
            <a:r>
              <a:rPr lang="en-US"/>
              <a:t>Title 2 lines maximum</a:t>
            </a:r>
            <a:endParaRPr lang="en-CA"/>
          </a:p>
        </p:txBody>
      </p:sp>
      <p:sp>
        <p:nvSpPr>
          <p:cNvPr id="11" name="Text Placeholder 22">
            <a:extLst>
              <a:ext uri="{FF2B5EF4-FFF2-40B4-BE49-F238E27FC236}">
                <a16:creationId xmlns:a16="http://schemas.microsoft.com/office/drawing/2014/main" id="{702446A2-99D5-4B8F-3663-6D6D7C0900E3}"/>
              </a:ext>
            </a:extLst>
          </p:cNvPr>
          <p:cNvSpPr>
            <a:spLocks noGrp="1"/>
          </p:cNvSpPr>
          <p:nvPr>
            <p:ph type="body" sz="quarter" idx="27" hasCustomPrompt="1"/>
          </p:nvPr>
        </p:nvSpPr>
        <p:spPr>
          <a:xfrm>
            <a:off x="531810" y="1706497"/>
            <a:ext cx="5419727" cy="905188"/>
          </a:xfrm>
          <a:prstGeom prst="callout1">
            <a:avLst>
              <a:gd name="adj1" fmla="val 93708"/>
              <a:gd name="adj2" fmla="val -69"/>
              <a:gd name="adj3" fmla="val 93686"/>
              <a:gd name="adj4" fmla="val 11746"/>
            </a:avLst>
          </a:prstGeom>
          <a:ln w="31750">
            <a:solidFill>
              <a:schemeClr val="accent5"/>
            </a:solidFill>
          </a:ln>
        </p:spPr>
        <p:txBody>
          <a:bodyPr wrap="square" bIns="180000" anchor="b">
            <a:noAutofit/>
          </a:bodyPr>
          <a:lstStyle>
            <a:lvl1pPr marL="0" indent="0">
              <a:lnSpc>
                <a:spcPct val="85000"/>
              </a:lnSpc>
              <a:spcBef>
                <a:spcPts val="0"/>
              </a:spcBef>
              <a:spcAft>
                <a:spcPts val="0"/>
              </a:spcAft>
              <a:buNone/>
              <a:defRPr lang="en-US" sz="2200" kern="1200" spc="-20" baseline="0" dirty="0">
                <a:solidFill>
                  <a:schemeClr val="tx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br>
              <a:rPr lang="en-US"/>
            </a:br>
            <a:r>
              <a:rPr lang="en-US"/>
              <a:t>2 lines maximum</a:t>
            </a:r>
          </a:p>
        </p:txBody>
      </p:sp>
      <p:sp>
        <p:nvSpPr>
          <p:cNvPr id="7" name="Text Placeholder 16">
            <a:extLst>
              <a:ext uri="{FF2B5EF4-FFF2-40B4-BE49-F238E27FC236}">
                <a16:creationId xmlns:a16="http://schemas.microsoft.com/office/drawing/2014/main" id="{3A1602AA-A8D3-DBB9-03DE-82B0711162CD}"/>
              </a:ext>
            </a:extLst>
          </p:cNvPr>
          <p:cNvSpPr>
            <a:spLocks noGrp="1"/>
          </p:cNvSpPr>
          <p:nvPr>
            <p:ph type="body" sz="quarter" idx="15" hasCustomPrompt="1"/>
          </p:nvPr>
        </p:nvSpPr>
        <p:spPr>
          <a:xfrm>
            <a:off x="531812" y="2868418"/>
            <a:ext cx="5429386" cy="2508379"/>
          </a:xfrm>
        </p:spPr>
        <p:txBody>
          <a:bodyPr wrap="square">
            <a:noAutofit/>
          </a:bodyPr>
          <a:lstStyle>
            <a:lvl1pPr marL="0" indent="0">
              <a:lnSpc>
                <a:spcPct val="100000"/>
              </a:lnSpc>
              <a:spcBef>
                <a:spcPts val="0"/>
              </a:spcBef>
              <a:spcAft>
                <a:spcPts val="400"/>
              </a:spcAft>
              <a:buNone/>
              <a:defRPr lang="en-US" sz="1600" kern="1200" baseline="0" dirty="0">
                <a:solidFill>
                  <a:schemeClr val="tx1"/>
                </a:solidFill>
                <a:latin typeface="+mn-lt"/>
                <a:ea typeface="+mn-ea"/>
                <a:cs typeface="+mn-cs"/>
              </a:defRPr>
            </a:lvl1pPr>
          </a:lstStyle>
          <a:p>
            <a:pPr marL="0" lvl="0" indent="0" algn="l" defTabSz="914400" rtl="0" eaLnBrk="1" latinLnBrk="0" hangingPunct="1">
              <a:lnSpc>
                <a:spcPct val="100000"/>
              </a:lnSpc>
              <a:spcBef>
                <a:spcPts val="0"/>
              </a:spcBef>
              <a:spcAft>
                <a:spcPts val="400"/>
              </a:spcAft>
              <a:buClrTx/>
              <a:buFont typeface="Arial" panose="020B0604020202020204" pitchFamily="34" charset="0"/>
              <a:buNone/>
            </a:pPr>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a:p>
            <a:pPr marL="0" lvl="0" indent="0" algn="l" defTabSz="914400" rtl="0" eaLnBrk="1" latinLnBrk="0" hangingPunct="1">
              <a:lnSpc>
                <a:spcPct val="100000"/>
              </a:lnSpc>
              <a:spcBef>
                <a:spcPts val="0"/>
              </a:spcBef>
              <a:spcAft>
                <a:spcPts val="400"/>
              </a:spcAft>
              <a:buClrTx/>
              <a:buFont typeface="Arial" panose="020B0604020202020204" pitchFamily="34" charset="0"/>
              <a:buNone/>
            </a:pPr>
            <a:r>
              <a:rPr lang="en-US"/>
              <a:t>Nunc </a:t>
            </a:r>
            <a:r>
              <a:rPr lang="en-US" err="1"/>
              <a:t>viverra</a:t>
            </a:r>
            <a:r>
              <a:rPr lang="en-US"/>
              <a:t> </a:t>
            </a:r>
            <a:r>
              <a:rPr lang="en-US" err="1"/>
              <a:t>imperdiet</a:t>
            </a:r>
            <a:r>
              <a:rPr lang="en-US"/>
              <a:t> </a:t>
            </a:r>
            <a:r>
              <a:rPr lang="en-US" err="1"/>
              <a:t>enim</a:t>
            </a:r>
            <a:r>
              <a:rPr lang="en-US"/>
              <a:t>. </a:t>
            </a:r>
            <a:r>
              <a:rPr lang="en-US" err="1"/>
              <a:t>Fusce</a:t>
            </a:r>
            <a:r>
              <a:rPr lang="en-US"/>
              <a:t> est. </a:t>
            </a:r>
            <a:r>
              <a:rPr lang="en-US" err="1"/>
              <a:t>Vivamus</a:t>
            </a:r>
            <a:r>
              <a:rPr lang="en-US"/>
              <a:t> a </a:t>
            </a:r>
            <a:r>
              <a:rPr lang="en-US" err="1"/>
              <a:t>tellus</a:t>
            </a:r>
            <a:endParaRPr lang="en-US"/>
          </a:p>
          <a:p>
            <a:pPr marL="0" lvl="0" indent="0" algn="l" defTabSz="914400" rtl="0" eaLnBrk="1" latinLnBrk="0" hangingPunct="1">
              <a:lnSpc>
                <a:spcPct val="100000"/>
              </a:lnSpc>
              <a:spcBef>
                <a:spcPts val="0"/>
              </a:spcBef>
              <a:spcAft>
                <a:spcPts val="400"/>
              </a:spcAft>
              <a:buClrTx/>
              <a:buFont typeface="Arial" panose="020B0604020202020204" pitchFamily="34" charset="0"/>
              <a:buNone/>
            </a:pP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fames ac </a:t>
            </a:r>
            <a:r>
              <a:rPr lang="en-US" err="1"/>
              <a:t>turpis</a:t>
            </a:r>
            <a:r>
              <a:rPr lang="en-US"/>
              <a:t> </a:t>
            </a:r>
            <a:r>
              <a:rPr lang="en-US" err="1"/>
              <a:t>egestas</a:t>
            </a:r>
            <a:r>
              <a:rPr lang="en-US"/>
              <a:t>. Proin pharetra </a:t>
            </a:r>
            <a:r>
              <a:rPr lang="en-US" err="1"/>
              <a:t>nonummy</a:t>
            </a:r>
            <a:r>
              <a:rPr lang="en-US"/>
              <a:t> </a:t>
            </a:r>
            <a:r>
              <a:rPr lang="en-US" err="1"/>
              <a:t>pede</a:t>
            </a:r>
            <a:r>
              <a:rPr lang="en-US"/>
              <a:t>. </a:t>
            </a:r>
            <a:r>
              <a:rPr lang="en-US" err="1"/>
              <a:t>Mauris</a:t>
            </a:r>
            <a:r>
              <a:rPr lang="en-US"/>
              <a:t> et </a:t>
            </a:r>
            <a:r>
              <a:rPr lang="en-US" err="1"/>
              <a:t>orci</a:t>
            </a:r>
            <a:r>
              <a:rPr lang="en-US"/>
              <a:t>.</a:t>
            </a:r>
          </a:p>
        </p:txBody>
      </p:sp>
      <p:sp>
        <p:nvSpPr>
          <p:cNvPr id="6" name="TextBox 5">
            <a:extLst>
              <a:ext uri="{FF2B5EF4-FFF2-40B4-BE49-F238E27FC236}">
                <a16:creationId xmlns:a16="http://schemas.microsoft.com/office/drawing/2014/main" id="{CD417586-D17D-B05D-5384-E37636F2EE20}"/>
              </a:ext>
            </a:extLst>
          </p:cNvPr>
          <p:cNvSpPr txBox="1"/>
          <p:nvPr userDrawn="1"/>
        </p:nvSpPr>
        <p:spPr>
          <a:xfrm>
            <a:off x="11676063" y="6371918"/>
            <a:ext cx="376236" cy="153055"/>
          </a:xfrm>
          <a:prstGeom prst="rect">
            <a:avLst/>
          </a:prstGeom>
        </p:spPr>
        <p:txBody>
          <a:bodyPr vert="horz" wrap="square" lIns="18288" tIns="0" rIns="18288" bIns="9144" rtlCol="0" anchor="b">
            <a:spAutoFit/>
          </a:bodyPr>
          <a:lstStyle>
            <a:defPPr>
              <a:defRPr lang="en-US"/>
            </a:defPPr>
            <a:lvl1pPr>
              <a:defRPr sz="800">
                <a:solidFill>
                  <a:schemeClr val="tx1">
                    <a:tint val="75000"/>
                  </a:schemeClr>
                </a:solidFill>
              </a:defRPr>
            </a:lvl1pPr>
          </a:lstStyle>
          <a:p>
            <a:pPr marL="0" lvl="0" algn="l" defTabSz="914400" rtl="0" eaLnBrk="1" latinLnBrk="0" hangingPunct="1">
              <a:lnSpc>
                <a:spcPct val="125000"/>
              </a:lnSpc>
            </a:pPr>
            <a:fld id="{B01BFD70-D99E-427C-A01B-19B2BB56A3C8}" type="slidenum">
              <a:rPr lang="en-US" sz="800" kern="1200" smtClean="0">
                <a:solidFill>
                  <a:schemeClr val="accent6">
                    <a:lumMod val="90000"/>
                  </a:schemeClr>
                </a:solidFill>
                <a:latin typeface="+mn-lt"/>
                <a:ea typeface="+mn-ea"/>
                <a:cs typeface="+mn-cs"/>
              </a:rPr>
              <a:pPr marL="0" lvl="0" algn="l" defTabSz="914400" rtl="0" eaLnBrk="1" latinLnBrk="0" hangingPunct="1">
                <a:lnSpc>
                  <a:spcPct val="125000"/>
                </a:lnSpc>
              </a:pPr>
              <a:t>‹#›</a:t>
            </a:fld>
            <a:endParaRPr lang="en-US" sz="800" kern="1200">
              <a:solidFill>
                <a:schemeClr val="accent6">
                  <a:lumMod val="90000"/>
                </a:schemeClr>
              </a:solidFill>
              <a:latin typeface="+mn-lt"/>
              <a:ea typeface="+mn-ea"/>
              <a:cs typeface="+mn-cs"/>
            </a:endParaRPr>
          </a:p>
        </p:txBody>
      </p:sp>
      <p:grpSp>
        <p:nvGrpSpPr>
          <p:cNvPr id="37" name="Group 36">
            <a:extLst>
              <a:ext uri="{FF2B5EF4-FFF2-40B4-BE49-F238E27FC236}">
                <a16:creationId xmlns:a16="http://schemas.microsoft.com/office/drawing/2014/main" id="{10F49D17-1776-704C-F74F-C44449FC5E27}"/>
              </a:ext>
            </a:extLst>
          </p:cNvPr>
          <p:cNvGrpSpPr/>
          <p:nvPr userDrawn="1"/>
        </p:nvGrpSpPr>
        <p:grpSpPr>
          <a:xfrm>
            <a:off x="12290489" y="-1"/>
            <a:ext cx="2910882" cy="6858001"/>
            <a:chOff x="12290489" y="-1"/>
            <a:chExt cx="2910882" cy="6858001"/>
          </a:xfrm>
        </p:grpSpPr>
        <p:sp>
          <p:nvSpPr>
            <p:cNvPr id="38" name="Rectangle 37">
              <a:extLst>
                <a:ext uri="{FF2B5EF4-FFF2-40B4-BE49-F238E27FC236}">
                  <a16:creationId xmlns:a16="http://schemas.microsoft.com/office/drawing/2014/main" id="{EDF2EBFD-3940-9CE6-E2E4-A2DB14C55283}"/>
                </a:ext>
              </a:extLst>
            </p:cNvPr>
            <p:cNvSpPr/>
            <p:nvPr userDrawn="1"/>
          </p:nvSpPr>
          <p:spPr>
            <a:xfrm>
              <a:off x="12290489" y="-1"/>
              <a:ext cx="273515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latin typeface="Aptos" panose="020B0004020202020204" pitchFamily="34" charset="0"/>
                <a:cs typeface="Aparajita" panose="02020603050405020304" pitchFamily="18" charset="0"/>
              </a:endParaRPr>
            </a:p>
          </p:txBody>
        </p:sp>
        <p:sp>
          <p:nvSpPr>
            <p:cNvPr id="39" name="TextBox 38">
              <a:extLst>
                <a:ext uri="{FF2B5EF4-FFF2-40B4-BE49-F238E27FC236}">
                  <a16:creationId xmlns:a16="http://schemas.microsoft.com/office/drawing/2014/main" id="{4FA1526F-D10C-3137-C3EB-5ED0C5512632}"/>
                </a:ext>
              </a:extLst>
            </p:cNvPr>
            <p:cNvSpPr txBox="1"/>
            <p:nvPr userDrawn="1"/>
          </p:nvSpPr>
          <p:spPr>
            <a:xfrm>
              <a:off x="12449814" y="173148"/>
              <a:ext cx="1455527" cy="169277"/>
            </a:xfrm>
            <a:prstGeom prst="rect">
              <a:avLst/>
            </a:prstGeom>
          </p:spPr>
          <p:txBody>
            <a:bodyPr vert="horz" wrap="none" lIns="0" tIns="0" rIns="0" bIns="0" rtlCol="0" anchor="t">
              <a:spAutoFit/>
            </a:bodyPr>
            <a:lstStyle>
              <a:defPPr>
                <a:defRPr lang="en-US"/>
              </a:defPPr>
              <a:lvl1pPr>
                <a:defRPr sz="1100">
                  <a:solidFill>
                    <a:schemeClr val="accent2"/>
                  </a:solidFill>
                  <a:latin typeface="Arial" charset="0"/>
                  <a:ea typeface="Arial" charset="0"/>
                  <a:cs typeface="Arial" charset="0"/>
                </a:defRPr>
              </a:lvl1pPr>
            </a:lstStyle>
            <a:p>
              <a:pPr lvl="0"/>
              <a:r>
                <a:rPr lang="en-US" b="1">
                  <a:solidFill>
                    <a:schemeClr val="bg1"/>
                  </a:solidFill>
                  <a:latin typeface="Aptos" panose="020B0004020202020204" pitchFamily="34" charset="0"/>
                  <a:cs typeface="Aparajita" panose="02020603050405020304" pitchFamily="18" charset="0"/>
                </a:rPr>
                <a:t>HOW TO ADD AN ICON</a:t>
              </a:r>
            </a:p>
          </p:txBody>
        </p:sp>
        <p:cxnSp>
          <p:nvCxnSpPr>
            <p:cNvPr id="40" name="Straight Connector 39">
              <a:extLst>
                <a:ext uri="{FF2B5EF4-FFF2-40B4-BE49-F238E27FC236}">
                  <a16:creationId xmlns:a16="http://schemas.microsoft.com/office/drawing/2014/main" id="{FDF68A1C-6DE8-56A7-465F-77F758319340}"/>
                </a:ext>
              </a:extLst>
            </p:cNvPr>
            <p:cNvCxnSpPr>
              <a:cxnSpLocks/>
            </p:cNvCxnSpPr>
            <p:nvPr userDrawn="1"/>
          </p:nvCxnSpPr>
          <p:spPr>
            <a:xfrm>
              <a:off x="12449814" y="423012"/>
              <a:ext cx="270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7F427A8-EEBF-A0CE-7522-66C59E5C6DF4}"/>
                </a:ext>
              </a:extLst>
            </p:cNvPr>
            <p:cNvSpPr txBox="1"/>
            <p:nvPr userDrawn="1"/>
          </p:nvSpPr>
          <p:spPr>
            <a:xfrm>
              <a:off x="12614407" y="1281322"/>
              <a:ext cx="2297338" cy="606192"/>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lvl="0" indent="0">
                <a:buFont typeface="Arial" panose="020B0604020202020204" pitchFamily="34" charset="0"/>
                <a:buNone/>
              </a:pPr>
              <a:r>
                <a:rPr lang="en-US" sz="600" b="1">
                  <a:latin typeface="Aptos" panose="020B0004020202020204" pitchFamily="34" charset="0"/>
                  <a:cs typeface="Aparajita" panose="02020603050405020304" pitchFamily="18" charset="0"/>
                </a:rPr>
                <a:t>Method 1: </a:t>
              </a:r>
              <a:r>
                <a:rPr lang="en-US" sz="600" b="0">
                  <a:latin typeface="Aptos" panose="020B0004020202020204" pitchFamily="34" charset="0"/>
                  <a:cs typeface="Aparajita" panose="02020603050405020304" pitchFamily="18" charset="0"/>
                </a:rPr>
                <a:t>from file browser</a:t>
              </a:r>
            </a:p>
            <a:p>
              <a:pPr lvl="1">
                <a:buNone/>
              </a:pPr>
              <a:r>
                <a:rPr lang="en-US" sz="1050">
                  <a:latin typeface="Aptos" panose="020B0004020202020204" pitchFamily="34" charset="0"/>
                  <a:cs typeface="Aparajita" panose="02020603050405020304" pitchFamily="18" charset="0"/>
                </a:rPr>
                <a:t>Drag the icon onto the slide.</a:t>
              </a:r>
            </a:p>
            <a:p>
              <a:pPr marL="0" marR="0" lvl="1" indent="0" algn="l" defTabSz="914400" rtl="0" eaLnBrk="1" fontAlgn="auto" latinLnBrk="0" hangingPunct="1">
                <a:lnSpc>
                  <a:spcPct val="90000"/>
                </a:lnSpc>
                <a:spcBef>
                  <a:spcPts val="0"/>
                </a:spcBef>
                <a:spcAft>
                  <a:spcPts val="300"/>
                </a:spcAft>
                <a:buClrTx/>
                <a:buSzTx/>
                <a:buFontTx/>
                <a:buNone/>
                <a:tabLst/>
                <a:defRPr/>
              </a:pPr>
              <a:r>
                <a:rPr lang="en-US" sz="700">
                  <a:latin typeface="Aptos" panose="020B0004020202020204" pitchFamily="34" charset="0"/>
                  <a:cs typeface="Aparajita" panose="02020603050405020304" pitchFamily="18" charset="0"/>
                </a:rPr>
                <a:t>Note: If there are multiple image placeholders on the slide, select the intended placeholder before dragging in the image to let PowerPoint know where you want it.</a:t>
              </a:r>
              <a:endParaRPr lang="en-US" sz="1000">
                <a:latin typeface="Aptos" panose="020B0004020202020204" pitchFamily="34" charset="0"/>
                <a:cs typeface="Aparajita" panose="02020603050405020304" pitchFamily="18" charset="0"/>
              </a:endParaRPr>
            </a:p>
          </p:txBody>
        </p:sp>
        <p:sp>
          <p:nvSpPr>
            <p:cNvPr id="42" name="TextBox 41">
              <a:extLst>
                <a:ext uri="{FF2B5EF4-FFF2-40B4-BE49-F238E27FC236}">
                  <a16:creationId xmlns:a16="http://schemas.microsoft.com/office/drawing/2014/main" id="{3D7672A3-A78B-1FD0-3F75-6020EC5B3B7F}"/>
                </a:ext>
              </a:extLst>
            </p:cNvPr>
            <p:cNvSpPr txBox="1">
              <a:spLocks noChangeAspect="1"/>
            </p:cNvSpPr>
            <p:nvPr/>
          </p:nvSpPr>
          <p:spPr>
            <a:xfrm>
              <a:off x="12449814" y="566082"/>
              <a:ext cx="114706" cy="114706"/>
            </a:xfrm>
            <a:prstGeom prst="ellipse">
              <a:avLst/>
            </a:prstGeom>
            <a:solidFill>
              <a:schemeClr val="accent1"/>
            </a:solidFill>
          </p:spPr>
          <p:txBody>
            <a:bodyPr vert="horz" wrap="none" lIns="0" tIns="0" rIns="0" bIns="0" rtlCol="0" anchor="ctr">
              <a:noAutofit/>
            </a:bodyPr>
            <a:lstStyle/>
            <a:p>
              <a:pPr algn="ctr"/>
              <a:r>
                <a:rPr lang="en-US" sz="500">
                  <a:solidFill>
                    <a:schemeClr val="tx1"/>
                  </a:solidFill>
                  <a:latin typeface="Aptos" panose="020B0004020202020204" pitchFamily="34" charset="0"/>
                  <a:ea typeface="Arial" charset="0"/>
                  <a:cs typeface="Aparajita" panose="02020603050405020304" pitchFamily="18" charset="0"/>
                </a:rPr>
                <a:t>1</a:t>
              </a:r>
            </a:p>
          </p:txBody>
        </p:sp>
        <p:sp>
          <p:nvSpPr>
            <p:cNvPr id="43" name="TextBox 42">
              <a:extLst>
                <a:ext uri="{FF2B5EF4-FFF2-40B4-BE49-F238E27FC236}">
                  <a16:creationId xmlns:a16="http://schemas.microsoft.com/office/drawing/2014/main" id="{D220AF2A-18A4-D5E2-CC7A-337576F03CC7}"/>
                </a:ext>
              </a:extLst>
            </p:cNvPr>
            <p:cNvSpPr txBox="1">
              <a:spLocks noChangeAspect="1"/>
            </p:cNvSpPr>
            <p:nvPr/>
          </p:nvSpPr>
          <p:spPr>
            <a:xfrm>
              <a:off x="12449814" y="1018081"/>
              <a:ext cx="114706" cy="114706"/>
            </a:xfrm>
            <a:prstGeom prst="ellipse">
              <a:avLst/>
            </a:prstGeom>
            <a:solidFill>
              <a:schemeClr val="accent1"/>
            </a:solidFill>
          </p:spPr>
          <p:txBody>
            <a:bodyPr vert="horz" wrap="none" lIns="0" tIns="0" rIns="0" bIns="0" rtlCol="0" anchor="ctr">
              <a:noAutofit/>
            </a:bodyPr>
            <a:lstStyle/>
            <a:p>
              <a:pPr algn="ctr"/>
              <a:r>
                <a:rPr lang="en-US" sz="500">
                  <a:solidFill>
                    <a:schemeClr val="tx1"/>
                  </a:solidFill>
                  <a:latin typeface="Aptos" panose="020B0004020202020204" pitchFamily="34" charset="0"/>
                  <a:ea typeface="Arial" charset="0"/>
                  <a:cs typeface="Aparajita" panose="02020603050405020304" pitchFamily="18" charset="0"/>
                </a:rPr>
                <a:t>2</a:t>
              </a:r>
            </a:p>
          </p:txBody>
        </p:sp>
        <p:sp>
          <p:nvSpPr>
            <p:cNvPr id="44" name="TextBox 43">
              <a:extLst>
                <a:ext uri="{FF2B5EF4-FFF2-40B4-BE49-F238E27FC236}">
                  <a16:creationId xmlns:a16="http://schemas.microsoft.com/office/drawing/2014/main" id="{9345F942-0D58-8E65-B8C6-D2AA00933647}"/>
                </a:ext>
              </a:extLst>
            </p:cNvPr>
            <p:cNvSpPr txBox="1"/>
            <p:nvPr userDrawn="1"/>
          </p:nvSpPr>
          <p:spPr>
            <a:xfrm>
              <a:off x="12614406" y="545515"/>
              <a:ext cx="2586965" cy="612988"/>
            </a:xfrm>
            <a:prstGeom prst="rect">
              <a:avLst/>
            </a:prstGeom>
          </p:spPr>
          <p:txBody>
            <a:bodyPr vert="horz" wrap="square" lIns="0" tIns="0" rIns="0" bIns="0" rtlCol="0" anchor="t">
              <a:spAutoFit/>
            </a:bodyPr>
            <a:lstStyle>
              <a:defPPr>
                <a:defRPr lang="en-US"/>
              </a:defPPr>
              <a:lvl1pPr lvl="0">
                <a:spcBef>
                  <a:spcPts val="1000"/>
                </a:spcBef>
                <a:spcAft>
                  <a:spcPts val="300"/>
                </a:spcAft>
                <a:defRPr sz="1050" b="0" cap="none" spc="0" baseline="0">
                  <a:solidFill>
                    <a:schemeClr val="bg1"/>
                  </a:solidFill>
                  <a:latin typeface="Arial" charset="0"/>
                  <a:ea typeface="Arial" charset="0"/>
                  <a:cs typeface="Arial" charset="0"/>
                </a:defRPr>
              </a:lvl1pPr>
              <a:lvl2pPr marL="134938" lvl="1" indent="-131763">
                <a:lnSpc>
                  <a:spcPct val="90000"/>
                </a:lnSpc>
                <a:spcAft>
                  <a:spcPts val="300"/>
                </a:spcAft>
                <a:buFont typeface="Wingdings" pitchFamily="2" charset="2"/>
                <a:buChar char="§"/>
                <a:tabLst/>
                <a:defRPr sz="9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lvl="0">
                <a:spcBef>
                  <a:spcPts val="700"/>
                </a:spcBef>
              </a:pPr>
              <a:r>
                <a:rPr lang="en-US">
                  <a:latin typeface="Aptos" panose="020B0004020202020204" pitchFamily="34" charset="0"/>
                  <a:cs typeface="Aparajita" panose="02020603050405020304" pitchFamily="18" charset="0"/>
                </a:rPr>
                <a:t>Source icon from the </a:t>
              </a:r>
              <a:br>
                <a:rPr lang="en-US">
                  <a:latin typeface="Aptos" panose="020B0004020202020204" pitchFamily="34" charset="0"/>
                  <a:cs typeface="Aparajita" panose="02020603050405020304" pitchFamily="18" charset="0"/>
                </a:rPr>
              </a:br>
              <a:r>
                <a:rPr lang="en-US">
                  <a:solidFill>
                    <a:schemeClr val="accent1"/>
                  </a:solidFill>
                  <a:latin typeface="Aptos" panose="020B0004020202020204" pitchFamily="34" charset="0"/>
                  <a:cs typeface="Aparajita" panose="02020603050405020304" pitchFamily="18" charset="0"/>
                </a:rPr>
                <a:t>Qualcomm Icon Library</a:t>
              </a:r>
            </a:p>
            <a:p>
              <a:pPr lvl="0">
                <a:spcBef>
                  <a:spcPts val="700"/>
                </a:spcBef>
              </a:pPr>
              <a:r>
                <a:rPr lang="en-US">
                  <a:latin typeface="Aptos" panose="020B0004020202020204" pitchFamily="34" charset="0"/>
                  <a:cs typeface="Aparajita" panose="02020603050405020304" pitchFamily="18" charset="0"/>
                </a:rPr>
                <a:t>Add the icon to the placeholder.</a:t>
              </a:r>
            </a:p>
          </p:txBody>
        </p:sp>
        <p:sp>
          <p:nvSpPr>
            <p:cNvPr id="45" name="TextBox 44">
              <a:extLst>
                <a:ext uri="{FF2B5EF4-FFF2-40B4-BE49-F238E27FC236}">
                  <a16:creationId xmlns:a16="http://schemas.microsoft.com/office/drawing/2014/main" id="{7AD4600F-A71F-1EBC-44F0-2E985C054719}"/>
                </a:ext>
              </a:extLst>
            </p:cNvPr>
            <p:cNvSpPr txBox="1"/>
            <p:nvPr userDrawn="1"/>
          </p:nvSpPr>
          <p:spPr>
            <a:xfrm>
              <a:off x="12614407" y="1990969"/>
              <a:ext cx="1981357" cy="605550"/>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lvl="0" indent="0">
                <a:buFont typeface="Arial" panose="020B0604020202020204" pitchFamily="34" charset="0"/>
                <a:buNone/>
              </a:pPr>
              <a:r>
                <a:rPr lang="en-US" sz="600">
                  <a:latin typeface="Aptos" panose="020B0004020202020204" pitchFamily="34" charset="0"/>
                  <a:cs typeface="Aparajita" panose="02020603050405020304" pitchFamily="18" charset="0"/>
                </a:rPr>
                <a:t>Method 2: </a:t>
              </a:r>
              <a:r>
                <a:rPr lang="en-US" sz="600" b="0">
                  <a:latin typeface="Aptos" panose="020B0004020202020204" pitchFamily="34" charset="0"/>
                  <a:cs typeface="Aparajita" panose="02020603050405020304" pitchFamily="18" charset="0"/>
                </a:rPr>
                <a:t>Paste from clipboard</a:t>
              </a:r>
            </a:p>
            <a:p>
              <a:pPr lvl="1">
                <a:buNone/>
              </a:pPr>
              <a:r>
                <a:rPr lang="en-US" sz="1050">
                  <a:latin typeface="Aptos" panose="020B0004020202020204" pitchFamily="34" charset="0"/>
                  <a:cs typeface="Aparajita" panose="02020603050405020304" pitchFamily="18" charset="0"/>
                </a:rPr>
                <a:t>Select the icon placeholder.</a:t>
              </a:r>
            </a:p>
            <a:p>
              <a:pPr lvl="1">
                <a:buNone/>
              </a:pPr>
              <a:r>
                <a:rPr lang="en-US" sz="1050">
                  <a:latin typeface="Aptos" panose="020B0004020202020204" pitchFamily="34" charset="0"/>
                  <a:cs typeface="Aparajita" panose="02020603050405020304" pitchFamily="18" charset="0"/>
                </a:rPr>
                <a:t>Right-click or use keyboard shortcuts to paste the icon.</a:t>
              </a:r>
            </a:p>
          </p:txBody>
        </p:sp>
        <p:sp>
          <p:nvSpPr>
            <p:cNvPr id="46" name="TextBox 45">
              <a:extLst>
                <a:ext uri="{FF2B5EF4-FFF2-40B4-BE49-F238E27FC236}">
                  <a16:creationId xmlns:a16="http://schemas.microsoft.com/office/drawing/2014/main" id="{4A580109-8D86-1BB1-008B-25C45ADD515F}"/>
                </a:ext>
              </a:extLst>
            </p:cNvPr>
            <p:cNvSpPr txBox="1"/>
            <p:nvPr userDrawn="1"/>
          </p:nvSpPr>
          <p:spPr>
            <a:xfrm>
              <a:off x="12614407" y="2699974"/>
              <a:ext cx="2297338" cy="421654"/>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lvl="0" indent="0">
                <a:buFont typeface="Arial" panose="020B0604020202020204" pitchFamily="34" charset="0"/>
                <a:buNone/>
              </a:pPr>
              <a:r>
                <a:rPr lang="en-US" sz="600">
                  <a:latin typeface="Aptos" panose="020B0004020202020204" pitchFamily="34" charset="0"/>
                  <a:cs typeface="Aparajita" panose="02020603050405020304" pitchFamily="18" charset="0"/>
                </a:rPr>
                <a:t>Method 3: </a:t>
              </a:r>
              <a:r>
                <a:rPr lang="en-US" sz="600" b="0">
                  <a:latin typeface="Aptos" panose="020B0004020202020204" pitchFamily="34" charset="0"/>
                  <a:cs typeface="Aparajita" panose="02020603050405020304" pitchFamily="18" charset="0"/>
                </a:rPr>
                <a:t>Placeholder icon</a:t>
              </a:r>
            </a:p>
            <a:p>
              <a:pPr lvl="1">
                <a:buNone/>
              </a:pPr>
              <a:r>
                <a:rPr lang="en-US" sz="1050">
                  <a:latin typeface="Aptos" panose="020B0004020202020204" pitchFamily="34" charset="0"/>
                  <a:cs typeface="Aparajita" panose="02020603050405020304" pitchFamily="18" charset="0"/>
                </a:rPr>
                <a:t>Click the image icon inside the placeholder to browse for an icon.</a:t>
              </a:r>
            </a:p>
          </p:txBody>
        </p:sp>
        <p:grpSp>
          <p:nvGrpSpPr>
            <p:cNvPr id="47" name="Group 46">
              <a:extLst>
                <a:ext uri="{FF2B5EF4-FFF2-40B4-BE49-F238E27FC236}">
                  <a16:creationId xmlns:a16="http://schemas.microsoft.com/office/drawing/2014/main" id="{BD59EE4B-AD30-EDD9-596F-D986D6B32612}"/>
                </a:ext>
              </a:extLst>
            </p:cNvPr>
            <p:cNvGrpSpPr/>
            <p:nvPr userDrawn="1"/>
          </p:nvGrpSpPr>
          <p:grpSpPr>
            <a:xfrm>
              <a:off x="12429548" y="3236396"/>
              <a:ext cx="2735151" cy="1280928"/>
              <a:chOff x="9286315" y="6976989"/>
              <a:chExt cx="2735151" cy="1280928"/>
            </a:xfrm>
          </p:grpSpPr>
          <p:sp>
            <p:nvSpPr>
              <p:cNvPr id="58" name="Rectangle 57">
                <a:extLst>
                  <a:ext uri="{FF2B5EF4-FFF2-40B4-BE49-F238E27FC236}">
                    <a16:creationId xmlns:a16="http://schemas.microsoft.com/office/drawing/2014/main" id="{49D5E409-C37A-B0A2-33BB-0359BF510F25}"/>
                  </a:ext>
                </a:extLst>
              </p:cNvPr>
              <p:cNvSpPr/>
              <p:nvPr userDrawn="1"/>
            </p:nvSpPr>
            <p:spPr>
              <a:xfrm>
                <a:off x="9286315" y="6976989"/>
                <a:ext cx="2735151" cy="1280928"/>
              </a:xfrm>
              <a:prstGeom prst="rect">
                <a:avLst/>
              </a:prstGeom>
              <a:solidFill>
                <a:schemeClr val="bg1"/>
              </a:solidFill>
              <a:ln w="254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cs typeface="Aparajita" panose="02020603050405020304" pitchFamily="18" charset="0"/>
                </a:endParaRPr>
              </a:p>
            </p:txBody>
          </p:sp>
          <p:sp>
            <p:nvSpPr>
              <p:cNvPr id="59" name="TextBox 58">
                <a:extLst>
                  <a:ext uri="{FF2B5EF4-FFF2-40B4-BE49-F238E27FC236}">
                    <a16:creationId xmlns:a16="http://schemas.microsoft.com/office/drawing/2014/main" id="{EDB34C46-268C-7C96-AE28-BFE240E2A471}"/>
                  </a:ext>
                </a:extLst>
              </p:cNvPr>
              <p:cNvSpPr txBox="1"/>
              <p:nvPr userDrawn="1"/>
            </p:nvSpPr>
            <p:spPr>
              <a:xfrm>
                <a:off x="9970738" y="7105788"/>
                <a:ext cx="1983958" cy="169277"/>
              </a:xfrm>
              <a:prstGeom prst="rect">
                <a:avLst/>
              </a:prstGeom>
            </p:spPr>
            <p:txBody>
              <a:bodyPr vert="horz" wrap="square" lIns="0" tIns="0" rIns="0" bIns="0" rtlCol="0" anchor="t">
                <a:spAutoFit/>
              </a:bodyPr>
              <a:lstStyle/>
              <a:p>
                <a:pPr algn="l"/>
                <a:r>
                  <a:rPr lang="en-US" sz="1100">
                    <a:solidFill>
                      <a:schemeClr val="tx1"/>
                    </a:solidFill>
                    <a:latin typeface="Aptos" panose="020B0004020202020204" pitchFamily="34" charset="0"/>
                    <a:ea typeface="Arial" charset="0"/>
                    <a:cs typeface="Aparajita" panose="02020603050405020304" pitchFamily="18" charset="0"/>
                  </a:rPr>
                  <a:t>Cropping Graphics</a:t>
                </a:r>
              </a:p>
            </p:txBody>
          </p:sp>
          <p:pic>
            <p:nvPicPr>
              <p:cNvPr id="60" name="Graphic 59">
                <a:extLst>
                  <a:ext uri="{FF2B5EF4-FFF2-40B4-BE49-F238E27FC236}">
                    <a16:creationId xmlns:a16="http://schemas.microsoft.com/office/drawing/2014/main" id="{6875A335-18CC-8BF6-B5D9-843B33D62FF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446538" y="7116071"/>
                <a:ext cx="155227" cy="155227"/>
              </a:xfrm>
              <a:prstGeom prst="rect">
                <a:avLst/>
              </a:prstGeom>
            </p:spPr>
          </p:pic>
          <p:sp>
            <p:nvSpPr>
              <p:cNvPr id="61" name="TextBox 60">
                <a:extLst>
                  <a:ext uri="{FF2B5EF4-FFF2-40B4-BE49-F238E27FC236}">
                    <a16:creationId xmlns:a16="http://schemas.microsoft.com/office/drawing/2014/main" id="{4C322459-BC36-4B8E-CFAE-B94820CAD349}"/>
                  </a:ext>
                </a:extLst>
              </p:cNvPr>
              <p:cNvSpPr txBox="1"/>
              <p:nvPr userDrawn="1"/>
            </p:nvSpPr>
            <p:spPr>
              <a:xfrm>
                <a:off x="9446538" y="7369972"/>
                <a:ext cx="2384904" cy="738664"/>
              </a:xfrm>
              <a:prstGeom prst="rect">
                <a:avLst/>
              </a:prstGeom>
            </p:spPr>
            <p:txBody>
              <a:bodyPr vert="horz" wrap="square" lIns="0" tIns="0" rIns="0" bIns="0" rtlCol="0" anchor="t">
                <a:spAutoFit/>
              </a:bodyPr>
              <a:lstStyle>
                <a:defPPr>
                  <a:defRPr lang="en-US"/>
                </a:defPPr>
                <a:lvl1pPr lvl="0">
                  <a:spcBef>
                    <a:spcPts val="1000"/>
                  </a:spcBef>
                  <a:spcAft>
                    <a:spcPts val="300"/>
                  </a:spcAft>
                  <a:defRPr sz="1050" b="0" cap="none" spc="0" baseline="0">
                    <a:solidFill>
                      <a:schemeClr val="bg1"/>
                    </a:solidFill>
                    <a:latin typeface="Arial" charset="0"/>
                    <a:ea typeface="Arial" charset="0"/>
                    <a:cs typeface="Arial" charset="0"/>
                  </a:defRPr>
                </a:lvl1pPr>
                <a:lvl2pPr marL="134938" lvl="1" indent="-131763">
                  <a:lnSpc>
                    <a:spcPct val="90000"/>
                  </a:lnSpc>
                  <a:spcAft>
                    <a:spcPts val="300"/>
                  </a:spcAft>
                  <a:buFont typeface="Wingdings" pitchFamily="2" charset="2"/>
                  <a:buChar char="§"/>
                  <a:tabLst/>
                  <a:defRPr sz="9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Right-click on the icon.</a:t>
                </a:r>
              </a:p>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Choose “Crop” from the menu. (           )</a:t>
                </a:r>
              </a:p>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Adjust the size and position of the image.</a:t>
                </a:r>
              </a:p>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Press Esc or click outside the image area to exit the cropping mode.</a:t>
                </a:r>
              </a:p>
            </p:txBody>
          </p:sp>
          <p:pic>
            <p:nvPicPr>
              <p:cNvPr id="62" name="Picture 61">
                <a:extLst>
                  <a:ext uri="{FF2B5EF4-FFF2-40B4-BE49-F238E27FC236}">
                    <a16:creationId xmlns:a16="http://schemas.microsoft.com/office/drawing/2014/main" id="{9ED8ECBA-C3F7-5048-0976-D24D59563826}"/>
                  </a:ext>
                </a:extLst>
              </p:cNvPr>
              <p:cNvPicPr>
                <a:picLocks noChangeAspect="1"/>
              </p:cNvPicPr>
              <p:nvPr userDrawn="1"/>
            </p:nvPicPr>
            <p:blipFill rotWithShape="1">
              <a:blip r:embed="rId4"/>
              <a:srcRect l="33684" t="12097" r="43371" b="20368"/>
              <a:stretch/>
            </p:blipFill>
            <p:spPr>
              <a:xfrm>
                <a:off x="11243541" y="7454405"/>
                <a:ext cx="136897" cy="213643"/>
              </a:xfrm>
              <a:prstGeom prst="rect">
                <a:avLst/>
              </a:prstGeom>
              <a:ln w="19050">
                <a:noFill/>
              </a:ln>
            </p:spPr>
          </p:pic>
          <p:sp>
            <p:nvSpPr>
              <p:cNvPr id="63" name="TextBox 62">
                <a:extLst>
                  <a:ext uri="{FF2B5EF4-FFF2-40B4-BE49-F238E27FC236}">
                    <a16:creationId xmlns:a16="http://schemas.microsoft.com/office/drawing/2014/main" id="{754B0BA7-750B-D607-DC5A-F4F85F52221F}"/>
                  </a:ext>
                </a:extLst>
              </p:cNvPr>
              <p:cNvSpPr txBox="1"/>
              <p:nvPr userDrawn="1"/>
            </p:nvSpPr>
            <p:spPr>
              <a:xfrm>
                <a:off x="9667287" y="7119168"/>
                <a:ext cx="272091" cy="153888"/>
              </a:xfrm>
              <a:prstGeom prst="rect">
                <a:avLst/>
              </a:prstGeom>
            </p:spPr>
            <p:txBody>
              <a:bodyPr vert="horz" wrap="square" lIns="0" tIns="0" rIns="0" bIns="0" rtlCol="0" anchor="t">
                <a:spAutoFit/>
              </a:bodyPr>
              <a:lstStyle/>
              <a:p>
                <a:pPr algn="l"/>
                <a:r>
                  <a:rPr lang="en-US" sz="1000" kern="1200" cap="all" spc="150" baseline="0">
                    <a:solidFill>
                      <a:schemeClr val="tx1"/>
                    </a:solidFill>
                    <a:latin typeface="+mn-lt"/>
                    <a:ea typeface="+mn-ea"/>
                    <a:cs typeface="+mn-cs"/>
                  </a:rPr>
                  <a:t>TIP</a:t>
                </a:r>
              </a:p>
            </p:txBody>
          </p:sp>
        </p:grpSp>
        <p:grpSp>
          <p:nvGrpSpPr>
            <p:cNvPr id="48" name="Group 47">
              <a:extLst>
                <a:ext uri="{FF2B5EF4-FFF2-40B4-BE49-F238E27FC236}">
                  <a16:creationId xmlns:a16="http://schemas.microsoft.com/office/drawing/2014/main" id="{279BE43B-F235-6EAE-7BF8-457F5AEADC82}"/>
                </a:ext>
              </a:extLst>
            </p:cNvPr>
            <p:cNvGrpSpPr/>
            <p:nvPr userDrawn="1"/>
          </p:nvGrpSpPr>
          <p:grpSpPr>
            <a:xfrm>
              <a:off x="12429548" y="4543123"/>
              <a:ext cx="2735151" cy="2200108"/>
              <a:chOff x="9538241" y="5155416"/>
              <a:chExt cx="2735151" cy="2200108"/>
            </a:xfrm>
          </p:grpSpPr>
          <p:sp>
            <p:nvSpPr>
              <p:cNvPr id="49" name="Rectangle 48">
                <a:extLst>
                  <a:ext uri="{FF2B5EF4-FFF2-40B4-BE49-F238E27FC236}">
                    <a16:creationId xmlns:a16="http://schemas.microsoft.com/office/drawing/2014/main" id="{9BF2F786-4459-B79C-0B6C-AE60936F3550}"/>
                  </a:ext>
                </a:extLst>
              </p:cNvPr>
              <p:cNvSpPr/>
              <p:nvPr userDrawn="1"/>
            </p:nvSpPr>
            <p:spPr>
              <a:xfrm>
                <a:off x="9538241" y="5155416"/>
                <a:ext cx="2735151" cy="2200108"/>
              </a:xfrm>
              <a:prstGeom prst="rect">
                <a:avLst/>
              </a:prstGeom>
              <a:solidFill>
                <a:schemeClr val="bg1"/>
              </a:solidFill>
              <a:ln w="254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cs typeface="Aparajita" panose="02020603050405020304" pitchFamily="18" charset="0"/>
                </a:endParaRPr>
              </a:p>
            </p:txBody>
          </p:sp>
          <p:sp>
            <p:nvSpPr>
              <p:cNvPr id="50" name="TextBox 49">
                <a:extLst>
                  <a:ext uri="{FF2B5EF4-FFF2-40B4-BE49-F238E27FC236}">
                    <a16:creationId xmlns:a16="http://schemas.microsoft.com/office/drawing/2014/main" id="{6EE5E131-DBB4-125E-2F8F-2AA225201E4E}"/>
                  </a:ext>
                </a:extLst>
              </p:cNvPr>
              <p:cNvSpPr txBox="1"/>
              <p:nvPr userDrawn="1"/>
            </p:nvSpPr>
            <p:spPr>
              <a:xfrm>
                <a:off x="10222664" y="5284216"/>
                <a:ext cx="1983958" cy="169277"/>
              </a:xfrm>
              <a:prstGeom prst="rect">
                <a:avLst/>
              </a:prstGeom>
            </p:spPr>
            <p:txBody>
              <a:bodyPr vert="horz" wrap="square" lIns="0" tIns="0" rIns="0" bIns="0" rtlCol="0" anchor="t">
                <a:spAutoFit/>
              </a:bodyPr>
              <a:lstStyle/>
              <a:p>
                <a:pPr algn="l"/>
                <a:r>
                  <a:rPr lang="en-US" sz="1100">
                    <a:solidFill>
                      <a:schemeClr val="tx1"/>
                    </a:solidFill>
                    <a:latin typeface="Aptos" panose="020B0004020202020204" pitchFamily="34" charset="0"/>
                    <a:ea typeface="Arial" charset="0"/>
                    <a:cs typeface="Aparajita" panose="02020603050405020304" pitchFamily="18" charset="0"/>
                  </a:rPr>
                  <a:t>Changing Icons</a:t>
                </a:r>
              </a:p>
            </p:txBody>
          </p:sp>
          <p:pic>
            <p:nvPicPr>
              <p:cNvPr id="51" name="Graphic 50">
                <a:extLst>
                  <a:ext uri="{FF2B5EF4-FFF2-40B4-BE49-F238E27FC236}">
                    <a16:creationId xmlns:a16="http://schemas.microsoft.com/office/drawing/2014/main" id="{13C7612B-4333-2101-D385-32A0F080162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698464" y="5294499"/>
                <a:ext cx="155227" cy="155227"/>
              </a:xfrm>
              <a:prstGeom prst="rect">
                <a:avLst/>
              </a:prstGeom>
            </p:spPr>
          </p:pic>
          <p:sp>
            <p:nvSpPr>
              <p:cNvPr id="52" name="TextBox 51">
                <a:extLst>
                  <a:ext uri="{FF2B5EF4-FFF2-40B4-BE49-F238E27FC236}">
                    <a16:creationId xmlns:a16="http://schemas.microsoft.com/office/drawing/2014/main" id="{92246FC0-FE5E-C371-C5FE-0C06A53AB56F}"/>
                  </a:ext>
                </a:extLst>
              </p:cNvPr>
              <p:cNvSpPr txBox="1"/>
              <p:nvPr userDrawn="1"/>
            </p:nvSpPr>
            <p:spPr>
              <a:xfrm>
                <a:off x="9713479" y="5605333"/>
                <a:ext cx="2481100" cy="256480"/>
              </a:xfrm>
              <a:prstGeom prst="rect">
                <a:avLst/>
              </a:prstGeom>
            </p:spPr>
            <p:txBody>
              <a:bodyPr vert="horz"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600" b="1" kern="1200" cap="all" spc="20" baseline="0" noProof="0">
                    <a:solidFill>
                      <a:schemeClr val="tx1"/>
                    </a:solidFill>
                    <a:latin typeface="Aptos" panose="020B0004020202020204" pitchFamily="34" charset="0"/>
                    <a:ea typeface="+mn-ea"/>
                    <a:cs typeface="Aparajita" panose="02020603050405020304" pitchFamily="18" charset="0"/>
                  </a:rPr>
                  <a:t>Method 1: </a:t>
                </a:r>
                <a:r>
                  <a:rPr lang="en-US" sz="600" b="0" kern="1200" cap="all" spc="20" baseline="0" noProof="0">
                    <a:solidFill>
                      <a:schemeClr val="tx1"/>
                    </a:solidFill>
                    <a:latin typeface="Aptos" panose="020B0004020202020204" pitchFamily="34" charset="0"/>
                    <a:ea typeface="+mn-ea"/>
                    <a:cs typeface="Aparajita" panose="02020603050405020304" pitchFamily="18" charset="0"/>
                  </a:rPr>
                  <a:t>RIGHT CLICK</a:t>
                </a:r>
              </a:p>
              <a:p>
                <a:pPr marL="0" algn="l" defTabSz="914400" rtl="0" eaLnBrk="1" latinLnBrk="0" hangingPunct="1">
                  <a:spcBef>
                    <a:spcPts val="200"/>
                  </a:spcBef>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Right-click on icon and select “Change Picture”</a:t>
                </a:r>
              </a:p>
            </p:txBody>
          </p:sp>
          <p:sp>
            <p:nvSpPr>
              <p:cNvPr id="53" name="TextBox 52">
                <a:extLst>
                  <a:ext uri="{FF2B5EF4-FFF2-40B4-BE49-F238E27FC236}">
                    <a16:creationId xmlns:a16="http://schemas.microsoft.com/office/drawing/2014/main" id="{7D86C7BB-19BF-2243-ABDF-E97B5A6A49DB}"/>
                  </a:ext>
                </a:extLst>
              </p:cNvPr>
              <p:cNvSpPr txBox="1"/>
              <p:nvPr userDrawn="1"/>
            </p:nvSpPr>
            <p:spPr>
              <a:xfrm>
                <a:off x="9713479" y="6516011"/>
                <a:ext cx="2422981" cy="499367"/>
              </a:xfrm>
              <a:prstGeom prst="rect">
                <a:avLst/>
              </a:prstGeom>
            </p:spPr>
            <p:txBody>
              <a:bodyPr vert="horz" wrap="square" lIns="0" tIns="0" rIns="0" bIns="0" rtlCol="0" anchor="t">
                <a:spAutoFit/>
              </a:bodyPr>
              <a:lstStyle/>
              <a:p>
                <a:pPr marL="134938" lvl="1" indent="-131763" algn="l" defTabSz="914400" rtl="0" eaLnBrk="1" latinLnBrk="0" hangingPunct="1">
                  <a:lnSpc>
                    <a:spcPct val="90000"/>
                  </a:lnSpc>
                  <a:spcBef>
                    <a:spcPts val="0"/>
                  </a:spcBef>
                  <a:spcAft>
                    <a:spcPts val="300"/>
                  </a:spcAft>
                  <a:buFont typeface="Wingdings" pitchFamily="2" charset="2"/>
                  <a:buChar char="§"/>
                  <a:tabLst/>
                  <a:defRPr/>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Deleting the image may bring the image placeholder to the top layer, covering the photo caption textbox. Right-click on the placeholder and choose “Send to Back”.</a:t>
                </a:r>
              </a:p>
            </p:txBody>
          </p:sp>
          <p:sp>
            <p:nvSpPr>
              <p:cNvPr id="54" name="TextBox 53">
                <a:extLst>
                  <a:ext uri="{FF2B5EF4-FFF2-40B4-BE49-F238E27FC236}">
                    <a16:creationId xmlns:a16="http://schemas.microsoft.com/office/drawing/2014/main" id="{A1904FFB-C739-0F90-C7F5-DA9DED094FAB}"/>
                  </a:ext>
                </a:extLst>
              </p:cNvPr>
              <p:cNvSpPr txBox="1"/>
              <p:nvPr userDrawn="1"/>
            </p:nvSpPr>
            <p:spPr>
              <a:xfrm>
                <a:off x="9713479" y="6063079"/>
                <a:ext cx="2422981" cy="394980"/>
              </a:xfrm>
              <a:prstGeom prst="rect">
                <a:avLst/>
              </a:prstGeom>
            </p:spPr>
            <p:txBody>
              <a:bodyPr vert="horz"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00" b="1" i="0" u="none" strike="noStrike" kern="1200" cap="all" spc="20" normalizeH="0" baseline="0" noProof="0">
                    <a:ln>
                      <a:noFill/>
                    </a:ln>
                    <a:solidFill>
                      <a:schemeClr val="tx1"/>
                    </a:solidFill>
                    <a:effectLst/>
                    <a:uLnTx/>
                    <a:uFillTx/>
                    <a:latin typeface="Aptos" panose="020B0004020202020204" pitchFamily="34" charset="0"/>
                    <a:ea typeface="+mn-ea"/>
                    <a:cs typeface="Aparajita" panose="02020603050405020304" pitchFamily="18" charset="0"/>
                  </a:rPr>
                  <a:t>Method 2: </a:t>
                </a:r>
                <a:r>
                  <a:rPr kumimoji="0" lang="en-US" sz="600" b="0" i="0" u="none" strike="noStrike" kern="1200" cap="all" spc="20" normalizeH="0" baseline="0" noProof="0">
                    <a:ln>
                      <a:noFill/>
                    </a:ln>
                    <a:solidFill>
                      <a:schemeClr val="tx1"/>
                    </a:solidFill>
                    <a:effectLst/>
                    <a:uLnTx/>
                    <a:uFillTx/>
                    <a:latin typeface="Aptos" panose="020B0004020202020204" pitchFamily="34" charset="0"/>
                    <a:ea typeface="+mn-ea"/>
                    <a:cs typeface="Aparajita" panose="02020603050405020304" pitchFamily="18" charset="0"/>
                  </a:rPr>
                  <a:t>RESET PLACEHOLDER</a:t>
                </a:r>
              </a:p>
              <a:p>
                <a:pPr marL="0" algn="l" defTabSz="914400" rtl="0" eaLnBrk="1" latinLnBrk="0" hangingPunct="1">
                  <a:spcBef>
                    <a:spcPts val="200"/>
                  </a:spcBef>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First, delete the existing icon to reset the photo placeholder functionality.</a:t>
                </a:r>
              </a:p>
            </p:txBody>
          </p:sp>
          <p:sp>
            <p:nvSpPr>
              <p:cNvPr id="55" name="TextBox 54">
                <a:extLst>
                  <a:ext uri="{FF2B5EF4-FFF2-40B4-BE49-F238E27FC236}">
                    <a16:creationId xmlns:a16="http://schemas.microsoft.com/office/drawing/2014/main" id="{ACB1AC66-5C4B-469C-9B82-3DEC7748C8C2}"/>
                  </a:ext>
                </a:extLst>
              </p:cNvPr>
              <p:cNvSpPr txBox="1"/>
              <p:nvPr userDrawn="1"/>
            </p:nvSpPr>
            <p:spPr>
              <a:xfrm>
                <a:off x="9713479" y="7056726"/>
                <a:ext cx="2422981" cy="138499"/>
              </a:xfrm>
              <a:prstGeom prst="rect">
                <a:avLst/>
              </a:prstGeom>
            </p:spPr>
            <p:txBody>
              <a:bodyPr vert="horz" wrap="square" lIns="0" tIns="0" rIns="0" bIns="0" rtlCol="0" anchor="t">
                <a:spAutoFit/>
              </a:bodyPr>
              <a:lstStyle/>
              <a:p>
                <a:pPr marL="0" algn="l" defTabSz="914400" rtl="0" eaLnBrk="1" latinLnBrk="0" hangingPunct="1">
                  <a:spcBef>
                    <a:spcPts val="200"/>
                  </a:spcBef>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You can now add a new icon as normal.</a:t>
                </a:r>
              </a:p>
            </p:txBody>
          </p:sp>
          <p:cxnSp>
            <p:nvCxnSpPr>
              <p:cNvPr id="56" name="Straight Connector 55">
                <a:extLst>
                  <a:ext uri="{FF2B5EF4-FFF2-40B4-BE49-F238E27FC236}">
                    <a16:creationId xmlns:a16="http://schemas.microsoft.com/office/drawing/2014/main" id="{59F4B141-EF3E-3F29-C00E-0D1B85F79C61}"/>
                  </a:ext>
                </a:extLst>
              </p:cNvPr>
              <p:cNvCxnSpPr>
                <a:cxnSpLocks/>
              </p:cNvCxnSpPr>
              <p:nvPr userDrawn="1"/>
            </p:nvCxnSpPr>
            <p:spPr>
              <a:xfrm>
                <a:off x="9713479" y="5957047"/>
                <a:ext cx="270000"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FA8221B-19B5-DF1D-3769-8CEB0E2CD3AB}"/>
                  </a:ext>
                </a:extLst>
              </p:cNvPr>
              <p:cNvSpPr txBox="1"/>
              <p:nvPr userDrawn="1"/>
            </p:nvSpPr>
            <p:spPr>
              <a:xfrm>
                <a:off x="9919213" y="5297596"/>
                <a:ext cx="272091" cy="153888"/>
              </a:xfrm>
              <a:prstGeom prst="rect">
                <a:avLst/>
              </a:prstGeom>
            </p:spPr>
            <p:txBody>
              <a:bodyPr vert="horz" wrap="square" lIns="0" tIns="0" rIns="0" bIns="0" rtlCol="0" anchor="t">
                <a:spAutoFit/>
              </a:bodyPr>
              <a:lstStyle/>
              <a:p>
                <a:pPr algn="l"/>
                <a:r>
                  <a:rPr lang="en-US" sz="1000" kern="1200" cap="all" spc="150" baseline="0">
                    <a:solidFill>
                      <a:schemeClr val="tx1"/>
                    </a:solidFill>
                    <a:latin typeface="+mn-lt"/>
                    <a:ea typeface="+mn-ea"/>
                    <a:cs typeface="+mn-cs"/>
                  </a:rPr>
                  <a:t>TIP</a:t>
                </a:r>
              </a:p>
            </p:txBody>
          </p:sp>
        </p:grpSp>
      </p:grpSp>
      <p:sp>
        <p:nvSpPr>
          <p:cNvPr id="2" name="Footer Placeholder 1">
            <a:extLst>
              <a:ext uri="{FF2B5EF4-FFF2-40B4-BE49-F238E27FC236}">
                <a16:creationId xmlns:a16="http://schemas.microsoft.com/office/drawing/2014/main" id="{A85A980C-84E3-2D1C-3C83-37EF671921AD}"/>
              </a:ext>
            </a:extLst>
          </p:cNvPr>
          <p:cNvSpPr>
            <a:spLocks noGrp="1"/>
          </p:cNvSpPr>
          <p:nvPr>
            <p:ph type="ftr" sz="quarter" idx="32"/>
          </p:nvPr>
        </p:nvSpPr>
        <p:spPr/>
        <p:txBody>
          <a:bodyPr/>
          <a:lstStyle/>
          <a:p>
            <a:endParaRPr lang="en-CA"/>
          </a:p>
        </p:txBody>
      </p:sp>
      <p:sp>
        <p:nvSpPr>
          <p:cNvPr id="10" name="Text Placeholder 22">
            <a:extLst>
              <a:ext uri="{FF2B5EF4-FFF2-40B4-BE49-F238E27FC236}">
                <a16:creationId xmlns:a16="http://schemas.microsoft.com/office/drawing/2014/main" id="{5DE8ED68-428F-47DF-6FEA-AE7FB9D8D15D}"/>
              </a:ext>
            </a:extLst>
          </p:cNvPr>
          <p:cNvSpPr>
            <a:spLocks noGrp="1"/>
          </p:cNvSpPr>
          <p:nvPr>
            <p:ph type="body" sz="quarter" idx="34" hasCustomPrompt="1"/>
          </p:nvPr>
        </p:nvSpPr>
        <p:spPr>
          <a:xfrm>
            <a:off x="6240018" y="1706497"/>
            <a:ext cx="5419727" cy="905188"/>
          </a:xfrm>
          <a:prstGeom prst="callout1">
            <a:avLst>
              <a:gd name="adj1" fmla="val 93708"/>
              <a:gd name="adj2" fmla="val -69"/>
              <a:gd name="adj3" fmla="val 93686"/>
              <a:gd name="adj4" fmla="val 11746"/>
            </a:avLst>
          </a:prstGeom>
          <a:ln w="31750">
            <a:solidFill>
              <a:schemeClr val="accent5"/>
            </a:solidFill>
          </a:ln>
        </p:spPr>
        <p:txBody>
          <a:bodyPr wrap="square" bIns="180000" anchor="b">
            <a:noAutofit/>
          </a:bodyPr>
          <a:lstStyle>
            <a:lvl1pPr marL="0" indent="0">
              <a:lnSpc>
                <a:spcPct val="85000"/>
              </a:lnSpc>
              <a:spcBef>
                <a:spcPts val="0"/>
              </a:spcBef>
              <a:spcAft>
                <a:spcPts val="0"/>
              </a:spcAft>
              <a:buNone/>
              <a:defRPr lang="en-US" sz="2200" kern="1200" spc="-20" baseline="0" dirty="0">
                <a:solidFill>
                  <a:schemeClr val="tx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br>
              <a:rPr lang="en-US"/>
            </a:br>
            <a:r>
              <a:rPr lang="en-US"/>
              <a:t>2 lines maximum</a:t>
            </a:r>
          </a:p>
        </p:txBody>
      </p:sp>
      <p:sp>
        <p:nvSpPr>
          <p:cNvPr id="12" name="Text Placeholder 16">
            <a:extLst>
              <a:ext uri="{FF2B5EF4-FFF2-40B4-BE49-F238E27FC236}">
                <a16:creationId xmlns:a16="http://schemas.microsoft.com/office/drawing/2014/main" id="{324B9E31-F60C-0248-1D39-D3565D40F967}"/>
              </a:ext>
            </a:extLst>
          </p:cNvPr>
          <p:cNvSpPr>
            <a:spLocks noGrp="1"/>
          </p:cNvSpPr>
          <p:nvPr>
            <p:ph type="body" sz="quarter" idx="35" hasCustomPrompt="1"/>
          </p:nvPr>
        </p:nvSpPr>
        <p:spPr>
          <a:xfrm>
            <a:off x="6240018" y="2868418"/>
            <a:ext cx="5429386" cy="2508379"/>
          </a:xfrm>
        </p:spPr>
        <p:txBody>
          <a:bodyPr wrap="square">
            <a:noAutofit/>
          </a:bodyPr>
          <a:lstStyle>
            <a:lvl1pPr marL="0" indent="0">
              <a:lnSpc>
                <a:spcPct val="100000"/>
              </a:lnSpc>
              <a:spcBef>
                <a:spcPts val="0"/>
              </a:spcBef>
              <a:spcAft>
                <a:spcPts val="400"/>
              </a:spcAft>
              <a:buNone/>
              <a:defRPr lang="en-US" sz="1600" kern="1200" baseline="0" dirty="0">
                <a:solidFill>
                  <a:schemeClr val="tx1"/>
                </a:solidFill>
                <a:latin typeface="+mn-lt"/>
                <a:ea typeface="+mn-ea"/>
                <a:cs typeface="+mn-cs"/>
              </a:defRPr>
            </a:lvl1pPr>
          </a:lstStyle>
          <a:p>
            <a:pPr marL="0" lvl="0" indent="0" algn="l" defTabSz="914400" rtl="0" eaLnBrk="1" latinLnBrk="0" hangingPunct="1">
              <a:lnSpc>
                <a:spcPct val="100000"/>
              </a:lnSpc>
              <a:spcBef>
                <a:spcPts val="0"/>
              </a:spcBef>
              <a:spcAft>
                <a:spcPts val="400"/>
              </a:spcAft>
              <a:buClrTx/>
              <a:buFont typeface="Arial" panose="020B0604020202020204" pitchFamily="34" charset="0"/>
              <a:buNone/>
            </a:pPr>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a:p>
            <a:pPr marL="0" lvl="0" indent="0" algn="l" defTabSz="914400" rtl="0" eaLnBrk="1" latinLnBrk="0" hangingPunct="1">
              <a:lnSpc>
                <a:spcPct val="100000"/>
              </a:lnSpc>
              <a:spcBef>
                <a:spcPts val="0"/>
              </a:spcBef>
              <a:spcAft>
                <a:spcPts val="400"/>
              </a:spcAft>
              <a:buClrTx/>
              <a:buFont typeface="Arial" panose="020B0604020202020204" pitchFamily="34" charset="0"/>
              <a:buNone/>
            </a:pPr>
            <a:r>
              <a:rPr lang="en-US"/>
              <a:t>Nunc </a:t>
            </a:r>
            <a:r>
              <a:rPr lang="en-US" err="1"/>
              <a:t>viverra</a:t>
            </a:r>
            <a:r>
              <a:rPr lang="en-US"/>
              <a:t> </a:t>
            </a:r>
            <a:r>
              <a:rPr lang="en-US" err="1"/>
              <a:t>imperdiet</a:t>
            </a:r>
            <a:r>
              <a:rPr lang="en-US"/>
              <a:t> </a:t>
            </a:r>
            <a:r>
              <a:rPr lang="en-US" err="1"/>
              <a:t>enim</a:t>
            </a:r>
            <a:r>
              <a:rPr lang="en-US"/>
              <a:t>. </a:t>
            </a:r>
            <a:r>
              <a:rPr lang="en-US" err="1"/>
              <a:t>Fusce</a:t>
            </a:r>
            <a:r>
              <a:rPr lang="en-US"/>
              <a:t> est. </a:t>
            </a:r>
            <a:r>
              <a:rPr lang="en-US" err="1"/>
              <a:t>Vivamus</a:t>
            </a:r>
            <a:r>
              <a:rPr lang="en-US"/>
              <a:t> a </a:t>
            </a:r>
            <a:r>
              <a:rPr lang="en-US" err="1"/>
              <a:t>tellus</a:t>
            </a:r>
            <a:endParaRPr lang="en-US"/>
          </a:p>
          <a:p>
            <a:pPr marL="0" lvl="0" indent="0" algn="l" defTabSz="914400" rtl="0" eaLnBrk="1" latinLnBrk="0" hangingPunct="1">
              <a:lnSpc>
                <a:spcPct val="100000"/>
              </a:lnSpc>
              <a:spcBef>
                <a:spcPts val="0"/>
              </a:spcBef>
              <a:spcAft>
                <a:spcPts val="400"/>
              </a:spcAft>
              <a:buClrTx/>
              <a:buFont typeface="Arial" panose="020B0604020202020204" pitchFamily="34" charset="0"/>
              <a:buNone/>
            </a:pP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fames ac </a:t>
            </a:r>
            <a:r>
              <a:rPr lang="en-US" err="1"/>
              <a:t>turpis</a:t>
            </a:r>
            <a:r>
              <a:rPr lang="en-US"/>
              <a:t> </a:t>
            </a:r>
            <a:r>
              <a:rPr lang="en-US" err="1"/>
              <a:t>egestas</a:t>
            </a:r>
            <a:r>
              <a:rPr lang="en-US"/>
              <a:t>. Proin pharetra </a:t>
            </a:r>
            <a:r>
              <a:rPr lang="en-US" err="1"/>
              <a:t>nonummy</a:t>
            </a:r>
            <a:r>
              <a:rPr lang="en-US"/>
              <a:t> </a:t>
            </a:r>
            <a:r>
              <a:rPr lang="en-US" err="1"/>
              <a:t>pede</a:t>
            </a:r>
            <a:r>
              <a:rPr lang="en-US"/>
              <a:t>. </a:t>
            </a:r>
            <a:r>
              <a:rPr lang="en-US" err="1"/>
              <a:t>Mauris</a:t>
            </a:r>
            <a:r>
              <a:rPr lang="en-US"/>
              <a:t> et </a:t>
            </a:r>
            <a:r>
              <a:rPr lang="en-US" err="1"/>
              <a:t>orci</a:t>
            </a:r>
            <a:r>
              <a:rPr lang="en-US"/>
              <a:t>.</a:t>
            </a:r>
          </a:p>
        </p:txBody>
      </p:sp>
    </p:spTree>
    <p:extLst>
      <p:ext uri="{BB962C8B-B14F-4D97-AF65-F5344CB8AC3E}">
        <p14:creationId xmlns:p14="http://schemas.microsoft.com/office/powerpoint/2010/main" val="3582388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_Dark Blue (No Icon)">
    <p:bg>
      <p:bgPr>
        <a:solidFill>
          <a:schemeClr val="accent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2588C0-C7B7-463F-660E-0A4A3FD24785}"/>
              </a:ext>
            </a:extLst>
          </p:cNvPr>
          <p:cNvSpPr>
            <a:spLocks noGrp="1"/>
          </p:cNvSpPr>
          <p:nvPr>
            <p:ph type="title" hasCustomPrompt="1"/>
          </p:nvPr>
        </p:nvSpPr>
        <p:spPr>
          <a:xfrm>
            <a:off x="515938" y="628016"/>
            <a:ext cx="11160126" cy="647700"/>
          </a:xfrm>
        </p:spPr>
        <p:txBody>
          <a:bodyPr/>
          <a:lstStyle>
            <a:lvl1pPr algn="l" defTabSz="914400" rtl="0" eaLnBrk="1" latinLnBrk="0" hangingPunct="1">
              <a:lnSpc>
                <a:spcPct val="85000"/>
              </a:lnSpc>
              <a:spcBef>
                <a:spcPct val="0"/>
              </a:spcBef>
              <a:buNone/>
              <a:defRPr lang="en-CA" sz="2800" kern="2000" spc="-50" baseline="0" dirty="0">
                <a:solidFill>
                  <a:schemeClr val="tx2"/>
                </a:solidFill>
                <a:latin typeface="+mj-lt"/>
                <a:ea typeface="+mj-ea"/>
                <a:cs typeface="+mj-cs"/>
              </a:defRPr>
            </a:lvl1pPr>
          </a:lstStyle>
          <a:p>
            <a:r>
              <a:rPr lang="en-US"/>
              <a:t>Three column layout</a:t>
            </a:r>
            <a:br>
              <a:rPr lang="en-US"/>
            </a:br>
            <a:r>
              <a:rPr lang="en-US"/>
              <a:t>Title 2 lines maximum</a:t>
            </a:r>
            <a:endParaRPr lang="en-CA"/>
          </a:p>
        </p:txBody>
      </p:sp>
      <p:sp>
        <p:nvSpPr>
          <p:cNvPr id="23" name="TextBox 22">
            <a:extLst>
              <a:ext uri="{FF2B5EF4-FFF2-40B4-BE49-F238E27FC236}">
                <a16:creationId xmlns:a16="http://schemas.microsoft.com/office/drawing/2014/main" id="{EDE40922-B18A-2DF9-C121-EF497B173DA5}"/>
              </a:ext>
            </a:extLst>
          </p:cNvPr>
          <p:cNvSpPr txBox="1"/>
          <p:nvPr userDrawn="1"/>
        </p:nvSpPr>
        <p:spPr>
          <a:xfrm>
            <a:off x="11676063" y="6371918"/>
            <a:ext cx="376236" cy="153055"/>
          </a:xfrm>
          <a:prstGeom prst="rect">
            <a:avLst/>
          </a:prstGeom>
        </p:spPr>
        <p:txBody>
          <a:bodyPr vert="horz" wrap="square" lIns="18288" tIns="0" rIns="18288" bIns="9144" rtlCol="0" anchor="b">
            <a:spAutoFit/>
          </a:bodyPr>
          <a:lstStyle>
            <a:defPPr>
              <a:defRPr lang="en-US"/>
            </a:defPPr>
            <a:lvl1pPr>
              <a:defRPr sz="800">
                <a:solidFill>
                  <a:schemeClr val="tx1">
                    <a:tint val="75000"/>
                  </a:schemeClr>
                </a:solidFill>
              </a:defRPr>
            </a:lvl1pPr>
          </a:lstStyle>
          <a:p>
            <a:pPr marL="0" lvl="0" algn="l" defTabSz="914400" rtl="0" eaLnBrk="1" latinLnBrk="0" hangingPunct="1">
              <a:lnSpc>
                <a:spcPct val="125000"/>
              </a:lnSpc>
            </a:pPr>
            <a:fld id="{B01BFD70-D99E-427C-A01B-19B2BB56A3C8}" type="slidenum">
              <a:rPr lang="en-US" sz="800" kern="1200" smtClean="0">
                <a:solidFill>
                  <a:schemeClr val="accent6">
                    <a:lumMod val="90000"/>
                  </a:schemeClr>
                </a:solidFill>
                <a:latin typeface="+mn-lt"/>
                <a:ea typeface="+mn-ea"/>
                <a:cs typeface="+mn-cs"/>
              </a:rPr>
              <a:pPr marL="0" lvl="0" algn="l" defTabSz="914400" rtl="0" eaLnBrk="1" latinLnBrk="0" hangingPunct="1">
                <a:lnSpc>
                  <a:spcPct val="125000"/>
                </a:lnSpc>
              </a:pPr>
              <a:t>‹#›</a:t>
            </a:fld>
            <a:endParaRPr lang="en-US" sz="800" kern="1200">
              <a:solidFill>
                <a:schemeClr val="accent6">
                  <a:lumMod val="90000"/>
                </a:schemeClr>
              </a:solidFill>
              <a:latin typeface="+mn-lt"/>
              <a:ea typeface="+mn-ea"/>
              <a:cs typeface="+mn-cs"/>
            </a:endParaRPr>
          </a:p>
        </p:txBody>
      </p:sp>
      <p:grpSp>
        <p:nvGrpSpPr>
          <p:cNvPr id="40" name="Group 39">
            <a:extLst>
              <a:ext uri="{FF2B5EF4-FFF2-40B4-BE49-F238E27FC236}">
                <a16:creationId xmlns:a16="http://schemas.microsoft.com/office/drawing/2014/main" id="{C3479EAD-810E-2127-DFE4-C119FFAAF25F}"/>
              </a:ext>
            </a:extLst>
          </p:cNvPr>
          <p:cNvGrpSpPr/>
          <p:nvPr userDrawn="1"/>
        </p:nvGrpSpPr>
        <p:grpSpPr>
          <a:xfrm>
            <a:off x="12290489" y="-1"/>
            <a:ext cx="2910882" cy="6858001"/>
            <a:chOff x="12290489" y="-1"/>
            <a:chExt cx="2910882" cy="6858001"/>
          </a:xfrm>
        </p:grpSpPr>
        <p:sp>
          <p:nvSpPr>
            <p:cNvPr id="41" name="Rectangle 40">
              <a:extLst>
                <a:ext uri="{FF2B5EF4-FFF2-40B4-BE49-F238E27FC236}">
                  <a16:creationId xmlns:a16="http://schemas.microsoft.com/office/drawing/2014/main" id="{5BDB44CD-9F2B-F58C-094C-02B9892CF15A}"/>
                </a:ext>
              </a:extLst>
            </p:cNvPr>
            <p:cNvSpPr/>
            <p:nvPr userDrawn="1"/>
          </p:nvSpPr>
          <p:spPr>
            <a:xfrm>
              <a:off x="12290489" y="-1"/>
              <a:ext cx="273515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latin typeface="Aptos" panose="020B0004020202020204" pitchFamily="34" charset="0"/>
                <a:cs typeface="Aparajita" panose="02020603050405020304" pitchFamily="18" charset="0"/>
              </a:endParaRPr>
            </a:p>
          </p:txBody>
        </p:sp>
        <p:sp>
          <p:nvSpPr>
            <p:cNvPr id="42" name="TextBox 41">
              <a:extLst>
                <a:ext uri="{FF2B5EF4-FFF2-40B4-BE49-F238E27FC236}">
                  <a16:creationId xmlns:a16="http://schemas.microsoft.com/office/drawing/2014/main" id="{FB15FE9D-716F-C274-7D27-8D223E8ABE60}"/>
                </a:ext>
              </a:extLst>
            </p:cNvPr>
            <p:cNvSpPr txBox="1"/>
            <p:nvPr userDrawn="1"/>
          </p:nvSpPr>
          <p:spPr>
            <a:xfrm>
              <a:off x="12449814" y="173148"/>
              <a:ext cx="1455527" cy="169277"/>
            </a:xfrm>
            <a:prstGeom prst="rect">
              <a:avLst/>
            </a:prstGeom>
          </p:spPr>
          <p:txBody>
            <a:bodyPr vert="horz" wrap="none" lIns="0" tIns="0" rIns="0" bIns="0" rtlCol="0" anchor="t">
              <a:spAutoFit/>
            </a:bodyPr>
            <a:lstStyle>
              <a:defPPr>
                <a:defRPr lang="en-US"/>
              </a:defPPr>
              <a:lvl1pPr>
                <a:defRPr sz="1100">
                  <a:solidFill>
                    <a:schemeClr val="accent2"/>
                  </a:solidFill>
                  <a:latin typeface="Arial" charset="0"/>
                  <a:ea typeface="Arial" charset="0"/>
                  <a:cs typeface="Arial" charset="0"/>
                </a:defRPr>
              </a:lvl1pPr>
            </a:lstStyle>
            <a:p>
              <a:pPr lvl="0"/>
              <a:r>
                <a:rPr lang="en-US" b="1">
                  <a:solidFill>
                    <a:schemeClr val="bg1"/>
                  </a:solidFill>
                  <a:latin typeface="Aptos" panose="020B0004020202020204" pitchFamily="34" charset="0"/>
                  <a:cs typeface="Aparajita" panose="02020603050405020304" pitchFamily="18" charset="0"/>
                </a:rPr>
                <a:t>HOW TO ADD AN ICON</a:t>
              </a:r>
            </a:p>
          </p:txBody>
        </p:sp>
        <p:cxnSp>
          <p:nvCxnSpPr>
            <p:cNvPr id="43" name="Straight Connector 42">
              <a:extLst>
                <a:ext uri="{FF2B5EF4-FFF2-40B4-BE49-F238E27FC236}">
                  <a16:creationId xmlns:a16="http://schemas.microsoft.com/office/drawing/2014/main" id="{8E80D713-C5E7-B361-2F72-50AD4046E3F8}"/>
                </a:ext>
              </a:extLst>
            </p:cNvPr>
            <p:cNvCxnSpPr>
              <a:cxnSpLocks/>
            </p:cNvCxnSpPr>
            <p:nvPr userDrawn="1"/>
          </p:nvCxnSpPr>
          <p:spPr>
            <a:xfrm>
              <a:off x="12449814" y="423012"/>
              <a:ext cx="270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3B814A9-8A88-5DDE-79A3-1B2EF1A66658}"/>
                </a:ext>
              </a:extLst>
            </p:cNvPr>
            <p:cNvSpPr txBox="1"/>
            <p:nvPr userDrawn="1"/>
          </p:nvSpPr>
          <p:spPr>
            <a:xfrm>
              <a:off x="12614407" y="1281322"/>
              <a:ext cx="2297338" cy="606192"/>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lvl="0" indent="0">
                <a:buFont typeface="Arial" panose="020B0604020202020204" pitchFamily="34" charset="0"/>
                <a:buNone/>
              </a:pPr>
              <a:r>
                <a:rPr lang="en-US" sz="600" b="1">
                  <a:latin typeface="Aptos" panose="020B0004020202020204" pitchFamily="34" charset="0"/>
                  <a:cs typeface="Aparajita" panose="02020603050405020304" pitchFamily="18" charset="0"/>
                </a:rPr>
                <a:t>Method 1: </a:t>
              </a:r>
              <a:r>
                <a:rPr lang="en-US" sz="600" b="0">
                  <a:latin typeface="Aptos" panose="020B0004020202020204" pitchFamily="34" charset="0"/>
                  <a:cs typeface="Aparajita" panose="02020603050405020304" pitchFamily="18" charset="0"/>
                </a:rPr>
                <a:t>from file browser</a:t>
              </a:r>
            </a:p>
            <a:p>
              <a:pPr lvl="1">
                <a:buNone/>
              </a:pPr>
              <a:r>
                <a:rPr lang="en-US" sz="1050">
                  <a:latin typeface="Aptos" panose="020B0004020202020204" pitchFamily="34" charset="0"/>
                  <a:cs typeface="Aparajita" panose="02020603050405020304" pitchFamily="18" charset="0"/>
                </a:rPr>
                <a:t>Drag the icon onto the slide.</a:t>
              </a:r>
            </a:p>
            <a:p>
              <a:pPr marL="0" marR="0" lvl="1" indent="0" algn="l" defTabSz="914400" rtl="0" eaLnBrk="1" fontAlgn="auto" latinLnBrk="0" hangingPunct="1">
                <a:lnSpc>
                  <a:spcPct val="90000"/>
                </a:lnSpc>
                <a:spcBef>
                  <a:spcPts val="0"/>
                </a:spcBef>
                <a:spcAft>
                  <a:spcPts val="300"/>
                </a:spcAft>
                <a:buClrTx/>
                <a:buSzTx/>
                <a:buFontTx/>
                <a:buNone/>
                <a:tabLst/>
                <a:defRPr/>
              </a:pPr>
              <a:r>
                <a:rPr lang="en-US" sz="700">
                  <a:latin typeface="Aptos" panose="020B0004020202020204" pitchFamily="34" charset="0"/>
                  <a:cs typeface="Aparajita" panose="02020603050405020304" pitchFamily="18" charset="0"/>
                </a:rPr>
                <a:t>Note: If there are multiple image placeholders on the slide, select the intended placeholder before dragging in the image to let PowerPoint know where you want it.</a:t>
              </a:r>
              <a:endParaRPr lang="en-US" sz="1000">
                <a:latin typeface="Aptos" panose="020B0004020202020204" pitchFamily="34" charset="0"/>
                <a:cs typeface="Aparajita" panose="02020603050405020304" pitchFamily="18" charset="0"/>
              </a:endParaRPr>
            </a:p>
          </p:txBody>
        </p:sp>
        <p:sp>
          <p:nvSpPr>
            <p:cNvPr id="45" name="TextBox 44">
              <a:extLst>
                <a:ext uri="{FF2B5EF4-FFF2-40B4-BE49-F238E27FC236}">
                  <a16:creationId xmlns:a16="http://schemas.microsoft.com/office/drawing/2014/main" id="{D615C7A9-E29B-21F9-E2E8-C923E8968F3E}"/>
                </a:ext>
              </a:extLst>
            </p:cNvPr>
            <p:cNvSpPr txBox="1">
              <a:spLocks noChangeAspect="1"/>
            </p:cNvSpPr>
            <p:nvPr/>
          </p:nvSpPr>
          <p:spPr>
            <a:xfrm>
              <a:off x="12449814" y="566082"/>
              <a:ext cx="114706" cy="114706"/>
            </a:xfrm>
            <a:prstGeom prst="ellipse">
              <a:avLst/>
            </a:prstGeom>
            <a:solidFill>
              <a:schemeClr val="accent1"/>
            </a:solidFill>
          </p:spPr>
          <p:txBody>
            <a:bodyPr vert="horz" wrap="none" lIns="0" tIns="0" rIns="0" bIns="0" rtlCol="0" anchor="ctr">
              <a:noAutofit/>
            </a:bodyPr>
            <a:lstStyle/>
            <a:p>
              <a:pPr algn="ctr"/>
              <a:r>
                <a:rPr lang="en-US" sz="500">
                  <a:solidFill>
                    <a:schemeClr val="tx1"/>
                  </a:solidFill>
                  <a:latin typeface="Aptos" panose="020B0004020202020204" pitchFamily="34" charset="0"/>
                  <a:ea typeface="Arial" charset="0"/>
                  <a:cs typeface="Aparajita" panose="02020603050405020304" pitchFamily="18" charset="0"/>
                </a:rPr>
                <a:t>1</a:t>
              </a:r>
            </a:p>
          </p:txBody>
        </p:sp>
        <p:sp>
          <p:nvSpPr>
            <p:cNvPr id="46" name="TextBox 45">
              <a:extLst>
                <a:ext uri="{FF2B5EF4-FFF2-40B4-BE49-F238E27FC236}">
                  <a16:creationId xmlns:a16="http://schemas.microsoft.com/office/drawing/2014/main" id="{3EA8DC82-0D60-6232-3BC9-24A65D14C00F}"/>
                </a:ext>
              </a:extLst>
            </p:cNvPr>
            <p:cNvSpPr txBox="1">
              <a:spLocks noChangeAspect="1"/>
            </p:cNvSpPr>
            <p:nvPr/>
          </p:nvSpPr>
          <p:spPr>
            <a:xfrm>
              <a:off x="12449814" y="1018081"/>
              <a:ext cx="114706" cy="114706"/>
            </a:xfrm>
            <a:prstGeom prst="ellipse">
              <a:avLst/>
            </a:prstGeom>
            <a:solidFill>
              <a:schemeClr val="accent1"/>
            </a:solidFill>
          </p:spPr>
          <p:txBody>
            <a:bodyPr vert="horz" wrap="none" lIns="0" tIns="0" rIns="0" bIns="0" rtlCol="0" anchor="ctr">
              <a:noAutofit/>
            </a:bodyPr>
            <a:lstStyle/>
            <a:p>
              <a:pPr algn="ctr"/>
              <a:r>
                <a:rPr lang="en-US" sz="500">
                  <a:solidFill>
                    <a:schemeClr val="tx1"/>
                  </a:solidFill>
                  <a:latin typeface="Aptos" panose="020B0004020202020204" pitchFamily="34" charset="0"/>
                  <a:ea typeface="Arial" charset="0"/>
                  <a:cs typeface="Aparajita" panose="02020603050405020304" pitchFamily="18" charset="0"/>
                </a:rPr>
                <a:t>2</a:t>
              </a:r>
            </a:p>
          </p:txBody>
        </p:sp>
        <p:sp>
          <p:nvSpPr>
            <p:cNvPr id="47" name="TextBox 46">
              <a:extLst>
                <a:ext uri="{FF2B5EF4-FFF2-40B4-BE49-F238E27FC236}">
                  <a16:creationId xmlns:a16="http://schemas.microsoft.com/office/drawing/2014/main" id="{8FB3888D-CF08-9A5E-6087-0A96D2561366}"/>
                </a:ext>
              </a:extLst>
            </p:cNvPr>
            <p:cNvSpPr txBox="1"/>
            <p:nvPr userDrawn="1"/>
          </p:nvSpPr>
          <p:spPr>
            <a:xfrm>
              <a:off x="12614406" y="545515"/>
              <a:ext cx="2586965" cy="612988"/>
            </a:xfrm>
            <a:prstGeom prst="rect">
              <a:avLst/>
            </a:prstGeom>
          </p:spPr>
          <p:txBody>
            <a:bodyPr vert="horz" wrap="square" lIns="0" tIns="0" rIns="0" bIns="0" rtlCol="0" anchor="t">
              <a:spAutoFit/>
            </a:bodyPr>
            <a:lstStyle>
              <a:defPPr>
                <a:defRPr lang="en-US"/>
              </a:defPPr>
              <a:lvl1pPr lvl="0">
                <a:spcBef>
                  <a:spcPts val="1000"/>
                </a:spcBef>
                <a:spcAft>
                  <a:spcPts val="300"/>
                </a:spcAft>
                <a:defRPr sz="1050" b="0" cap="none" spc="0" baseline="0">
                  <a:solidFill>
                    <a:schemeClr val="bg1"/>
                  </a:solidFill>
                  <a:latin typeface="Arial" charset="0"/>
                  <a:ea typeface="Arial" charset="0"/>
                  <a:cs typeface="Arial" charset="0"/>
                </a:defRPr>
              </a:lvl1pPr>
              <a:lvl2pPr marL="134938" lvl="1" indent="-131763">
                <a:lnSpc>
                  <a:spcPct val="90000"/>
                </a:lnSpc>
                <a:spcAft>
                  <a:spcPts val="300"/>
                </a:spcAft>
                <a:buFont typeface="Wingdings" pitchFamily="2" charset="2"/>
                <a:buChar char="§"/>
                <a:tabLst/>
                <a:defRPr sz="9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lvl="0">
                <a:spcBef>
                  <a:spcPts val="700"/>
                </a:spcBef>
              </a:pPr>
              <a:r>
                <a:rPr lang="en-US">
                  <a:latin typeface="Aptos" panose="020B0004020202020204" pitchFamily="34" charset="0"/>
                  <a:cs typeface="Aparajita" panose="02020603050405020304" pitchFamily="18" charset="0"/>
                </a:rPr>
                <a:t>Source icon from the </a:t>
              </a:r>
              <a:br>
                <a:rPr lang="en-US">
                  <a:latin typeface="Aptos" panose="020B0004020202020204" pitchFamily="34" charset="0"/>
                  <a:cs typeface="Aparajita" panose="02020603050405020304" pitchFamily="18" charset="0"/>
                </a:rPr>
              </a:br>
              <a:r>
                <a:rPr lang="en-US">
                  <a:solidFill>
                    <a:schemeClr val="accent1"/>
                  </a:solidFill>
                  <a:latin typeface="Aptos" panose="020B0004020202020204" pitchFamily="34" charset="0"/>
                  <a:cs typeface="Aparajita" panose="02020603050405020304" pitchFamily="18" charset="0"/>
                </a:rPr>
                <a:t>Qualcomm Icon Library</a:t>
              </a:r>
            </a:p>
            <a:p>
              <a:pPr lvl="0">
                <a:spcBef>
                  <a:spcPts val="700"/>
                </a:spcBef>
              </a:pPr>
              <a:r>
                <a:rPr lang="en-US">
                  <a:latin typeface="Aptos" panose="020B0004020202020204" pitchFamily="34" charset="0"/>
                  <a:cs typeface="Aparajita" panose="02020603050405020304" pitchFamily="18" charset="0"/>
                </a:rPr>
                <a:t>Add the icon to the placeholder.</a:t>
              </a:r>
            </a:p>
          </p:txBody>
        </p:sp>
        <p:sp>
          <p:nvSpPr>
            <p:cNvPr id="48" name="TextBox 47">
              <a:extLst>
                <a:ext uri="{FF2B5EF4-FFF2-40B4-BE49-F238E27FC236}">
                  <a16:creationId xmlns:a16="http://schemas.microsoft.com/office/drawing/2014/main" id="{6CBF6BC2-3BF4-D922-4257-F4687B34FC41}"/>
                </a:ext>
              </a:extLst>
            </p:cNvPr>
            <p:cNvSpPr txBox="1"/>
            <p:nvPr userDrawn="1"/>
          </p:nvSpPr>
          <p:spPr>
            <a:xfrm>
              <a:off x="12614407" y="1990969"/>
              <a:ext cx="1981357" cy="605550"/>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lvl="0" indent="0">
                <a:buFont typeface="Arial" panose="020B0604020202020204" pitchFamily="34" charset="0"/>
                <a:buNone/>
              </a:pPr>
              <a:r>
                <a:rPr lang="en-US" sz="600">
                  <a:latin typeface="Aptos" panose="020B0004020202020204" pitchFamily="34" charset="0"/>
                  <a:cs typeface="Aparajita" panose="02020603050405020304" pitchFamily="18" charset="0"/>
                </a:rPr>
                <a:t>Method 2: </a:t>
              </a:r>
              <a:r>
                <a:rPr lang="en-US" sz="600" b="0">
                  <a:latin typeface="Aptos" panose="020B0004020202020204" pitchFamily="34" charset="0"/>
                  <a:cs typeface="Aparajita" panose="02020603050405020304" pitchFamily="18" charset="0"/>
                </a:rPr>
                <a:t>Paste from clipboard</a:t>
              </a:r>
            </a:p>
            <a:p>
              <a:pPr lvl="1">
                <a:buNone/>
              </a:pPr>
              <a:r>
                <a:rPr lang="en-US" sz="1050">
                  <a:latin typeface="Aptos" panose="020B0004020202020204" pitchFamily="34" charset="0"/>
                  <a:cs typeface="Aparajita" panose="02020603050405020304" pitchFamily="18" charset="0"/>
                </a:rPr>
                <a:t>Select the icon placeholder.</a:t>
              </a:r>
            </a:p>
            <a:p>
              <a:pPr lvl="1">
                <a:buNone/>
              </a:pPr>
              <a:r>
                <a:rPr lang="en-US" sz="1050">
                  <a:latin typeface="Aptos" panose="020B0004020202020204" pitchFamily="34" charset="0"/>
                  <a:cs typeface="Aparajita" panose="02020603050405020304" pitchFamily="18" charset="0"/>
                </a:rPr>
                <a:t>Right-click or use keyboard shortcuts to paste the icon.</a:t>
              </a:r>
            </a:p>
          </p:txBody>
        </p:sp>
        <p:sp>
          <p:nvSpPr>
            <p:cNvPr id="49" name="TextBox 48">
              <a:extLst>
                <a:ext uri="{FF2B5EF4-FFF2-40B4-BE49-F238E27FC236}">
                  <a16:creationId xmlns:a16="http://schemas.microsoft.com/office/drawing/2014/main" id="{0A03FA61-0E9A-7595-F64E-CDB3BA8FA0F9}"/>
                </a:ext>
              </a:extLst>
            </p:cNvPr>
            <p:cNvSpPr txBox="1"/>
            <p:nvPr userDrawn="1"/>
          </p:nvSpPr>
          <p:spPr>
            <a:xfrm>
              <a:off x="12614407" y="2699974"/>
              <a:ext cx="2297338" cy="421654"/>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lvl="0" indent="0">
                <a:buFont typeface="Arial" panose="020B0604020202020204" pitchFamily="34" charset="0"/>
                <a:buNone/>
              </a:pPr>
              <a:r>
                <a:rPr lang="en-US" sz="600">
                  <a:latin typeface="Aptos" panose="020B0004020202020204" pitchFamily="34" charset="0"/>
                  <a:cs typeface="Aparajita" panose="02020603050405020304" pitchFamily="18" charset="0"/>
                </a:rPr>
                <a:t>Method 3: </a:t>
              </a:r>
              <a:r>
                <a:rPr lang="en-US" sz="600" b="0">
                  <a:latin typeface="Aptos" panose="020B0004020202020204" pitchFamily="34" charset="0"/>
                  <a:cs typeface="Aparajita" panose="02020603050405020304" pitchFamily="18" charset="0"/>
                </a:rPr>
                <a:t>Placeholder icon</a:t>
              </a:r>
            </a:p>
            <a:p>
              <a:pPr lvl="1">
                <a:buNone/>
              </a:pPr>
              <a:r>
                <a:rPr lang="en-US" sz="1050">
                  <a:latin typeface="Aptos" panose="020B0004020202020204" pitchFamily="34" charset="0"/>
                  <a:cs typeface="Aparajita" panose="02020603050405020304" pitchFamily="18" charset="0"/>
                </a:rPr>
                <a:t>Click the image icon inside the placeholder to browse for an icon.</a:t>
              </a:r>
            </a:p>
          </p:txBody>
        </p:sp>
        <p:grpSp>
          <p:nvGrpSpPr>
            <p:cNvPr id="50" name="Group 49">
              <a:extLst>
                <a:ext uri="{FF2B5EF4-FFF2-40B4-BE49-F238E27FC236}">
                  <a16:creationId xmlns:a16="http://schemas.microsoft.com/office/drawing/2014/main" id="{045C6CE7-1836-CD98-FD2E-3852CC4F95C4}"/>
                </a:ext>
              </a:extLst>
            </p:cNvPr>
            <p:cNvGrpSpPr/>
            <p:nvPr userDrawn="1"/>
          </p:nvGrpSpPr>
          <p:grpSpPr>
            <a:xfrm>
              <a:off x="12429548" y="3236396"/>
              <a:ext cx="2735151" cy="1280928"/>
              <a:chOff x="9286315" y="6976989"/>
              <a:chExt cx="2735151" cy="1280928"/>
            </a:xfrm>
          </p:grpSpPr>
          <p:sp>
            <p:nvSpPr>
              <p:cNvPr id="61" name="Rectangle 60">
                <a:extLst>
                  <a:ext uri="{FF2B5EF4-FFF2-40B4-BE49-F238E27FC236}">
                    <a16:creationId xmlns:a16="http://schemas.microsoft.com/office/drawing/2014/main" id="{A244D9D0-DA66-A41C-0A97-F246FC60386E}"/>
                  </a:ext>
                </a:extLst>
              </p:cNvPr>
              <p:cNvSpPr/>
              <p:nvPr userDrawn="1"/>
            </p:nvSpPr>
            <p:spPr>
              <a:xfrm>
                <a:off x="9286315" y="6976989"/>
                <a:ext cx="2735151" cy="1280928"/>
              </a:xfrm>
              <a:prstGeom prst="rect">
                <a:avLst/>
              </a:prstGeom>
              <a:solidFill>
                <a:schemeClr val="bg1"/>
              </a:solidFill>
              <a:ln w="254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cs typeface="Aparajita" panose="02020603050405020304" pitchFamily="18" charset="0"/>
                </a:endParaRPr>
              </a:p>
            </p:txBody>
          </p:sp>
          <p:sp>
            <p:nvSpPr>
              <p:cNvPr id="62" name="TextBox 61">
                <a:extLst>
                  <a:ext uri="{FF2B5EF4-FFF2-40B4-BE49-F238E27FC236}">
                    <a16:creationId xmlns:a16="http://schemas.microsoft.com/office/drawing/2014/main" id="{1A64F655-4301-1FB7-250E-9C1A8B5FCB43}"/>
                  </a:ext>
                </a:extLst>
              </p:cNvPr>
              <p:cNvSpPr txBox="1"/>
              <p:nvPr userDrawn="1"/>
            </p:nvSpPr>
            <p:spPr>
              <a:xfrm>
                <a:off x="9970738" y="7105788"/>
                <a:ext cx="1983958" cy="169277"/>
              </a:xfrm>
              <a:prstGeom prst="rect">
                <a:avLst/>
              </a:prstGeom>
            </p:spPr>
            <p:txBody>
              <a:bodyPr vert="horz" wrap="square" lIns="0" tIns="0" rIns="0" bIns="0" rtlCol="0" anchor="t">
                <a:spAutoFit/>
              </a:bodyPr>
              <a:lstStyle/>
              <a:p>
                <a:pPr algn="l"/>
                <a:r>
                  <a:rPr lang="en-US" sz="1100">
                    <a:solidFill>
                      <a:schemeClr val="tx1"/>
                    </a:solidFill>
                    <a:latin typeface="Aptos" panose="020B0004020202020204" pitchFamily="34" charset="0"/>
                    <a:ea typeface="Arial" charset="0"/>
                    <a:cs typeface="Aparajita" panose="02020603050405020304" pitchFamily="18" charset="0"/>
                  </a:rPr>
                  <a:t>Cropping Graphics</a:t>
                </a:r>
              </a:p>
            </p:txBody>
          </p:sp>
          <p:pic>
            <p:nvPicPr>
              <p:cNvPr id="63" name="Graphic 62">
                <a:extLst>
                  <a:ext uri="{FF2B5EF4-FFF2-40B4-BE49-F238E27FC236}">
                    <a16:creationId xmlns:a16="http://schemas.microsoft.com/office/drawing/2014/main" id="{26C4B24F-6463-127F-4A4C-E83AB1F243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446538" y="7116071"/>
                <a:ext cx="155227" cy="155227"/>
              </a:xfrm>
              <a:prstGeom prst="rect">
                <a:avLst/>
              </a:prstGeom>
            </p:spPr>
          </p:pic>
          <p:sp>
            <p:nvSpPr>
              <p:cNvPr id="128" name="TextBox 127">
                <a:extLst>
                  <a:ext uri="{FF2B5EF4-FFF2-40B4-BE49-F238E27FC236}">
                    <a16:creationId xmlns:a16="http://schemas.microsoft.com/office/drawing/2014/main" id="{49B54B08-0A6A-2E23-571B-DAF9DEE5871E}"/>
                  </a:ext>
                </a:extLst>
              </p:cNvPr>
              <p:cNvSpPr txBox="1"/>
              <p:nvPr userDrawn="1"/>
            </p:nvSpPr>
            <p:spPr>
              <a:xfrm>
                <a:off x="9446538" y="7369972"/>
                <a:ext cx="2384904" cy="738664"/>
              </a:xfrm>
              <a:prstGeom prst="rect">
                <a:avLst/>
              </a:prstGeom>
            </p:spPr>
            <p:txBody>
              <a:bodyPr vert="horz" wrap="square" lIns="0" tIns="0" rIns="0" bIns="0" rtlCol="0" anchor="t">
                <a:spAutoFit/>
              </a:bodyPr>
              <a:lstStyle>
                <a:defPPr>
                  <a:defRPr lang="en-US"/>
                </a:defPPr>
                <a:lvl1pPr lvl="0">
                  <a:spcBef>
                    <a:spcPts val="1000"/>
                  </a:spcBef>
                  <a:spcAft>
                    <a:spcPts val="300"/>
                  </a:spcAft>
                  <a:defRPr sz="1050" b="0" cap="none" spc="0" baseline="0">
                    <a:solidFill>
                      <a:schemeClr val="bg1"/>
                    </a:solidFill>
                    <a:latin typeface="Arial" charset="0"/>
                    <a:ea typeface="Arial" charset="0"/>
                    <a:cs typeface="Arial" charset="0"/>
                  </a:defRPr>
                </a:lvl1pPr>
                <a:lvl2pPr marL="134938" lvl="1" indent="-131763">
                  <a:lnSpc>
                    <a:spcPct val="90000"/>
                  </a:lnSpc>
                  <a:spcAft>
                    <a:spcPts val="300"/>
                  </a:spcAft>
                  <a:buFont typeface="Wingdings" pitchFamily="2" charset="2"/>
                  <a:buChar char="§"/>
                  <a:tabLst/>
                  <a:defRPr sz="9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Right-click on the icon.</a:t>
                </a:r>
              </a:p>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Choose “Crop” from the menu. (           )</a:t>
                </a:r>
              </a:p>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Adjust the size and position of the image.</a:t>
                </a:r>
              </a:p>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Press Esc or click outside the image area to exit the cropping mode.</a:t>
                </a:r>
              </a:p>
            </p:txBody>
          </p:sp>
          <p:pic>
            <p:nvPicPr>
              <p:cNvPr id="129" name="Picture 128">
                <a:extLst>
                  <a:ext uri="{FF2B5EF4-FFF2-40B4-BE49-F238E27FC236}">
                    <a16:creationId xmlns:a16="http://schemas.microsoft.com/office/drawing/2014/main" id="{922454F9-38F9-E75F-229D-6791D73750BD}"/>
                  </a:ext>
                </a:extLst>
              </p:cNvPr>
              <p:cNvPicPr>
                <a:picLocks noChangeAspect="1"/>
              </p:cNvPicPr>
              <p:nvPr userDrawn="1"/>
            </p:nvPicPr>
            <p:blipFill rotWithShape="1">
              <a:blip r:embed="rId4"/>
              <a:srcRect l="33684" t="12097" r="43371" b="20368"/>
              <a:stretch/>
            </p:blipFill>
            <p:spPr>
              <a:xfrm>
                <a:off x="11243541" y="7454405"/>
                <a:ext cx="136897" cy="213643"/>
              </a:xfrm>
              <a:prstGeom prst="rect">
                <a:avLst/>
              </a:prstGeom>
              <a:ln w="19050">
                <a:noFill/>
              </a:ln>
            </p:spPr>
          </p:pic>
          <p:sp>
            <p:nvSpPr>
              <p:cNvPr id="131" name="TextBox 130">
                <a:extLst>
                  <a:ext uri="{FF2B5EF4-FFF2-40B4-BE49-F238E27FC236}">
                    <a16:creationId xmlns:a16="http://schemas.microsoft.com/office/drawing/2014/main" id="{89AD0476-0BA4-5FE8-0058-0D8FFD04C7CE}"/>
                  </a:ext>
                </a:extLst>
              </p:cNvPr>
              <p:cNvSpPr txBox="1"/>
              <p:nvPr userDrawn="1"/>
            </p:nvSpPr>
            <p:spPr>
              <a:xfrm>
                <a:off x="9667287" y="7119168"/>
                <a:ext cx="272091" cy="153888"/>
              </a:xfrm>
              <a:prstGeom prst="rect">
                <a:avLst/>
              </a:prstGeom>
            </p:spPr>
            <p:txBody>
              <a:bodyPr vert="horz" wrap="square" lIns="0" tIns="0" rIns="0" bIns="0" rtlCol="0" anchor="t">
                <a:spAutoFit/>
              </a:bodyPr>
              <a:lstStyle/>
              <a:p>
                <a:pPr algn="l"/>
                <a:r>
                  <a:rPr lang="en-US" sz="1000" kern="1200" cap="all" spc="150" baseline="0">
                    <a:solidFill>
                      <a:schemeClr val="tx1"/>
                    </a:solidFill>
                    <a:latin typeface="+mn-lt"/>
                    <a:ea typeface="+mn-ea"/>
                    <a:cs typeface="+mn-cs"/>
                  </a:rPr>
                  <a:t>TIP</a:t>
                </a:r>
              </a:p>
            </p:txBody>
          </p:sp>
        </p:grpSp>
        <p:grpSp>
          <p:nvGrpSpPr>
            <p:cNvPr id="51" name="Group 50">
              <a:extLst>
                <a:ext uri="{FF2B5EF4-FFF2-40B4-BE49-F238E27FC236}">
                  <a16:creationId xmlns:a16="http://schemas.microsoft.com/office/drawing/2014/main" id="{4BE1028D-B18D-B36F-60B3-4986BFEEF925}"/>
                </a:ext>
              </a:extLst>
            </p:cNvPr>
            <p:cNvGrpSpPr/>
            <p:nvPr userDrawn="1"/>
          </p:nvGrpSpPr>
          <p:grpSpPr>
            <a:xfrm>
              <a:off x="12429548" y="4543123"/>
              <a:ext cx="2735151" cy="2200108"/>
              <a:chOff x="9538241" y="5155416"/>
              <a:chExt cx="2735151" cy="2200108"/>
            </a:xfrm>
          </p:grpSpPr>
          <p:sp>
            <p:nvSpPr>
              <p:cNvPr id="52" name="Rectangle 51">
                <a:extLst>
                  <a:ext uri="{FF2B5EF4-FFF2-40B4-BE49-F238E27FC236}">
                    <a16:creationId xmlns:a16="http://schemas.microsoft.com/office/drawing/2014/main" id="{0A9ABB30-2A24-E0D2-55B0-A73CE39D109F}"/>
                  </a:ext>
                </a:extLst>
              </p:cNvPr>
              <p:cNvSpPr/>
              <p:nvPr userDrawn="1"/>
            </p:nvSpPr>
            <p:spPr>
              <a:xfrm>
                <a:off x="9538241" y="5155416"/>
                <a:ext cx="2735151" cy="2200108"/>
              </a:xfrm>
              <a:prstGeom prst="rect">
                <a:avLst/>
              </a:prstGeom>
              <a:solidFill>
                <a:schemeClr val="bg1"/>
              </a:solidFill>
              <a:ln w="254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cs typeface="Aparajita" panose="02020603050405020304" pitchFamily="18" charset="0"/>
                </a:endParaRPr>
              </a:p>
            </p:txBody>
          </p:sp>
          <p:sp>
            <p:nvSpPr>
              <p:cNvPr id="53" name="TextBox 52">
                <a:extLst>
                  <a:ext uri="{FF2B5EF4-FFF2-40B4-BE49-F238E27FC236}">
                    <a16:creationId xmlns:a16="http://schemas.microsoft.com/office/drawing/2014/main" id="{10A95012-A7F5-02FE-E678-BF6265893549}"/>
                  </a:ext>
                </a:extLst>
              </p:cNvPr>
              <p:cNvSpPr txBox="1"/>
              <p:nvPr userDrawn="1"/>
            </p:nvSpPr>
            <p:spPr>
              <a:xfrm>
                <a:off x="10222664" y="5284216"/>
                <a:ext cx="1983958" cy="169277"/>
              </a:xfrm>
              <a:prstGeom prst="rect">
                <a:avLst/>
              </a:prstGeom>
            </p:spPr>
            <p:txBody>
              <a:bodyPr vert="horz" wrap="square" lIns="0" tIns="0" rIns="0" bIns="0" rtlCol="0" anchor="t">
                <a:spAutoFit/>
              </a:bodyPr>
              <a:lstStyle/>
              <a:p>
                <a:pPr algn="l"/>
                <a:r>
                  <a:rPr lang="en-US" sz="1100">
                    <a:solidFill>
                      <a:schemeClr val="tx1"/>
                    </a:solidFill>
                    <a:latin typeface="Aptos" panose="020B0004020202020204" pitchFamily="34" charset="0"/>
                    <a:ea typeface="Arial" charset="0"/>
                    <a:cs typeface="Aparajita" panose="02020603050405020304" pitchFamily="18" charset="0"/>
                  </a:rPr>
                  <a:t>Changing Icons</a:t>
                </a:r>
              </a:p>
            </p:txBody>
          </p:sp>
          <p:pic>
            <p:nvPicPr>
              <p:cNvPr id="54" name="Graphic 53">
                <a:extLst>
                  <a:ext uri="{FF2B5EF4-FFF2-40B4-BE49-F238E27FC236}">
                    <a16:creationId xmlns:a16="http://schemas.microsoft.com/office/drawing/2014/main" id="{C7D43E17-4D5B-8DC8-6045-9AA3AA7D64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698464" y="5294499"/>
                <a:ext cx="155227" cy="155227"/>
              </a:xfrm>
              <a:prstGeom prst="rect">
                <a:avLst/>
              </a:prstGeom>
            </p:spPr>
          </p:pic>
          <p:sp>
            <p:nvSpPr>
              <p:cNvPr id="55" name="TextBox 54">
                <a:extLst>
                  <a:ext uri="{FF2B5EF4-FFF2-40B4-BE49-F238E27FC236}">
                    <a16:creationId xmlns:a16="http://schemas.microsoft.com/office/drawing/2014/main" id="{EAA03FF1-2DB4-2322-26D7-04553EC0EC12}"/>
                  </a:ext>
                </a:extLst>
              </p:cNvPr>
              <p:cNvSpPr txBox="1"/>
              <p:nvPr userDrawn="1"/>
            </p:nvSpPr>
            <p:spPr>
              <a:xfrm>
                <a:off x="9713479" y="5605333"/>
                <a:ext cx="2481100" cy="256480"/>
              </a:xfrm>
              <a:prstGeom prst="rect">
                <a:avLst/>
              </a:prstGeom>
            </p:spPr>
            <p:txBody>
              <a:bodyPr vert="horz"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600" b="1" kern="1200" cap="all" spc="20" baseline="0" noProof="0">
                    <a:solidFill>
                      <a:schemeClr val="tx1"/>
                    </a:solidFill>
                    <a:latin typeface="Aptos" panose="020B0004020202020204" pitchFamily="34" charset="0"/>
                    <a:ea typeface="+mn-ea"/>
                    <a:cs typeface="Aparajita" panose="02020603050405020304" pitchFamily="18" charset="0"/>
                  </a:rPr>
                  <a:t>Method 1: </a:t>
                </a:r>
                <a:r>
                  <a:rPr lang="en-US" sz="600" b="0" kern="1200" cap="all" spc="20" baseline="0" noProof="0">
                    <a:solidFill>
                      <a:schemeClr val="tx1"/>
                    </a:solidFill>
                    <a:latin typeface="Aptos" panose="020B0004020202020204" pitchFamily="34" charset="0"/>
                    <a:ea typeface="+mn-ea"/>
                    <a:cs typeface="Aparajita" panose="02020603050405020304" pitchFamily="18" charset="0"/>
                  </a:rPr>
                  <a:t>RIGHT CLICK</a:t>
                </a:r>
              </a:p>
              <a:p>
                <a:pPr marL="0" algn="l" defTabSz="914400" rtl="0" eaLnBrk="1" latinLnBrk="0" hangingPunct="1">
                  <a:spcBef>
                    <a:spcPts val="200"/>
                  </a:spcBef>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Right-click on icon and select “Change Picture”</a:t>
                </a:r>
              </a:p>
            </p:txBody>
          </p:sp>
          <p:sp>
            <p:nvSpPr>
              <p:cNvPr id="56" name="TextBox 55">
                <a:extLst>
                  <a:ext uri="{FF2B5EF4-FFF2-40B4-BE49-F238E27FC236}">
                    <a16:creationId xmlns:a16="http://schemas.microsoft.com/office/drawing/2014/main" id="{D47EFAF2-523E-10C5-E026-1FF65E7FB2E5}"/>
                  </a:ext>
                </a:extLst>
              </p:cNvPr>
              <p:cNvSpPr txBox="1"/>
              <p:nvPr userDrawn="1"/>
            </p:nvSpPr>
            <p:spPr>
              <a:xfrm>
                <a:off x="9713479" y="6516011"/>
                <a:ext cx="2422981" cy="499367"/>
              </a:xfrm>
              <a:prstGeom prst="rect">
                <a:avLst/>
              </a:prstGeom>
            </p:spPr>
            <p:txBody>
              <a:bodyPr vert="horz" wrap="square" lIns="0" tIns="0" rIns="0" bIns="0" rtlCol="0" anchor="t">
                <a:spAutoFit/>
              </a:bodyPr>
              <a:lstStyle/>
              <a:p>
                <a:pPr marL="134938" lvl="1" indent="-131763" algn="l" defTabSz="914400" rtl="0" eaLnBrk="1" latinLnBrk="0" hangingPunct="1">
                  <a:lnSpc>
                    <a:spcPct val="90000"/>
                  </a:lnSpc>
                  <a:spcBef>
                    <a:spcPts val="0"/>
                  </a:spcBef>
                  <a:spcAft>
                    <a:spcPts val="300"/>
                  </a:spcAft>
                  <a:buFont typeface="Wingdings" pitchFamily="2" charset="2"/>
                  <a:buChar char="§"/>
                  <a:tabLst/>
                  <a:defRPr/>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Deleting the image may bring the image placeholder to the top layer, covering the photo caption textbox. Right-click on the placeholder and choose “Send to Back”.</a:t>
                </a:r>
              </a:p>
            </p:txBody>
          </p:sp>
          <p:sp>
            <p:nvSpPr>
              <p:cNvPr id="57" name="TextBox 56">
                <a:extLst>
                  <a:ext uri="{FF2B5EF4-FFF2-40B4-BE49-F238E27FC236}">
                    <a16:creationId xmlns:a16="http://schemas.microsoft.com/office/drawing/2014/main" id="{3B24F0A0-8AA7-8379-5E4A-1A2A95667D7D}"/>
                  </a:ext>
                </a:extLst>
              </p:cNvPr>
              <p:cNvSpPr txBox="1"/>
              <p:nvPr userDrawn="1"/>
            </p:nvSpPr>
            <p:spPr>
              <a:xfrm>
                <a:off x="9713479" y="6063079"/>
                <a:ext cx="2422981" cy="394980"/>
              </a:xfrm>
              <a:prstGeom prst="rect">
                <a:avLst/>
              </a:prstGeom>
            </p:spPr>
            <p:txBody>
              <a:bodyPr vert="horz"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00" b="1" i="0" u="none" strike="noStrike" kern="1200" cap="all" spc="20" normalizeH="0" baseline="0" noProof="0">
                    <a:ln>
                      <a:noFill/>
                    </a:ln>
                    <a:solidFill>
                      <a:schemeClr val="tx1"/>
                    </a:solidFill>
                    <a:effectLst/>
                    <a:uLnTx/>
                    <a:uFillTx/>
                    <a:latin typeface="Aptos" panose="020B0004020202020204" pitchFamily="34" charset="0"/>
                    <a:ea typeface="+mn-ea"/>
                    <a:cs typeface="Aparajita" panose="02020603050405020304" pitchFamily="18" charset="0"/>
                  </a:rPr>
                  <a:t>Method 2: </a:t>
                </a:r>
                <a:r>
                  <a:rPr kumimoji="0" lang="en-US" sz="600" b="0" i="0" u="none" strike="noStrike" kern="1200" cap="all" spc="20" normalizeH="0" baseline="0" noProof="0">
                    <a:ln>
                      <a:noFill/>
                    </a:ln>
                    <a:solidFill>
                      <a:schemeClr val="tx1"/>
                    </a:solidFill>
                    <a:effectLst/>
                    <a:uLnTx/>
                    <a:uFillTx/>
                    <a:latin typeface="Aptos" panose="020B0004020202020204" pitchFamily="34" charset="0"/>
                    <a:ea typeface="+mn-ea"/>
                    <a:cs typeface="Aparajita" panose="02020603050405020304" pitchFamily="18" charset="0"/>
                  </a:rPr>
                  <a:t>RESET PLACEHOLDER</a:t>
                </a:r>
              </a:p>
              <a:p>
                <a:pPr marL="0" algn="l" defTabSz="914400" rtl="0" eaLnBrk="1" latinLnBrk="0" hangingPunct="1">
                  <a:spcBef>
                    <a:spcPts val="200"/>
                  </a:spcBef>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First, delete the existing icon to reset the photo placeholder functionality.</a:t>
                </a:r>
              </a:p>
            </p:txBody>
          </p:sp>
          <p:sp>
            <p:nvSpPr>
              <p:cNvPr id="58" name="TextBox 57">
                <a:extLst>
                  <a:ext uri="{FF2B5EF4-FFF2-40B4-BE49-F238E27FC236}">
                    <a16:creationId xmlns:a16="http://schemas.microsoft.com/office/drawing/2014/main" id="{01829B35-272F-4074-92CC-A156C1CDADDD}"/>
                  </a:ext>
                </a:extLst>
              </p:cNvPr>
              <p:cNvSpPr txBox="1"/>
              <p:nvPr userDrawn="1"/>
            </p:nvSpPr>
            <p:spPr>
              <a:xfrm>
                <a:off x="9713479" y="7056726"/>
                <a:ext cx="2422981" cy="138499"/>
              </a:xfrm>
              <a:prstGeom prst="rect">
                <a:avLst/>
              </a:prstGeom>
            </p:spPr>
            <p:txBody>
              <a:bodyPr vert="horz" wrap="square" lIns="0" tIns="0" rIns="0" bIns="0" rtlCol="0" anchor="t">
                <a:spAutoFit/>
              </a:bodyPr>
              <a:lstStyle/>
              <a:p>
                <a:pPr marL="0" algn="l" defTabSz="914400" rtl="0" eaLnBrk="1" latinLnBrk="0" hangingPunct="1">
                  <a:spcBef>
                    <a:spcPts val="200"/>
                  </a:spcBef>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You can now add a new icon as normal.</a:t>
                </a:r>
              </a:p>
            </p:txBody>
          </p:sp>
          <p:cxnSp>
            <p:nvCxnSpPr>
              <p:cNvPr id="59" name="Straight Connector 58">
                <a:extLst>
                  <a:ext uri="{FF2B5EF4-FFF2-40B4-BE49-F238E27FC236}">
                    <a16:creationId xmlns:a16="http://schemas.microsoft.com/office/drawing/2014/main" id="{7939134C-69A1-0463-A252-1582C51C7954}"/>
                  </a:ext>
                </a:extLst>
              </p:cNvPr>
              <p:cNvCxnSpPr>
                <a:cxnSpLocks/>
              </p:cNvCxnSpPr>
              <p:nvPr userDrawn="1"/>
            </p:nvCxnSpPr>
            <p:spPr>
              <a:xfrm>
                <a:off x="9713479" y="5957047"/>
                <a:ext cx="270000"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F829B6B-797B-FB9F-5F92-9FEF0A3BFBE3}"/>
                  </a:ext>
                </a:extLst>
              </p:cNvPr>
              <p:cNvSpPr txBox="1"/>
              <p:nvPr userDrawn="1"/>
            </p:nvSpPr>
            <p:spPr>
              <a:xfrm>
                <a:off x="9919213" y="5297596"/>
                <a:ext cx="272091" cy="153888"/>
              </a:xfrm>
              <a:prstGeom prst="rect">
                <a:avLst/>
              </a:prstGeom>
            </p:spPr>
            <p:txBody>
              <a:bodyPr vert="horz" wrap="square" lIns="0" tIns="0" rIns="0" bIns="0" rtlCol="0" anchor="t">
                <a:spAutoFit/>
              </a:bodyPr>
              <a:lstStyle/>
              <a:p>
                <a:pPr algn="l"/>
                <a:r>
                  <a:rPr lang="en-US" sz="1000" kern="1200" cap="all" spc="150" baseline="0">
                    <a:solidFill>
                      <a:schemeClr val="tx1"/>
                    </a:solidFill>
                    <a:latin typeface="+mn-lt"/>
                    <a:ea typeface="+mn-ea"/>
                    <a:cs typeface="+mn-cs"/>
                  </a:rPr>
                  <a:t>TIP</a:t>
                </a:r>
              </a:p>
            </p:txBody>
          </p:sp>
        </p:grpSp>
      </p:grpSp>
      <p:sp>
        <p:nvSpPr>
          <p:cNvPr id="2" name="Footer Placeholder 1">
            <a:extLst>
              <a:ext uri="{FF2B5EF4-FFF2-40B4-BE49-F238E27FC236}">
                <a16:creationId xmlns:a16="http://schemas.microsoft.com/office/drawing/2014/main" id="{CFAF4676-0FE4-0EEA-B97D-EF0D71148385}"/>
              </a:ext>
            </a:extLst>
          </p:cNvPr>
          <p:cNvSpPr>
            <a:spLocks noGrp="1"/>
          </p:cNvSpPr>
          <p:nvPr>
            <p:ph type="ftr" sz="quarter" idx="38"/>
          </p:nvPr>
        </p:nvSpPr>
        <p:spPr/>
        <p:txBody>
          <a:bodyPr/>
          <a:lstStyle/>
          <a:p>
            <a:endParaRPr lang="en-CA"/>
          </a:p>
        </p:txBody>
      </p:sp>
      <p:sp>
        <p:nvSpPr>
          <p:cNvPr id="4" name="Text Placeholder 22">
            <a:extLst>
              <a:ext uri="{FF2B5EF4-FFF2-40B4-BE49-F238E27FC236}">
                <a16:creationId xmlns:a16="http://schemas.microsoft.com/office/drawing/2014/main" id="{2FEE1995-5EE6-B782-1270-FC8C30634C1A}"/>
              </a:ext>
            </a:extLst>
          </p:cNvPr>
          <p:cNvSpPr>
            <a:spLocks noGrp="1"/>
          </p:cNvSpPr>
          <p:nvPr>
            <p:ph type="body" sz="quarter" idx="27" hasCustomPrompt="1"/>
          </p:nvPr>
        </p:nvSpPr>
        <p:spPr>
          <a:xfrm>
            <a:off x="531811" y="1706497"/>
            <a:ext cx="3526452" cy="905188"/>
          </a:xfrm>
          <a:prstGeom prst="callout1">
            <a:avLst>
              <a:gd name="adj1" fmla="val 93708"/>
              <a:gd name="adj2" fmla="val -69"/>
              <a:gd name="adj3" fmla="val 93686"/>
              <a:gd name="adj4" fmla="val 18048"/>
            </a:avLst>
          </a:prstGeom>
          <a:ln w="31750">
            <a:solidFill>
              <a:schemeClr val="accent5"/>
            </a:solidFill>
          </a:ln>
        </p:spPr>
        <p:txBody>
          <a:bodyPr wrap="square" bIns="180000" anchor="b">
            <a:noAutofit/>
          </a:bodyPr>
          <a:lstStyle>
            <a:lvl1pPr marL="0" indent="0">
              <a:lnSpc>
                <a:spcPct val="85000"/>
              </a:lnSpc>
              <a:spcBef>
                <a:spcPts val="0"/>
              </a:spcBef>
              <a:spcAft>
                <a:spcPts val="0"/>
              </a:spcAft>
              <a:buNone/>
              <a:defRPr lang="en-US" sz="2200" kern="1200" spc="-20" baseline="0" dirty="0">
                <a:solidFill>
                  <a:schemeClr val="tx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br>
              <a:rPr lang="en-US"/>
            </a:br>
            <a:r>
              <a:rPr lang="en-US"/>
              <a:t>2 lines maximum</a:t>
            </a:r>
          </a:p>
        </p:txBody>
      </p:sp>
      <p:sp>
        <p:nvSpPr>
          <p:cNvPr id="9" name="Text Placeholder 16">
            <a:extLst>
              <a:ext uri="{FF2B5EF4-FFF2-40B4-BE49-F238E27FC236}">
                <a16:creationId xmlns:a16="http://schemas.microsoft.com/office/drawing/2014/main" id="{8BF3CDFB-3035-1906-627F-169A0AFF5852}"/>
              </a:ext>
            </a:extLst>
          </p:cNvPr>
          <p:cNvSpPr>
            <a:spLocks noGrp="1"/>
          </p:cNvSpPr>
          <p:nvPr>
            <p:ph type="body" sz="quarter" idx="15" hasCustomPrompt="1"/>
          </p:nvPr>
        </p:nvSpPr>
        <p:spPr>
          <a:xfrm>
            <a:off x="531810" y="2868418"/>
            <a:ext cx="3526452" cy="2508379"/>
          </a:xfrm>
        </p:spPr>
        <p:txBody>
          <a:bodyPr wrap="square" rIns="0">
            <a:noAutofit/>
          </a:bodyPr>
          <a:lstStyle>
            <a:lvl1pPr marL="0" indent="0">
              <a:lnSpc>
                <a:spcPct val="100000"/>
              </a:lnSpc>
              <a:spcBef>
                <a:spcPts val="0"/>
              </a:spcBef>
              <a:spcAft>
                <a:spcPts val="400"/>
              </a:spcAft>
              <a:buNone/>
              <a:defRPr sz="160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
        <p:nvSpPr>
          <p:cNvPr id="27" name="Text Placeholder 22">
            <a:extLst>
              <a:ext uri="{FF2B5EF4-FFF2-40B4-BE49-F238E27FC236}">
                <a16:creationId xmlns:a16="http://schemas.microsoft.com/office/drawing/2014/main" id="{C049CEBE-00B0-C726-8F2E-0374ECA4E1F3}"/>
              </a:ext>
            </a:extLst>
          </p:cNvPr>
          <p:cNvSpPr>
            <a:spLocks noGrp="1"/>
          </p:cNvSpPr>
          <p:nvPr>
            <p:ph type="body" sz="quarter" idx="46" hasCustomPrompt="1"/>
          </p:nvPr>
        </p:nvSpPr>
        <p:spPr>
          <a:xfrm>
            <a:off x="4340711" y="1706497"/>
            <a:ext cx="3526452" cy="905188"/>
          </a:xfrm>
          <a:prstGeom prst="callout1">
            <a:avLst>
              <a:gd name="adj1" fmla="val 93708"/>
              <a:gd name="adj2" fmla="val -69"/>
              <a:gd name="adj3" fmla="val 93686"/>
              <a:gd name="adj4" fmla="val 18048"/>
            </a:avLst>
          </a:prstGeom>
          <a:ln w="31750">
            <a:solidFill>
              <a:schemeClr val="accent5"/>
            </a:solidFill>
          </a:ln>
        </p:spPr>
        <p:txBody>
          <a:bodyPr wrap="square" bIns="180000" anchor="b">
            <a:noAutofit/>
          </a:bodyPr>
          <a:lstStyle>
            <a:lvl1pPr marL="0" indent="0">
              <a:lnSpc>
                <a:spcPct val="85000"/>
              </a:lnSpc>
              <a:spcBef>
                <a:spcPts val="0"/>
              </a:spcBef>
              <a:spcAft>
                <a:spcPts val="0"/>
              </a:spcAft>
              <a:buNone/>
              <a:defRPr lang="en-US" sz="2200" kern="1200" spc="-20" baseline="0" dirty="0">
                <a:solidFill>
                  <a:schemeClr val="tx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br>
              <a:rPr lang="en-US"/>
            </a:br>
            <a:r>
              <a:rPr lang="en-US"/>
              <a:t>2 lines maximum</a:t>
            </a:r>
          </a:p>
        </p:txBody>
      </p:sp>
      <p:sp>
        <p:nvSpPr>
          <p:cNvPr id="28" name="Text Placeholder 16">
            <a:extLst>
              <a:ext uri="{FF2B5EF4-FFF2-40B4-BE49-F238E27FC236}">
                <a16:creationId xmlns:a16="http://schemas.microsoft.com/office/drawing/2014/main" id="{E84FC6FD-2A43-99CF-82C5-D98E826A76B7}"/>
              </a:ext>
            </a:extLst>
          </p:cNvPr>
          <p:cNvSpPr>
            <a:spLocks noGrp="1"/>
          </p:cNvSpPr>
          <p:nvPr>
            <p:ph type="body" sz="quarter" idx="47" hasCustomPrompt="1"/>
          </p:nvPr>
        </p:nvSpPr>
        <p:spPr>
          <a:xfrm>
            <a:off x="4340711" y="2868418"/>
            <a:ext cx="3526452" cy="2508379"/>
          </a:xfrm>
        </p:spPr>
        <p:txBody>
          <a:bodyPr wrap="square" rIns="0">
            <a:noAutofit/>
          </a:bodyPr>
          <a:lstStyle>
            <a:lvl1pPr marL="0" indent="0">
              <a:lnSpc>
                <a:spcPct val="100000"/>
              </a:lnSpc>
              <a:spcBef>
                <a:spcPts val="0"/>
              </a:spcBef>
              <a:spcAft>
                <a:spcPts val="400"/>
              </a:spcAft>
              <a:buNone/>
              <a:defRPr sz="160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
        <p:nvSpPr>
          <p:cNvPr id="30" name="Text Placeholder 22">
            <a:extLst>
              <a:ext uri="{FF2B5EF4-FFF2-40B4-BE49-F238E27FC236}">
                <a16:creationId xmlns:a16="http://schemas.microsoft.com/office/drawing/2014/main" id="{6EC19D9F-705A-74B6-9EBB-9D9565620413}"/>
              </a:ext>
            </a:extLst>
          </p:cNvPr>
          <p:cNvSpPr>
            <a:spLocks noGrp="1"/>
          </p:cNvSpPr>
          <p:nvPr>
            <p:ph type="body" sz="quarter" idx="49" hasCustomPrompt="1"/>
          </p:nvPr>
        </p:nvSpPr>
        <p:spPr>
          <a:xfrm>
            <a:off x="8149611" y="1706497"/>
            <a:ext cx="3526452" cy="905188"/>
          </a:xfrm>
          <a:prstGeom prst="callout1">
            <a:avLst>
              <a:gd name="adj1" fmla="val 93708"/>
              <a:gd name="adj2" fmla="val -69"/>
              <a:gd name="adj3" fmla="val 93686"/>
              <a:gd name="adj4" fmla="val 18048"/>
            </a:avLst>
          </a:prstGeom>
          <a:ln w="31750">
            <a:solidFill>
              <a:schemeClr val="accent5"/>
            </a:solidFill>
          </a:ln>
        </p:spPr>
        <p:txBody>
          <a:bodyPr wrap="square" bIns="180000" anchor="b">
            <a:noAutofit/>
          </a:bodyPr>
          <a:lstStyle>
            <a:lvl1pPr marL="0" indent="0">
              <a:lnSpc>
                <a:spcPct val="85000"/>
              </a:lnSpc>
              <a:spcBef>
                <a:spcPts val="0"/>
              </a:spcBef>
              <a:spcAft>
                <a:spcPts val="0"/>
              </a:spcAft>
              <a:buNone/>
              <a:defRPr lang="en-US" sz="2200" kern="1200" spc="-20" baseline="0" dirty="0">
                <a:solidFill>
                  <a:schemeClr val="tx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br>
              <a:rPr lang="en-US"/>
            </a:br>
            <a:r>
              <a:rPr lang="en-US"/>
              <a:t>2 lines maximum</a:t>
            </a:r>
          </a:p>
        </p:txBody>
      </p:sp>
      <p:sp>
        <p:nvSpPr>
          <p:cNvPr id="31" name="Text Placeholder 16">
            <a:extLst>
              <a:ext uri="{FF2B5EF4-FFF2-40B4-BE49-F238E27FC236}">
                <a16:creationId xmlns:a16="http://schemas.microsoft.com/office/drawing/2014/main" id="{AA3A1BDB-11C1-E45D-35EC-D8FEC9CEDC61}"/>
              </a:ext>
            </a:extLst>
          </p:cNvPr>
          <p:cNvSpPr>
            <a:spLocks noGrp="1"/>
          </p:cNvSpPr>
          <p:nvPr>
            <p:ph type="body" sz="quarter" idx="50" hasCustomPrompt="1"/>
          </p:nvPr>
        </p:nvSpPr>
        <p:spPr>
          <a:xfrm>
            <a:off x="8149611" y="2868418"/>
            <a:ext cx="3526452" cy="2508379"/>
          </a:xfrm>
        </p:spPr>
        <p:txBody>
          <a:bodyPr wrap="square" rIns="0">
            <a:noAutofit/>
          </a:bodyPr>
          <a:lstStyle>
            <a:lvl1pPr marL="0" indent="0">
              <a:lnSpc>
                <a:spcPct val="100000"/>
              </a:lnSpc>
              <a:spcBef>
                <a:spcPts val="0"/>
              </a:spcBef>
              <a:spcAft>
                <a:spcPts val="400"/>
              </a:spcAft>
              <a:buNone/>
              <a:defRPr sz="160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Tree>
    <p:extLst>
      <p:ext uri="{BB962C8B-B14F-4D97-AF65-F5344CB8AC3E}">
        <p14:creationId xmlns:p14="http://schemas.microsoft.com/office/powerpoint/2010/main" val="1736323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Column_Dark Blue (No Icon)">
    <p:bg>
      <p:bgPr>
        <a:solidFill>
          <a:schemeClr val="accent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38272A-C799-49AB-5578-B5089BEC1D22}"/>
              </a:ext>
            </a:extLst>
          </p:cNvPr>
          <p:cNvSpPr>
            <a:spLocks noGrp="1"/>
          </p:cNvSpPr>
          <p:nvPr>
            <p:ph type="title" hasCustomPrompt="1"/>
          </p:nvPr>
        </p:nvSpPr>
        <p:spPr>
          <a:xfrm>
            <a:off x="515938" y="628016"/>
            <a:ext cx="11160126" cy="647700"/>
          </a:xfrm>
        </p:spPr>
        <p:txBody>
          <a:bodyPr/>
          <a:lstStyle>
            <a:lvl1pPr algn="l" defTabSz="914400" rtl="0" eaLnBrk="1" latinLnBrk="0" hangingPunct="1">
              <a:lnSpc>
                <a:spcPct val="85000"/>
              </a:lnSpc>
              <a:spcBef>
                <a:spcPct val="0"/>
              </a:spcBef>
              <a:buNone/>
              <a:defRPr lang="en-CA" sz="2800" kern="2000" spc="-50" baseline="0" dirty="0">
                <a:solidFill>
                  <a:schemeClr val="tx2"/>
                </a:solidFill>
                <a:latin typeface="+mj-lt"/>
                <a:ea typeface="+mj-ea"/>
                <a:cs typeface="+mj-cs"/>
              </a:defRPr>
            </a:lvl1pPr>
          </a:lstStyle>
          <a:p>
            <a:r>
              <a:rPr lang="en-US"/>
              <a:t>Four column layout</a:t>
            </a:r>
            <a:br>
              <a:rPr lang="en-US"/>
            </a:br>
            <a:r>
              <a:rPr lang="en-US"/>
              <a:t>Title 2 lines maximum</a:t>
            </a:r>
            <a:endParaRPr lang="en-CA"/>
          </a:p>
        </p:txBody>
      </p:sp>
      <p:sp>
        <p:nvSpPr>
          <p:cNvPr id="6" name="TextBox 5">
            <a:extLst>
              <a:ext uri="{FF2B5EF4-FFF2-40B4-BE49-F238E27FC236}">
                <a16:creationId xmlns:a16="http://schemas.microsoft.com/office/drawing/2014/main" id="{CD417586-D17D-B05D-5384-E37636F2EE20}"/>
              </a:ext>
            </a:extLst>
          </p:cNvPr>
          <p:cNvSpPr txBox="1"/>
          <p:nvPr userDrawn="1"/>
        </p:nvSpPr>
        <p:spPr>
          <a:xfrm>
            <a:off x="11676063" y="6371918"/>
            <a:ext cx="376236" cy="153055"/>
          </a:xfrm>
          <a:prstGeom prst="rect">
            <a:avLst/>
          </a:prstGeom>
        </p:spPr>
        <p:txBody>
          <a:bodyPr vert="horz" wrap="square" lIns="18288" tIns="0" rIns="18288" bIns="9144" rtlCol="0" anchor="b">
            <a:spAutoFit/>
          </a:bodyPr>
          <a:lstStyle>
            <a:defPPr>
              <a:defRPr lang="en-US"/>
            </a:defPPr>
            <a:lvl1pPr>
              <a:defRPr sz="800">
                <a:solidFill>
                  <a:schemeClr val="tx1">
                    <a:tint val="75000"/>
                  </a:schemeClr>
                </a:solidFill>
              </a:defRPr>
            </a:lvl1pPr>
          </a:lstStyle>
          <a:p>
            <a:pPr marL="0" lvl="0" algn="l" defTabSz="914400" rtl="0" eaLnBrk="1" latinLnBrk="0" hangingPunct="1">
              <a:lnSpc>
                <a:spcPct val="125000"/>
              </a:lnSpc>
            </a:pPr>
            <a:fld id="{B01BFD70-D99E-427C-A01B-19B2BB56A3C8}" type="slidenum">
              <a:rPr lang="en-US" sz="800" kern="1200" smtClean="0">
                <a:solidFill>
                  <a:schemeClr val="accent6">
                    <a:lumMod val="90000"/>
                  </a:schemeClr>
                </a:solidFill>
                <a:latin typeface="+mn-lt"/>
                <a:ea typeface="+mn-ea"/>
                <a:cs typeface="+mn-cs"/>
              </a:rPr>
              <a:pPr marL="0" lvl="0" algn="l" defTabSz="914400" rtl="0" eaLnBrk="1" latinLnBrk="0" hangingPunct="1">
                <a:lnSpc>
                  <a:spcPct val="125000"/>
                </a:lnSpc>
              </a:pPr>
              <a:t>‹#›</a:t>
            </a:fld>
            <a:endParaRPr lang="en-US" sz="800" kern="1200">
              <a:solidFill>
                <a:schemeClr val="accent6">
                  <a:lumMod val="90000"/>
                </a:schemeClr>
              </a:solidFill>
              <a:latin typeface="+mn-lt"/>
              <a:ea typeface="+mn-ea"/>
              <a:cs typeface="+mn-cs"/>
            </a:endParaRPr>
          </a:p>
        </p:txBody>
      </p:sp>
      <p:grpSp>
        <p:nvGrpSpPr>
          <p:cNvPr id="43" name="Group 42">
            <a:extLst>
              <a:ext uri="{FF2B5EF4-FFF2-40B4-BE49-F238E27FC236}">
                <a16:creationId xmlns:a16="http://schemas.microsoft.com/office/drawing/2014/main" id="{717DDAE4-62DE-EEF2-E43F-005ACD006E14}"/>
              </a:ext>
            </a:extLst>
          </p:cNvPr>
          <p:cNvGrpSpPr/>
          <p:nvPr userDrawn="1"/>
        </p:nvGrpSpPr>
        <p:grpSpPr>
          <a:xfrm>
            <a:off x="12290489" y="-1"/>
            <a:ext cx="2910882" cy="6858001"/>
            <a:chOff x="12290489" y="-1"/>
            <a:chExt cx="2910882" cy="6858001"/>
          </a:xfrm>
        </p:grpSpPr>
        <p:sp>
          <p:nvSpPr>
            <p:cNvPr id="44" name="Rectangle 43">
              <a:extLst>
                <a:ext uri="{FF2B5EF4-FFF2-40B4-BE49-F238E27FC236}">
                  <a16:creationId xmlns:a16="http://schemas.microsoft.com/office/drawing/2014/main" id="{74829545-917D-5369-077E-2A4E82074C6F}"/>
                </a:ext>
              </a:extLst>
            </p:cNvPr>
            <p:cNvSpPr/>
            <p:nvPr userDrawn="1"/>
          </p:nvSpPr>
          <p:spPr>
            <a:xfrm>
              <a:off x="12290489" y="-1"/>
              <a:ext cx="273515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latin typeface="Aptos" panose="020B0004020202020204" pitchFamily="34" charset="0"/>
                <a:cs typeface="Aparajita" panose="02020603050405020304" pitchFamily="18" charset="0"/>
              </a:endParaRPr>
            </a:p>
          </p:txBody>
        </p:sp>
        <p:sp>
          <p:nvSpPr>
            <p:cNvPr id="45" name="TextBox 44">
              <a:extLst>
                <a:ext uri="{FF2B5EF4-FFF2-40B4-BE49-F238E27FC236}">
                  <a16:creationId xmlns:a16="http://schemas.microsoft.com/office/drawing/2014/main" id="{91214599-3AC4-B786-02F0-AE5566352055}"/>
                </a:ext>
              </a:extLst>
            </p:cNvPr>
            <p:cNvSpPr txBox="1"/>
            <p:nvPr userDrawn="1"/>
          </p:nvSpPr>
          <p:spPr>
            <a:xfrm>
              <a:off x="12449814" y="173148"/>
              <a:ext cx="1455527" cy="169277"/>
            </a:xfrm>
            <a:prstGeom prst="rect">
              <a:avLst/>
            </a:prstGeom>
          </p:spPr>
          <p:txBody>
            <a:bodyPr vert="horz" wrap="none" lIns="0" tIns="0" rIns="0" bIns="0" rtlCol="0" anchor="t">
              <a:spAutoFit/>
            </a:bodyPr>
            <a:lstStyle>
              <a:defPPr>
                <a:defRPr lang="en-US"/>
              </a:defPPr>
              <a:lvl1pPr>
                <a:defRPr sz="1100">
                  <a:solidFill>
                    <a:schemeClr val="accent2"/>
                  </a:solidFill>
                  <a:latin typeface="Arial" charset="0"/>
                  <a:ea typeface="Arial" charset="0"/>
                  <a:cs typeface="Arial" charset="0"/>
                </a:defRPr>
              </a:lvl1pPr>
            </a:lstStyle>
            <a:p>
              <a:pPr lvl="0"/>
              <a:r>
                <a:rPr lang="en-US" b="1">
                  <a:solidFill>
                    <a:schemeClr val="bg1"/>
                  </a:solidFill>
                  <a:latin typeface="Aptos" panose="020B0004020202020204" pitchFamily="34" charset="0"/>
                  <a:cs typeface="Aparajita" panose="02020603050405020304" pitchFamily="18" charset="0"/>
                </a:rPr>
                <a:t>HOW TO ADD AN ICON</a:t>
              </a:r>
            </a:p>
          </p:txBody>
        </p:sp>
        <p:cxnSp>
          <p:nvCxnSpPr>
            <p:cNvPr id="46" name="Straight Connector 45">
              <a:extLst>
                <a:ext uri="{FF2B5EF4-FFF2-40B4-BE49-F238E27FC236}">
                  <a16:creationId xmlns:a16="http://schemas.microsoft.com/office/drawing/2014/main" id="{BCA5B2B5-C2E0-2592-2785-4F84ED886D75}"/>
                </a:ext>
              </a:extLst>
            </p:cNvPr>
            <p:cNvCxnSpPr>
              <a:cxnSpLocks/>
            </p:cNvCxnSpPr>
            <p:nvPr userDrawn="1"/>
          </p:nvCxnSpPr>
          <p:spPr>
            <a:xfrm>
              <a:off x="12449814" y="423012"/>
              <a:ext cx="270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022702B7-28A0-668C-65B6-669BFACDF46D}"/>
                </a:ext>
              </a:extLst>
            </p:cNvPr>
            <p:cNvSpPr txBox="1"/>
            <p:nvPr userDrawn="1"/>
          </p:nvSpPr>
          <p:spPr>
            <a:xfrm>
              <a:off x="12614407" y="1281322"/>
              <a:ext cx="2297338" cy="606192"/>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lvl="0" indent="0">
                <a:buFont typeface="Arial" panose="020B0604020202020204" pitchFamily="34" charset="0"/>
                <a:buNone/>
              </a:pPr>
              <a:r>
                <a:rPr lang="en-US" sz="600" b="1">
                  <a:latin typeface="Aptos" panose="020B0004020202020204" pitchFamily="34" charset="0"/>
                  <a:cs typeface="Aparajita" panose="02020603050405020304" pitchFamily="18" charset="0"/>
                </a:rPr>
                <a:t>Method 1: </a:t>
              </a:r>
              <a:r>
                <a:rPr lang="en-US" sz="600" b="0">
                  <a:latin typeface="Aptos" panose="020B0004020202020204" pitchFamily="34" charset="0"/>
                  <a:cs typeface="Aparajita" panose="02020603050405020304" pitchFamily="18" charset="0"/>
                </a:rPr>
                <a:t>from file browser</a:t>
              </a:r>
            </a:p>
            <a:p>
              <a:pPr lvl="1">
                <a:buNone/>
              </a:pPr>
              <a:r>
                <a:rPr lang="en-US" sz="1050">
                  <a:latin typeface="Aptos" panose="020B0004020202020204" pitchFamily="34" charset="0"/>
                  <a:cs typeface="Aparajita" panose="02020603050405020304" pitchFamily="18" charset="0"/>
                </a:rPr>
                <a:t>Drag the icon onto the slide.</a:t>
              </a:r>
            </a:p>
            <a:p>
              <a:pPr marL="0" marR="0" lvl="1" indent="0" algn="l" defTabSz="914400" rtl="0" eaLnBrk="1" fontAlgn="auto" latinLnBrk="0" hangingPunct="1">
                <a:lnSpc>
                  <a:spcPct val="90000"/>
                </a:lnSpc>
                <a:spcBef>
                  <a:spcPts val="0"/>
                </a:spcBef>
                <a:spcAft>
                  <a:spcPts val="300"/>
                </a:spcAft>
                <a:buClrTx/>
                <a:buSzTx/>
                <a:buFontTx/>
                <a:buNone/>
                <a:tabLst/>
                <a:defRPr/>
              </a:pPr>
              <a:r>
                <a:rPr lang="en-US" sz="700">
                  <a:latin typeface="Aptos" panose="020B0004020202020204" pitchFamily="34" charset="0"/>
                  <a:cs typeface="Aparajita" panose="02020603050405020304" pitchFamily="18" charset="0"/>
                </a:rPr>
                <a:t>Note: If there are multiple image placeholders on the slide, select the intended placeholder before dragging in the image to let PowerPoint know where you want it.</a:t>
              </a:r>
              <a:endParaRPr lang="en-US" sz="1000">
                <a:latin typeface="Aptos" panose="020B0004020202020204" pitchFamily="34" charset="0"/>
                <a:cs typeface="Aparajita" panose="02020603050405020304" pitchFamily="18" charset="0"/>
              </a:endParaRPr>
            </a:p>
          </p:txBody>
        </p:sp>
        <p:sp>
          <p:nvSpPr>
            <p:cNvPr id="48" name="TextBox 47">
              <a:extLst>
                <a:ext uri="{FF2B5EF4-FFF2-40B4-BE49-F238E27FC236}">
                  <a16:creationId xmlns:a16="http://schemas.microsoft.com/office/drawing/2014/main" id="{8C58B4C5-C329-4790-4200-9150B0A43C33}"/>
                </a:ext>
              </a:extLst>
            </p:cNvPr>
            <p:cNvSpPr txBox="1">
              <a:spLocks noChangeAspect="1"/>
            </p:cNvSpPr>
            <p:nvPr/>
          </p:nvSpPr>
          <p:spPr>
            <a:xfrm>
              <a:off x="12449814" y="566082"/>
              <a:ext cx="114706" cy="114706"/>
            </a:xfrm>
            <a:prstGeom prst="ellipse">
              <a:avLst/>
            </a:prstGeom>
            <a:solidFill>
              <a:schemeClr val="accent1"/>
            </a:solidFill>
          </p:spPr>
          <p:txBody>
            <a:bodyPr vert="horz" wrap="none" lIns="0" tIns="0" rIns="0" bIns="0" rtlCol="0" anchor="ctr">
              <a:noAutofit/>
            </a:bodyPr>
            <a:lstStyle/>
            <a:p>
              <a:pPr algn="ctr"/>
              <a:r>
                <a:rPr lang="en-US" sz="500">
                  <a:solidFill>
                    <a:schemeClr val="tx1"/>
                  </a:solidFill>
                  <a:latin typeface="Aptos" panose="020B0004020202020204" pitchFamily="34" charset="0"/>
                  <a:ea typeface="Arial" charset="0"/>
                  <a:cs typeface="Aparajita" panose="02020603050405020304" pitchFamily="18" charset="0"/>
                </a:rPr>
                <a:t>1</a:t>
              </a:r>
            </a:p>
          </p:txBody>
        </p:sp>
        <p:sp>
          <p:nvSpPr>
            <p:cNvPr id="49" name="TextBox 48">
              <a:extLst>
                <a:ext uri="{FF2B5EF4-FFF2-40B4-BE49-F238E27FC236}">
                  <a16:creationId xmlns:a16="http://schemas.microsoft.com/office/drawing/2014/main" id="{D5299741-2394-3A23-F67F-F322FE1C0CB8}"/>
                </a:ext>
              </a:extLst>
            </p:cNvPr>
            <p:cNvSpPr txBox="1">
              <a:spLocks noChangeAspect="1"/>
            </p:cNvSpPr>
            <p:nvPr/>
          </p:nvSpPr>
          <p:spPr>
            <a:xfrm>
              <a:off x="12449814" y="1018081"/>
              <a:ext cx="114706" cy="114706"/>
            </a:xfrm>
            <a:prstGeom prst="ellipse">
              <a:avLst/>
            </a:prstGeom>
            <a:solidFill>
              <a:schemeClr val="accent1"/>
            </a:solidFill>
          </p:spPr>
          <p:txBody>
            <a:bodyPr vert="horz" wrap="none" lIns="0" tIns="0" rIns="0" bIns="0" rtlCol="0" anchor="ctr">
              <a:noAutofit/>
            </a:bodyPr>
            <a:lstStyle/>
            <a:p>
              <a:pPr algn="ctr"/>
              <a:r>
                <a:rPr lang="en-US" sz="500">
                  <a:solidFill>
                    <a:schemeClr val="tx1"/>
                  </a:solidFill>
                  <a:latin typeface="Aptos" panose="020B0004020202020204" pitchFamily="34" charset="0"/>
                  <a:ea typeface="Arial" charset="0"/>
                  <a:cs typeface="Aparajita" panose="02020603050405020304" pitchFamily="18" charset="0"/>
                </a:rPr>
                <a:t>2</a:t>
              </a:r>
            </a:p>
          </p:txBody>
        </p:sp>
        <p:sp>
          <p:nvSpPr>
            <p:cNvPr id="50" name="TextBox 49">
              <a:extLst>
                <a:ext uri="{FF2B5EF4-FFF2-40B4-BE49-F238E27FC236}">
                  <a16:creationId xmlns:a16="http://schemas.microsoft.com/office/drawing/2014/main" id="{43A73320-4AE9-4630-370C-00C5ADECD4A5}"/>
                </a:ext>
              </a:extLst>
            </p:cNvPr>
            <p:cNvSpPr txBox="1"/>
            <p:nvPr userDrawn="1"/>
          </p:nvSpPr>
          <p:spPr>
            <a:xfrm>
              <a:off x="12614406" y="545515"/>
              <a:ext cx="2586965" cy="612988"/>
            </a:xfrm>
            <a:prstGeom prst="rect">
              <a:avLst/>
            </a:prstGeom>
          </p:spPr>
          <p:txBody>
            <a:bodyPr vert="horz" wrap="square" lIns="0" tIns="0" rIns="0" bIns="0" rtlCol="0" anchor="t">
              <a:spAutoFit/>
            </a:bodyPr>
            <a:lstStyle>
              <a:defPPr>
                <a:defRPr lang="en-US"/>
              </a:defPPr>
              <a:lvl1pPr lvl="0">
                <a:spcBef>
                  <a:spcPts val="1000"/>
                </a:spcBef>
                <a:spcAft>
                  <a:spcPts val="300"/>
                </a:spcAft>
                <a:defRPr sz="1050" b="0" cap="none" spc="0" baseline="0">
                  <a:solidFill>
                    <a:schemeClr val="bg1"/>
                  </a:solidFill>
                  <a:latin typeface="Arial" charset="0"/>
                  <a:ea typeface="Arial" charset="0"/>
                  <a:cs typeface="Arial" charset="0"/>
                </a:defRPr>
              </a:lvl1pPr>
              <a:lvl2pPr marL="134938" lvl="1" indent="-131763">
                <a:lnSpc>
                  <a:spcPct val="90000"/>
                </a:lnSpc>
                <a:spcAft>
                  <a:spcPts val="300"/>
                </a:spcAft>
                <a:buFont typeface="Wingdings" pitchFamily="2" charset="2"/>
                <a:buChar char="§"/>
                <a:tabLst/>
                <a:defRPr sz="9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lvl="0">
                <a:spcBef>
                  <a:spcPts val="700"/>
                </a:spcBef>
              </a:pPr>
              <a:r>
                <a:rPr lang="en-US">
                  <a:latin typeface="Aptos" panose="020B0004020202020204" pitchFamily="34" charset="0"/>
                  <a:cs typeface="Aparajita" panose="02020603050405020304" pitchFamily="18" charset="0"/>
                </a:rPr>
                <a:t>Source icon from the </a:t>
              </a:r>
              <a:br>
                <a:rPr lang="en-US">
                  <a:latin typeface="Aptos" panose="020B0004020202020204" pitchFamily="34" charset="0"/>
                  <a:cs typeface="Aparajita" panose="02020603050405020304" pitchFamily="18" charset="0"/>
                </a:rPr>
              </a:br>
              <a:r>
                <a:rPr lang="en-US">
                  <a:solidFill>
                    <a:schemeClr val="accent1"/>
                  </a:solidFill>
                  <a:latin typeface="Aptos" panose="020B0004020202020204" pitchFamily="34" charset="0"/>
                  <a:cs typeface="Aparajita" panose="02020603050405020304" pitchFamily="18" charset="0"/>
                </a:rPr>
                <a:t>Qualcomm Icon Library</a:t>
              </a:r>
            </a:p>
            <a:p>
              <a:pPr lvl="0">
                <a:spcBef>
                  <a:spcPts val="700"/>
                </a:spcBef>
              </a:pPr>
              <a:r>
                <a:rPr lang="en-US">
                  <a:latin typeface="Aptos" panose="020B0004020202020204" pitchFamily="34" charset="0"/>
                  <a:cs typeface="Aparajita" panose="02020603050405020304" pitchFamily="18" charset="0"/>
                </a:rPr>
                <a:t>Add the icon to the placeholder.</a:t>
              </a:r>
            </a:p>
          </p:txBody>
        </p:sp>
        <p:sp>
          <p:nvSpPr>
            <p:cNvPr id="51" name="TextBox 50">
              <a:extLst>
                <a:ext uri="{FF2B5EF4-FFF2-40B4-BE49-F238E27FC236}">
                  <a16:creationId xmlns:a16="http://schemas.microsoft.com/office/drawing/2014/main" id="{36600997-0C5B-7E7E-13B9-8B1FBC407681}"/>
                </a:ext>
              </a:extLst>
            </p:cNvPr>
            <p:cNvSpPr txBox="1"/>
            <p:nvPr userDrawn="1"/>
          </p:nvSpPr>
          <p:spPr>
            <a:xfrm>
              <a:off x="12614407" y="1990969"/>
              <a:ext cx="1981357" cy="605550"/>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lvl="0" indent="0">
                <a:buFont typeface="Arial" panose="020B0604020202020204" pitchFamily="34" charset="0"/>
                <a:buNone/>
              </a:pPr>
              <a:r>
                <a:rPr lang="en-US" sz="600">
                  <a:latin typeface="Aptos" panose="020B0004020202020204" pitchFamily="34" charset="0"/>
                  <a:cs typeface="Aparajita" panose="02020603050405020304" pitchFamily="18" charset="0"/>
                </a:rPr>
                <a:t>Method 2: </a:t>
              </a:r>
              <a:r>
                <a:rPr lang="en-US" sz="600" b="0">
                  <a:latin typeface="Aptos" panose="020B0004020202020204" pitchFamily="34" charset="0"/>
                  <a:cs typeface="Aparajita" panose="02020603050405020304" pitchFamily="18" charset="0"/>
                </a:rPr>
                <a:t>Paste from clipboard</a:t>
              </a:r>
            </a:p>
            <a:p>
              <a:pPr lvl="1">
                <a:buNone/>
              </a:pPr>
              <a:r>
                <a:rPr lang="en-US" sz="1050">
                  <a:latin typeface="Aptos" panose="020B0004020202020204" pitchFamily="34" charset="0"/>
                  <a:cs typeface="Aparajita" panose="02020603050405020304" pitchFamily="18" charset="0"/>
                </a:rPr>
                <a:t>Select the icon placeholder.</a:t>
              </a:r>
            </a:p>
            <a:p>
              <a:pPr lvl="1">
                <a:buNone/>
              </a:pPr>
              <a:r>
                <a:rPr lang="en-US" sz="1050">
                  <a:latin typeface="Aptos" panose="020B0004020202020204" pitchFamily="34" charset="0"/>
                  <a:cs typeface="Aparajita" panose="02020603050405020304" pitchFamily="18" charset="0"/>
                </a:rPr>
                <a:t>Right-click or use keyboard shortcuts to paste the icon.</a:t>
              </a:r>
            </a:p>
          </p:txBody>
        </p:sp>
        <p:sp>
          <p:nvSpPr>
            <p:cNvPr id="52" name="TextBox 51">
              <a:extLst>
                <a:ext uri="{FF2B5EF4-FFF2-40B4-BE49-F238E27FC236}">
                  <a16:creationId xmlns:a16="http://schemas.microsoft.com/office/drawing/2014/main" id="{222AF4B2-579A-DE69-535D-5A7232B8BF25}"/>
                </a:ext>
              </a:extLst>
            </p:cNvPr>
            <p:cNvSpPr txBox="1"/>
            <p:nvPr userDrawn="1"/>
          </p:nvSpPr>
          <p:spPr>
            <a:xfrm>
              <a:off x="12614407" y="2699974"/>
              <a:ext cx="2297338" cy="421654"/>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lvl="0" indent="0">
                <a:buFont typeface="Arial" panose="020B0604020202020204" pitchFamily="34" charset="0"/>
                <a:buNone/>
              </a:pPr>
              <a:r>
                <a:rPr lang="en-US" sz="600">
                  <a:latin typeface="Aptos" panose="020B0004020202020204" pitchFamily="34" charset="0"/>
                  <a:cs typeface="Aparajita" panose="02020603050405020304" pitchFamily="18" charset="0"/>
                </a:rPr>
                <a:t>Method 3: </a:t>
              </a:r>
              <a:r>
                <a:rPr lang="en-US" sz="600" b="0">
                  <a:latin typeface="Aptos" panose="020B0004020202020204" pitchFamily="34" charset="0"/>
                  <a:cs typeface="Aparajita" panose="02020603050405020304" pitchFamily="18" charset="0"/>
                </a:rPr>
                <a:t>Placeholder icon</a:t>
              </a:r>
            </a:p>
            <a:p>
              <a:pPr lvl="1">
                <a:buNone/>
              </a:pPr>
              <a:r>
                <a:rPr lang="en-US" sz="1050">
                  <a:latin typeface="Aptos" panose="020B0004020202020204" pitchFamily="34" charset="0"/>
                  <a:cs typeface="Aparajita" panose="02020603050405020304" pitchFamily="18" charset="0"/>
                </a:rPr>
                <a:t>Click the image icon inside the placeholder to browse for an icon.</a:t>
              </a:r>
            </a:p>
          </p:txBody>
        </p:sp>
        <p:grpSp>
          <p:nvGrpSpPr>
            <p:cNvPr id="53" name="Group 52">
              <a:extLst>
                <a:ext uri="{FF2B5EF4-FFF2-40B4-BE49-F238E27FC236}">
                  <a16:creationId xmlns:a16="http://schemas.microsoft.com/office/drawing/2014/main" id="{D431143D-EA3F-BA31-FDD0-86758B90458F}"/>
                </a:ext>
              </a:extLst>
            </p:cNvPr>
            <p:cNvGrpSpPr/>
            <p:nvPr userDrawn="1"/>
          </p:nvGrpSpPr>
          <p:grpSpPr>
            <a:xfrm>
              <a:off x="12429548" y="3236396"/>
              <a:ext cx="2735151" cy="1280928"/>
              <a:chOff x="9286315" y="6976989"/>
              <a:chExt cx="2735151" cy="1280928"/>
            </a:xfrm>
          </p:grpSpPr>
          <p:sp>
            <p:nvSpPr>
              <p:cNvPr id="128" name="Rectangle 127">
                <a:extLst>
                  <a:ext uri="{FF2B5EF4-FFF2-40B4-BE49-F238E27FC236}">
                    <a16:creationId xmlns:a16="http://schemas.microsoft.com/office/drawing/2014/main" id="{992C18FF-FCA0-B6DC-4B5F-813875A58CAD}"/>
                  </a:ext>
                </a:extLst>
              </p:cNvPr>
              <p:cNvSpPr/>
              <p:nvPr userDrawn="1"/>
            </p:nvSpPr>
            <p:spPr>
              <a:xfrm>
                <a:off x="9286315" y="6976989"/>
                <a:ext cx="2735151" cy="1280928"/>
              </a:xfrm>
              <a:prstGeom prst="rect">
                <a:avLst/>
              </a:prstGeom>
              <a:solidFill>
                <a:schemeClr val="bg1"/>
              </a:solidFill>
              <a:ln w="254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cs typeface="Aparajita" panose="02020603050405020304" pitchFamily="18" charset="0"/>
                </a:endParaRPr>
              </a:p>
            </p:txBody>
          </p:sp>
          <p:sp>
            <p:nvSpPr>
              <p:cNvPr id="129" name="TextBox 128">
                <a:extLst>
                  <a:ext uri="{FF2B5EF4-FFF2-40B4-BE49-F238E27FC236}">
                    <a16:creationId xmlns:a16="http://schemas.microsoft.com/office/drawing/2014/main" id="{CC870698-701A-2242-78AE-B6CBE951C53A}"/>
                  </a:ext>
                </a:extLst>
              </p:cNvPr>
              <p:cNvSpPr txBox="1"/>
              <p:nvPr userDrawn="1"/>
            </p:nvSpPr>
            <p:spPr>
              <a:xfrm>
                <a:off x="9970738" y="7105788"/>
                <a:ext cx="1983958" cy="169277"/>
              </a:xfrm>
              <a:prstGeom prst="rect">
                <a:avLst/>
              </a:prstGeom>
            </p:spPr>
            <p:txBody>
              <a:bodyPr vert="horz" wrap="square" lIns="0" tIns="0" rIns="0" bIns="0" rtlCol="0" anchor="t">
                <a:spAutoFit/>
              </a:bodyPr>
              <a:lstStyle/>
              <a:p>
                <a:pPr algn="l"/>
                <a:r>
                  <a:rPr lang="en-US" sz="1100">
                    <a:solidFill>
                      <a:schemeClr val="tx1"/>
                    </a:solidFill>
                    <a:latin typeface="Aptos" panose="020B0004020202020204" pitchFamily="34" charset="0"/>
                    <a:ea typeface="Arial" charset="0"/>
                    <a:cs typeface="Aparajita" panose="02020603050405020304" pitchFamily="18" charset="0"/>
                  </a:rPr>
                  <a:t>Cropping Graphics</a:t>
                </a:r>
              </a:p>
            </p:txBody>
          </p:sp>
          <p:pic>
            <p:nvPicPr>
              <p:cNvPr id="131" name="Graphic 130">
                <a:extLst>
                  <a:ext uri="{FF2B5EF4-FFF2-40B4-BE49-F238E27FC236}">
                    <a16:creationId xmlns:a16="http://schemas.microsoft.com/office/drawing/2014/main" id="{27F479C9-EBF7-C89C-EBDD-699C93B929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446538" y="7116071"/>
                <a:ext cx="155227" cy="155227"/>
              </a:xfrm>
              <a:prstGeom prst="rect">
                <a:avLst/>
              </a:prstGeom>
            </p:spPr>
          </p:pic>
          <p:sp>
            <p:nvSpPr>
              <p:cNvPr id="132" name="TextBox 131">
                <a:extLst>
                  <a:ext uri="{FF2B5EF4-FFF2-40B4-BE49-F238E27FC236}">
                    <a16:creationId xmlns:a16="http://schemas.microsoft.com/office/drawing/2014/main" id="{A8B38676-38BD-C97A-3E60-811AD05F329A}"/>
                  </a:ext>
                </a:extLst>
              </p:cNvPr>
              <p:cNvSpPr txBox="1"/>
              <p:nvPr userDrawn="1"/>
            </p:nvSpPr>
            <p:spPr>
              <a:xfrm>
                <a:off x="9446538" y="7369972"/>
                <a:ext cx="2384904" cy="738664"/>
              </a:xfrm>
              <a:prstGeom prst="rect">
                <a:avLst/>
              </a:prstGeom>
            </p:spPr>
            <p:txBody>
              <a:bodyPr vert="horz" wrap="square" lIns="0" tIns="0" rIns="0" bIns="0" rtlCol="0" anchor="t">
                <a:spAutoFit/>
              </a:bodyPr>
              <a:lstStyle>
                <a:defPPr>
                  <a:defRPr lang="en-US"/>
                </a:defPPr>
                <a:lvl1pPr lvl="0">
                  <a:spcBef>
                    <a:spcPts val="1000"/>
                  </a:spcBef>
                  <a:spcAft>
                    <a:spcPts val="300"/>
                  </a:spcAft>
                  <a:defRPr sz="1050" b="0" cap="none" spc="0" baseline="0">
                    <a:solidFill>
                      <a:schemeClr val="bg1"/>
                    </a:solidFill>
                    <a:latin typeface="Arial" charset="0"/>
                    <a:ea typeface="Arial" charset="0"/>
                    <a:cs typeface="Arial" charset="0"/>
                  </a:defRPr>
                </a:lvl1pPr>
                <a:lvl2pPr marL="134938" lvl="1" indent="-131763">
                  <a:lnSpc>
                    <a:spcPct val="90000"/>
                  </a:lnSpc>
                  <a:spcAft>
                    <a:spcPts val="300"/>
                  </a:spcAft>
                  <a:buFont typeface="Wingdings" pitchFamily="2" charset="2"/>
                  <a:buChar char="§"/>
                  <a:tabLst/>
                  <a:defRPr sz="9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Right-click on the icon.</a:t>
                </a:r>
              </a:p>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Choose “Crop” from the menu. (           )</a:t>
                </a:r>
              </a:p>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Adjust the size and position of the image.</a:t>
                </a:r>
              </a:p>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Press Esc or click outside the image area to exit the cropping mode.</a:t>
                </a:r>
              </a:p>
            </p:txBody>
          </p:sp>
          <p:pic>
            <p:nvPicPr>
              <p:cNvPr id="133" name="Picture 132">
                <a:extLst>
                  <a:ext uri="{FF2B5EF4-FFF2-40B4-BE49-F238E27FC236}">
                    <a16:creationId xmlns:a16="http://schemas.microsoft.com/office/drawing/2014/main" id="{52C3F74E-3500-E869-070E-EB7D7CFFDD4B}"/>
                  </a:ext>
                </a:extLst>
              </p:cNvPr>
              <p:cNvPicPr>
                <a:picLocks noChangeAspect="1"/>
              </p:cNvPicPr>
              <p:nvPr userDrawn="1"/>
            </p:nvPicPr>
            <p:blipFill rotWithShape="1">
              <a:blip r:embed="rId4"/>
              <a:srcRect l="33684" t="12097" r="43371" b="20368"/>
              <a:stretch/>
            </p:blipFill>
            <p:spPr>
              <a:xfrm>
                <a:off x="11243541" y="7454405"/>
                <a:ext cx="136897" cy="213643"/>
              </a:xfrm>
              <a:prstGeom prst="rect">
                <a:avLst/>
              </a:prstGeom>
              <a:ln w="19050">
                <a:noFill/>
              </a:ln>
            </p:spPr>
          </p:pic>
          <p:sp>
            <p:nvSpPr>
              <p:cNvPr id="134" name="TextBox 133">
                <a:extLst>
                  <a:ext uri="{FF2B5EF4-FFF2-40B4-BE49-F238E27FC236}">
                    <a16:creationId xmlns:a16="http://schemas.microsoft.com/office/drawing/2014/main" id="{FD2E6A13-5E3C-A37E-FF9D-6CC65A1A8599}"/>
                  </a:ext>
                </a:extLst>
              </p:cNvPr>
              <p:cNvSpPr txBox="1"/>
              <p:nvPr userDrawn="1"/>
            </p:nvSpPr>
            <p:spPr>
              <a:xfrm>
                <a:off x="9667287" y="7119168"/>
                <a:ext cx="272091" cy="153888"/>
              </a:xfrm>
              <a:prstGeom prst="rect">
                <a:avLst/>
              </a:prstGeom>
            </p:spPr>
            <p:txBody>
              <a:bodyPr vert="horz" wrap="square" lIns="0" tIns="0" rIns="0" bIns="0" rtlCol="0" anchor="t">
                <a:spAutoFit/>
              </a:bodyPr>
              <a:lstStyle/>
              <a:p>
                <a:pPr algn="l"/>
                <a:r>
                  <a:rPr lang="en-US" sz="1000" kern="1200" cap="all" spc="150" baseline="0">
                    <a:solidFill>
                      <a:schemeClr val="tx1"/>
                    </a:solidFill>
                    <a:latin typeface="+mn-lt"/>
                    <a:ea typeface="+mn-ea"/>
                    <a:cs typeface="+mn-cs"/>
                  </a:rPr>
                  <a:t>TIP</a:t>
                </a:r>
              </a:p>
            </p:txBody>
          </p:sp>
        </p:grpSp>
        <p:grpSp>
          <p:nvGrpSpPr>
            <p:cNvPr id="54" name="Group 53">
              <a:extLst>
                <a:ext uri="{FF2B5EF4-FFF2-40B4-BE49-F238E27FC236}">
                  <a16:creationId xmlns:a16="http://schemas.microsoft.com/office/drawing/2014/main" id="{C17097D5-36D6-39B2-EA5B-55509107C41A}"/>
                </a:ext>
              </a:extLst>
            </p:cNvPr>
            <p:cNvGrpSpPr/>
            <p:nvPr userDrawn="1"/>
          </p:nvGrpSpPr>
          <p:grpSpPr>
            <a:xfrm>
              <a:off x="12429548" y="4543123"/>
              <a:ext cx="2735151" cy="2200108"/>
              <a:chOff x="9538241" y="5155416"/>
              <a:chExt cx="2735151" cy="2200108"/>
            </a:xfrm>
          </p:grpSpPr>
          <p:sp>
            <p:nvSpPr>
              <p:cNvPr id="55" name="Rectangle 54">
                <a:extLst>
                  <a:ext uri="{FF2B5EF4-FFF2-40B4-BE49-F238E27FC236}">
                    <a16:creationId xmlns:a16="http://schemas.microsoft.com/office/drawing/2014/main" id="{3834CD4C-1311-915F-D846-C8EF6D502AC7}"/>
                  </a:ext>
                </a:extLst>
              </p:cNvPr>
              <p:cNvSpPr/>
              <p:nvPr userDrawn="1"/>
            </p:nvSpPr>
            <p:spPr>
              <a:xfrm>
                <a:off x="9538241" y="5155416"/>
                <a:ext cx="2735151" cy="2200108"/>
              </a:xfrm>
              <a:prstGeom prst="rect">
                <a:avLst/>
              </a:prstGeom>
              <a:solidFill>
                <a:schemeClr val="bg1"/>
              </a:solidFill>
              <a:ln w="254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cs typeface="Aparajita" panose="02020603050405020304" pitchFamily="18" charset="0"/>
                </a:endParaRPr>
              </a:p>
            </p:txBody>
          </p:sp>
          <p:sp>
            <p:nvSpPr>
              <p:cNvPr id="56" name="TextBox 55">
                <a:extLst>
                  <a:ext uri="{FF2B5EF4-FFF2-40B4-BE49-F238E27FC236}">
                    <a16:creationId xmlns:a16="http://schemas.microsoft.com/office/drawing/2014/main" id="{26D4593E-4325-4054-E8E0-2C4565BC0804}"/>
                  </a:ext>
                </a:extLst>
              </p:cNvPr>
              <p:cNvSpPr txBox="1"/>
              <p:nvPr userDrawn="1"/>
            </p:nvSpPr>
            <p:spPr>
              <a:xfrm>
                <a:off x="10222664" y="5284216"/>
                <a:ext cx="1983958" cy="169277"/>
              </a:xfrm>
              <a:prstGeom prst="rect">
                <a:avLst/>
              </a:prstGeom>
            </p:spPr>
            <p:txBody>
              <a:bodyPr vert="horz" wrap="square" lIns="0" tIns="0" rIns="0" bIns="0" rtlCol="0" anchor="t">
                <a:spAutoFit/>
              </a:bodyPr>
              <a:lstStyle/>
              <a:p>
                <a:pPr algn="l"/>
                <a:r>
                  <a:rPr lang="en-US" sz="1100">
                    <a:solidFill>
                      <a:schemeClr val="tx1"/>
                    </a:solidFill>
                    <a:latin typeface="Aptos" panose="020B0004020202020204" pitchFamily="34" charset="0"/>
                    <a:ea typeface="Arial" charset="0"/>
                    <a:cs typeface="Aparajita" panose="02020603050405020304" pitchFamily="18" charset="0"/>
                  </a:rPr>
                  <a:t>Changing Icons</a:t>
                </a:r>
              </a:p>
            </p:txBody>
          </p:sp>
          <p:pic>
            <p:nvPicPr>
              <p:cNvPr id="57" name="Graphic 56">
                <a:extLst>
                  <a:ext uri="{FF2B5EF4-FFF2-40B4-BE49-F238E27FC236}">
                    <a16:creationId xmlns:a16="http://schemas.microsoft.com/office/drawing/2014/main" id="{AB5C6E66-2D1C-CA85-B320-68D3759A11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698464" y="5294499"/>
                <a:ext cx="155227" cy="155227"/>
              </a:xfrm>
              <a:prstGeom prst="rect">
                <a:avLst/>
              </a:prstGeom>
            </p:spPr>
          </p:pic>
          <p:sp>
            <p:nvSpPr>
              <p:cNvPr id="58" name="TextBox 57">
                <a:extLst>
                  <a:ext uri="{FF2B5EF4-FFF2-40B4-BE49-F238E27FC236}">
                    <a16:creationId xmlns:a16="http://schemas.microsoft.com/office/drawing/2014/main" id="{59524F0B-C3FC-E96B-9EF5-AD8583AA42AC}"/>
                  </a:ext>
                </a:extLst>
              </p:cNvPr>
              <p:cNvSpPr txBox="1"/>
              <p:nvPr userDrawn="1"/>
            </p:nvSpPr>
            <p:spPr>
              <a:xfrm>
                <a:off x="9713479" y="5605333"/>
                <a:ext cx="2481100" cy="256480"/>
              </a:xfrm>
              <a:prstGeom prst="rect">
                <a:avLst/>
              </a:prstGeom>
            </p:spPr>
            <p:txBody>
              <a:bodyPr vert="horz"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600" b="1" kern="1200" cap="all" spc="20" baseline="0" noProof="0">
                    <a:solidFill>
                      <a:schemeClr val="tx1"/>
                    </a:solidFill>
                    <a:latin typeface="Aptos" panose="020B0004020202020204" pitchFamily="34" charset="0"/>
                    <a:ea typeface="+mn-ea"/>
                    <a:cs typeface="Aparajita" panose="02020603050405020304" pitchFamily="18" charset="0"/>
                  </a:rPr>
                  <a:t>Method 1: </a:t>
                </a:r>
                <a:r>
                  <a:rPr lang="en-US" sz="600" b="0" kern="1200" cap="all" spc="20" baseline="0" noProof="0">
                    <a:solidFill>
                      <a:schemeClr val="tx1"/>
                    </a:solidFill>
                    <a:latin typeface="Aptos" panose="020B0004020202020204" pitchFamily="34" charset="0"/>
                    <a:ea typeface="+mn-ea"/>
                    <a:cs typeface="Aparajita" panose="02020603050405020304" pitchFamily="18" charset="0"/>
                  </a:rPr>
                  <a:t>RIGHT CLICK</a:t>
                </a:r>
              </a:p>
              <a:p>
                <a:pPr marL="0" algn="l" defTabSz="914400" rtl="0" eaLnBrk="1" latinLnBrk="0" hangingPunct="1">
                  <a:spcBef>
                    <a:spcPts val="200"/>
                  </a:spcBef>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Right-click on icon and select “Change Picture”</a:t>
                </a:r>
              </a:p>
            </p:txBody>
          </p:sp>
          <p:sp>
            <p:nvSpPr>
              <p:cNvPr id="59" name="TextBox 58">
                <a:extLst>
                  <a:ext uri="{FF2B5EF4-FFF2-40B4-BE49-F238E27FC236}">
                    <a16:creationId xmlns:a16="http://schemas.microsoft.com/office/drawing/2014/main" id="{BE622394-901B-B821-BDE6-422E33014D2B}"/>
                  </a:ext>
                </a:extLst>
              </p:cNvPr>
              <p:cNvSpPr txBox="1"/>
              <p:nvPr userDrawn="1"/>
            </p:nvSpPr>
            <p:spPr>
              <a:xfrm>
                <a:off x="9713479" y="6516011"/>
                <a:ext cx="2422981" cy="499367"/>
              </a:xfrm>
              <a:prstGeom prst="rect">
                <a:avLst/>
              </a:prstGeom>
            </p:spPr>
            <p:txBody>
              <a:bodyPr vert="horz" wrap="square" lIns="0" tIns="0" rIns="0" bIns="0" rtlCol="0" anchor="t">
                <a:spAutoFit/>
              </a:bodyPr>
              <a:lstStyle/>
              <a:p>
                <a:pPr marL="134938" lvl="1" indent="-131763" algn="l" defTabSz="914400" rtl="0" eaLnBrk="1" latinLnBrk="0" hangingPunct="1">
                  <a:lnSpc>
                    <a:spcPct val="90000"/>
                  </a:lnSpc>
                  <a:spcBef>
                    <a:spcPts val="0"/>
                  </a:spcBef>
                  <a:spcAft>
                    <a:spcPts val="300"/>
                  </a:spcAft>
                  <a:buFont typeface="Wingdings" pitchFamily="2" charset="2"/>
                  <a:buChar char="§"/>
                  <a:tabLst/>
                  <a:defRPr/>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Deleting the image may bring the image placeholder to the top layer, covering the photo caption textbox. Right-click on the placeholder and choose “Send to Back”.</a:t>
                </a:r>
              </a:p>
            </p:txBody>
          </p:sp>
          <p:sp>
            <p:nvSpPr>
              <p:cNvPr id="60" name="TextBox 59">
                <a:extLst>
                  <a:ext uri="{FF2B5EF4-FFF2-40B4-BE49-F238E27FC236}">
                    <a16:creationId xmlns:a16="http://schemas.microsoft.com/office/drawing/2014/main" id="{7AD17B2F-A0CC-7E95-D315-F28D5BBC0E3A}"/>
                  </a:ext>
                </a:extLst>
              </p:cNvPr>
              <p:cNvSpPr txBox="1"/>
              <p:nvPr userDrawn="1"/>
            </p:nvSpPr>
            <p:spPr>
              <a:xfrm>
                <a:off x="9713479" y="6063079"/>
                <a:ext cx="2422981" cy="394980"/>
              </a:xfrm>
              <a:prstGeom prst="rect">
                <a:avLst/>
              </a:prstGeom>
            </p:spPr>
            <p:txBody>
              <a:bodyPr vert="horz"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00" b="1" i="0" u="none" strike="noStrike" kern="1200" cap="all" spc="20" normalizeH="0" baseline="0" noProof="0">
                    <a:ln>
                      <a:noFill/>
                    </a:ln>
                    <a:solidFill>
                      <a:schemeClr val="tx1"/>
                    </a:solidFill>
                    <a:effectLst/>
                    <a:uLnTx/>
                    <a:uFillTx/>
                    <a:latin typeface="Aptos" panose="020B0004020202020204" pitchFamily="34" charset="0"/>
                    <a:ea typeface="+mn-ea"/>
                    <a:cs typeface="Aparajita" panose="02020603050405020304" pitchFamily="18" charset="0"/>
                  </a:rPr>
                  <a:t>Method 2: </a:t>
                </a:r>
                <a:r>
                  <a:rPr kumimoji="0" lang="en-US" sz="600" b="0" i="0" u="none" strike="noStrike" kern="1200" cap="all" spc="20" normalizeH="0" baseline="0" noProof="0">
                    <a:ln>
                      <a:noFill/>
                    </a:ln>
                    <a:solidFill>
                      <a:schemeClr val="tx1"/>
                    </a:solidFill>
                    <a:effectLst/>
                    <a:uLnTx/>
                    <a:uFillTx/>
                    <a:latin typeface="Aptos" panose="020B0004020202020204" pitchFamily="34" charset="0"/>
                    <a:ea typeface="+mn-ea"/>
                    <a:cs typeface="Aparajita" panose="02020603050405020304" pitchFamily="18" charset="0"/>
                  </a:rPr>
                  <a:t>RESET PLACEHOLDER</a:t>
                </a:r>
              </a:p>
              <a:p>
                <a:pPr marL="0" algn="l" defTabSz="914400" rtl="0" eaLnBrk="1" latinLnBrk="0" hangingPunct="1">
                  <a:spcBef>
                    <a:spcPts val="200"/>
                  </a:spcBef>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First, delete the existing image to reset the photo placeholder functionality.</a:t>
                </a:r>
              </a:p>
            </p:txBody>
          </p:sp>
          <p:sp>
            <p:nvSpPr>
              <p:cNvPr id="61" name="TextBox 60">
                <a:extLst>
                  <a:ext uri="{FF2B5EF4-FFF2-40B4-BE49-F238E27FC236}">
                    <a16:creationId xmlns:a16="http://schemas.microsoft.com/office/drawing/2014/main" id="{D9245573-D378-F3B6-9D43-7A0AC9D3F674}"/>
                  </a:ext>
                </a:extLst>
              </p:cNvPr>
              <p:cNvSpPr txBox="1"/>
              <p:nvPr userDrawn="1"/>
            </p:nvSpPr>
            <p:spPr>
              <a:xfrm>
                <a:off x="9713479" y="7056726"/>
                <a:ext cx="2422981" cy="138499"/>
              </a:xfrm>
              <a:prstGeom prst="rect">
                <a:avLst/>
              </a:prstGeom>
            </p:spPr>
            <p:txBody>
              <a:bodyPr vert="horz" wrap="square" lIns="0" tIns="0" rIns="0" bIns="0" rtlCol="0" anchor="t">
                <a:spAutoFit/>
              </a:bodyPr>
              <a:lstStyle/>
              <a:p>
                <a:pPr marL="0" algn="l" defTabSz="914400" rtl="0" eaLnBrk="1" latinLnBrk="0" hangingPunct="1">
                  <a:spcBef>
                    <a:spcPts val="200"/>
                  </a:spcBef>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You can now add a new icon as normal.</a:t>
                </a:r>
              </a:p>
            </p:txBody>
          </p:sp>
          <p:cxnSp>
            <p:nvCxnSpPr>
              <p:cNvPr id="62" name="Straight Connector 61">
                <a:extLst>
                  <a:ext uri="{FF2B5EF4-FFF2-40B4-BE49-F238E27FC236}">
                    <a16:creationId xmlns:a16="http://schemas.microsoft.com/office/drawing/2014/main" id="{DF948D1D-C3E1-EF3A-5CFF-FC5BD4F401D2}"/>
                  </a:ext>
                </a:extLst>
              </p:cNvPr>
              <p:cNvCxnSpPr>
                <a:cxnSpLocks/>
              </p:cNvCxnSpPr>
              <p:nvPr userDrawn="1"/>
            </p:nvCxnSpPr>
            <p:spPr>
              <a:xfrm>
                <a:off x="9713479" y="5957047"/>
                <a:ext cx="270000"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D6D6806E-4824-9CA0-7A29-8C9379EA11A7}"/>
                  </a:ext>
                </a:extLst>
              </p:cNvPr>
              <p:cNvSpPr txBox="1"/>
              <p:nvPr userDrawn="1"/>
            </p:nvSpPr>
            <p:spPr>
              <a:xfrm>
                <a:off x="9919213" y="5297596"/>
                <a:ext cx="272091" cy="153888"/>
              </a:xfrm>
              <a:prstGeom prst="rect">
                <a:avLst/>
              </a:prstGeom>
            </p:spPr>
            <p:txBody>
              <a:bodyPr vert="horz" wrap="square" lIns="0" tIns="0" rIns="0" bIns="0" rtlCol="0" anchor="t">
                <a:spAutoFit/>
              </a:bodyPr>
              <a:lstStyle/>
              <a:p>
                <a:pPr algn="l"/>
                <a:r>
                  <a:rPr lang="en-US" sz="1000" kern="1200" cap="all" spc="150" baseline="0">
                    <a:solidFill>
                      <a:schemeClr val="tx1"/>
                    </a:solidFill>
                    <a:latin typeface="+mn-lt"/>
                    <a:ea typeface="+mn-ea"/>
                    <a:cs typeface="+mn-cs"/>
                  </a:rPr>
                  <a:t>TIP</a:t>
                </a:r>
              </a:p>
            </p:txBody>
          </p:sp>
        </p:grpSp>
      </p:grpSp>
      <p:sp>
        <p:nvSpPr>
          <p:cNvPr id="2" name="Footer Placeholder 1">
            <a:extLst>
              <a:ext uri="{FF2B5EF4-FFF2-40B4-BE49-F238E27FC236}">
                <a16:creationId xmlns:a16="http://schemas.microsoft.com/office/drawing/2014/main" id="{355FFA2C-5431-4B39-1E12-AB136674DCB9}"/>
              </a:ext>
            </a:extLst>
          </p:cNvPr>
          <p:cNvSpPr>
            <a:spLocks noGrp="1"/>
          </p:cNvSpPr>
          <p:nvPr>
            <p:ph type="ftr" sz="quarter" idx="49"/>
          </p:nvPr>
        </p:nvSpPr>
        <p:spPr/>
        <p:txBody>
          <a:bodyPr/>
          <a:lstStyle/>
          <a:p>
            <a:endParaRPr lang="en-CA"/>
          </a:p>
        </p:txBody>
      </p:sp>
      <p:sp>
        <p:nvSpPr>
          <p:cNvPr id="15" name="Text Placeholder 22">
            <a:extLst>
              <a:ext uri="{FF2B5EF4-FFF2-40B4-BE49-F238E27FC236}">
                <a16:creationId xmlns:a16="http://schemas.microsoft.com/office/drawing/2014/main" id="{AEE4CF8C-958F-1DA4-CCF7-D6B890C89A2E}"/>
              </a:ext>
            </a:extLst>
          </p:cNvPr>
          <p:cNvSpPr>
            <a:spLocks noGrp="1"/>
          </p:cNvSpPr>
          <p:nvPr>
            <p:ph type="body" sz="quarter" idx="27" hasCustomPrompt="1"/>
          </p:nvPr>
        </p:nvSpPr>
        <p:spPr>
          <a:xfrm>
            <a:off x="531811" y="1706497"/>
            <a:ext cx="2595589" cy="905188"/>
          </a:xfrm>
          <a:prstGeom prst="callout1">
            <a:avLst>
              <a:gd name="adj1" fmla="val 93708"/>
              <a:gd name="adj2" fmla="val -69"/>
              <a:gd name="adj3" fmla="val 93686"/>
              <a:gd name="adj4" fmla="val 24531"/>
            </a:avLst>
          </a:prstGeom>
          <a:ln w="31750">
            <a:solidFill>
              <a:schemeClr val="accent5"/>
            </a:solidFill>
          </a:ln>
        </p:spPr>
        <p:txBody>
          <a:bodyPr wrap="square" bIns="180000" anchor="b">
            <a:noAutofit/>
          </a:bodyPr>
          <a:lstStyle>
            <a:lvl1pPr marL="0" indent="0">
              <a:lnSpc>
                <a:spcPct val="85000"/>
              </a:lnSpc>
              <a:spcBef>
                <a:spcPts val="0"/>
              </a:spcBef>
              <a:spcAft>
                <a:spcPts val="0"/>
              </a:spcAft>
              <a:buNone/>
              <a:defRPr lang="en-US" sz="2200" kern="1200" spc="-20" baseline="0" dirty="0">
                <a:solidFill>
                  <a:schemeClr val="tx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br>
              <a:rPr lang="en-US"/>
            </a:br>
            <a:r>
              <a:rPr lang="en-US"/>
              <a:t>2 lines maximum</a:t>
            </a:r>
          </a:p>
        </p:txBody>
      </p:sp>
      <p:sp>
        <p:nvSpPr>
          <p:cNvPr id="16" name="Text Placeholder 16">
            <a:extLst>
              <a:ext uri="{FF2B5EF4-FFF2-40B4-BE49-F238E27FC236}">
                <a16:creationId xmlns:a16="http://schemas.microsoft.com/office/drawing/2014/main" id="{C89C7762-ACFA-1003-9A99-7D48D68F547F}"/>
              </a:ext>
            </a:extLst>
          </p:cNvPr>
          <p:cNvSpPr>
            <a:spLocks noGrp="1"/>
          </p:cNvSpPr>
          <p:nvPr>
            <p:ph type="body" sz="quarter" idx="15" hasCustomPrompt="1"/>
          </p:nvPr>
        </p:nvSpPr>
        <p:spPr>
          <a:xfrm>
            <a:off x="531812" y="2868418"/>
            <a:ext cx="2595589" cy="2514729"/>
          </a:xfrm>
        </p:spPr>
        <p:txBody>
          <a:bodyPr wrap="square">
            <a:noAutofit/>
          </a:bodyPr>
          <a:lstStyle>
            <a:lvl1pPr marL="0" indent="0">
              <a:lnSpc>
                <a:spcPct val="100000"/>
              </a:lnSpc>
              <a:spcBef>
                <a:spcPts val="0"/>
              </a:spcBef>
              <a:spcAft>
                <a:spcPts val="400"/>
              </a:spcAft>
              <a:buNone/>
              <a:defRPr sz="160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
        <p:nvSpPr>
          <p:cNvPr id="18" name="Text Placeholder 22">
            <a:extLst>
              <a:ext uri="{FF2B5EF4-FFF2-40B4-BE49-F238E27FC236}">
                <a16:creationId xmlns:a16="http://schemas.microsoft.com/office/drawing/2014/main" id="{DE030996-68A3-8AC0-F998-9C4EF4AE6C2B}"/>
              </a:ext>
            </a:extLst>
          </p:cNvPr>
          <p:cNvSpPr>
            <a:spLocks noGrp="1"/>
          </p:cNvSpPr>
          <p:nvPr>
            <p:ph type="body" sz="quarter" idx="51" hasCustomPrompt="1"/>
          </p:nvPr>
        </p:nvSpPr>
        <p:spPr>
          <a:xfrm>
            <a:off x="3380247" y="1706497"/>
            <a:ext cx="2595589" cy="905188"/>
          </a:xfrm>
          <a:prstGeom prst="callout1">
            <a:avLst>
              <a:gd name="adj1" fmla="val 93708"/>
              <a:gd name="adj2" fmla="val -69"/>
              <a:gd name="adj3" fmla="val 93686"/>
              <a:gd name="adj4" fmla="val 24531"/>
            </a:avLst>
          </a:prstGeom>
          <a:ln w="31750">
            <a:solidFill>
              <a:schemeClr val="accent5"/>
            </a:solidFill>
          </a:ln>
        </p:spPr>
        <p:txBody>
          <a:bodyPr wrap="square" bIns="180000" anchor="b">
            <a:noAutofit/>
          </a:bodyPr>
          <a:lstStyle>
            <a:lvl1pPr marL="0" indent="0">
              <a:lnSpc>
                <a:spcPct val="85000"/>
              </a:lnSpc>
              <a:spcBef>
                <a:spcPts val="0"/>
              </a:spcBef>
              <a:spcAft>
                <a:spcPts val="0"/>
              </a:spcAft>
              <a:buNone/>
              <a:defRPr lang="en-US" sz="2200" kern="1200" spc="-20" baseline="0" dirty="0">
                <a:solidFill>
                  <a:schemeClr val="tx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br>
              <a:rPr lang="en-US"/>
            </a:br>
            <a:r>
              <a:rPr lang="en-US"/>
              <a:t>2 lines maximum</a:t>
            </a:r>
          </a:p>
        </p:txBody>
      </p:sp>
      <p:sp>
        <p:nvSpPr>
          <p:cNvPr id="19" name="Text Placeholder 16">
            <a:extLst>
              <a:ext uri="{FF2B5EF4-FFF2-40B4-BE49-F238E27FC236}">
                <a16:creationId xmlns:a16="http://schemas.microsoft.com/office/drawing/2014/main" id="{5C7E2214-9452-F487-B334-F6CDE12C5733}"/>
              </a:ext>
            </a:extLst>
          </p:cNvPr>
          <p:cNvSpPr>
            <a:spLocks noGrp="1"/>
          </p:cNvSpPr>
          <p:nvPr>
            <p:ph type="body" sz="quarter" idx="52" hasCustomPrompt="1"/>
          </p:nvPr>
        </p:nvSpPr>
        <p:spPr>
          <a:xfrm>
            <a:off x="3380247" y="2868418"/>
            <a:ext cx="2595589" cy="2514729"/>
          </a:xfrm>
        </p:spPr>
        <p:txBody>
          <a:bodyPr wrap="square">
            <a:noAutofit/>
          </a:bodyPr>
          <a:lstStyle>
            <a:lvl1pPr marL="0" indent="0">
              <a:lnSpc>
                <a:spcPct val="100000"/>
              </a:lnSpc>
              <a:spcBef>
                <a:spcPts val="0"/>
              </a:spcBef>
              <a:spcAft>
                <a:spcPts val="400"/>
              </a:spcAft>
              <a:buNone/>
              <a:defRPr sz="160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
        <p:nvSpPr>
          <p:cNvPr id="24" name="Text Placeholder 22">
            <a:extLst>
              <a:ext uri="{FF2B5EF4-FFF2-40B4-BE49-F238E27FC236}">
                <a16:creationId xmlns:a16="http://schemas.microsoft.com/office/drawing/2014/main" id="{31B9C0A0-95B0-2824-2407-CDDC04E197D9}"/>
              </a:ext>
            </a:extLst>
          </p:cNvPr>
          <p:cNvSpPr>
            <a:spLocks noGrp="1"/>
          </p:cNvSpPr>
          <p:nvPr>
            <p:ph type="body" sz="quarter" idx="54" hasCustomPrompt="1"/>
          </p:nvPr>
        </p:nvSpPr>
        <p:spPr>
          <a:xfrm>
            <a:off x="6228682" y="1706497"/>
            <a:ext cx="2595589" cy="905188"/>
          </a:xfrm>
          <a:prstGeom prst="callout1">
            <a:avLst>
              <a:gd name="adj1" fmla="val 93708"/>
              <a:gd name="adj2" fmla="val -69"/>
              <a:gd name="adj3" fmla="val 93686"/>
              <a:gd name="adj4" fmla="val 24531"/>
            </a:avLst>
          </a:prstGeom>
          <a:ln w="31750">
            <a:solidFill>
              <a:schemeClr val="accent5"/>
            </a:solidFill>
          </a:ln>
        </p:spPr>
        <p:txBody>
          <a:bodyPr wrap="square" bIns="180000" anchor="b">
            <a:noAutofit/>
          </a:bodyPr>
          <a:lstStyle>
            <a:lvl1pPr marL="0" indent="0">
              <a:lnSpc>
                <a:spcPct val="85000"/>
              </a:lnSpc>
              <a:spcBef>
                <a:spcPts val="0"/>
              </a:spcBef>
              <a:spcAft>
                <a:spcPts val="0"/>
              </a:spcAft>
              <a:buNone/>
              <a:defRPr lang="en-US" sz="2200" kern="1200" spc="-20" baseline="0" dirty="0">
                <a:solidFill>
                  <a:schemeClr val="tx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br>
              <a:rPr lang="en-US"/>
            </a:br>
            <a:r>
              <a:rPr lang="en-US"/>
              <a:t>2 lines maximum</a:t>
            </a:r>
          </a:p>
        </p:txBody>
      </p:sp>
      <p:sp>
        <p:nvSpPr>
          <p:cNvPr id="25" name="Text Placeholder 16">
            <a:extLst>
              <a:ext uri="{FF2B5EF4-FFF2-40B4-BE49-F238E27FC236}">
                <a16:creationId xmlns:a16="http://schemas.microsoft.com/office/drawing/2014/main" id="{06A24B55-C38A-D8B1-E30C-791BAA94A209}"/>
              </a:ext>
            </a:extLst>
          </p:cNvPr>
          <p:cNvSpPr>
            <a:spLocks noGrp="1"/>
          </p:cNvSpPr>
          <p:nvPr>
            <p:ph type="body" sz="quarter" idx="55" hasCustomPrompt="1"/>
          </p:nvPr>
        </p:nvSpPr>
        <p:spPr>
          <a:xfrm>
            <a:off x="6228682" y="2868418"/>
            <a:ext cx="2595589" cy="2514729"/>
          </a:xfrm>
        </p:spPr>
        <p:txBody>
          <a:bodyPr wrap="square">
            <a:noAutofit/>
          </a:bodyPr>
          <a:lstStyle>
            <a:lvl1pPr marL="0" indent="0">
              <a:lnSpc>
                <a:spcPct val="100000"/>
              </a:lnSpc>
              <a:spcBef>
                <a:spcPts val="0"/>
              </a:spcBef>
              <a:spcAft>
                <a:spcPts val="400"/>
              </a:spcAft>
              <a:buNone/>
              <a:defRPr sz="160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
        <p:nvSpPr>
          <p:cNvPr id="27" name="Text Placeholder 22">
            <a:extLst>
              <a:ext uri="{FF2B5EF4-FFF2-40B4-BE49-F238E27FC236}">
                <a16:creationId xmlns:a16="http://schemas.microsoft.com/office/drawing/2014/main" id="{F9D38BEA-1CE5-A003-B905-BF200D6A8C57}"/>
              </a:ext>
            </a:extLst>
          </p:cNvPr>
          <p:cNvSpPr>
            <a:spLocks noGrp="1"/>
          </p:cNvSpPr>
          <p:nvPr>
            <p:ph type="body" sz="quarter" idx="57" hasCustomPrompt="1"/>
          </p:nvPr>
        </p:nvSpPr>
        <p:spPr>
          <a:xfrm>
            <a:off x="9077115" y="1706497"/>
            <a:ext cx="2595589" cy="905188"/>
          </a:xfrm>
          <a:prstGeom prst="callout1">
            <a:avLst>
              <a:gd name="adj1" fmla="val 93708"/>
              <a:gd name="adj2" fmla="val -69"/>
              <a:gd name="adj3" fmla="val 93686"/>
              <a:gd name="adj4" fmla="val 24531"/>
            </a:avLst>
          </a:prstGeom>
          <a:ln w="31750">
            <a:solidFill>
              <a:schemeClr val="accent5"/>
            </a:solidFill>
          </a:ln>
        </p:spPr>
        <p:txBody>
          <a:bodyPr wrap="square" bIns="180000" anchor="b">
            <a:noAutofit/>
          </a:bodyPr>
          <a:lstStyle>
            <a:lvl1pPr marL="0" indent="0">
              <a:lnSpc>
                <a:spcPct val="85000"/>
              </a:lnSpc>
              <a:spcBef>
                <a:spcPts val="0"/>
              </a:spcBef>
              <a:spcAft>
                <a:spcPts val="0"/>
              </a:spcAft>
              <a:buNone/>
              <a:defRPr lang="en-US" sz="2200" kern="1200" spc="-20" baseline="0" dirty="0">
                <a:solidFill>
                  <a:schemeClr val="tx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br>
              <a:rPr lang="en-US"/>
            </a:br>
            <a:r>
              <a:rPr lang="en-US"/>
              <a:t>2 lines maximum</a:t>
            </a:r>
          </a:p>
        </p:txBody>
      </p:sp>
      <p:sp>
        <p:nvSpPr>
          <p:cNvPr id="28" name="Text Placeholder 16">
            <a:extLst>
              <a:ext uri="{FF2B5EF4-FFF2-40B4-BE49-F238E27FC236}">
                <a16:creationId xmlns:a16="http://schemas.microsoft.com/office/drawing/2014/main" id="{90607619-F41E-DC0E-B3A9-CD8AF2A58A9E}"/>
              </a:ext>
            </a:extLst>
          </p:cNvPr>
          <p:cNvSpPr>
            <a:spLocks noGrp="1"/>
          </p:cNvSpPr>
          <p:nvPr>
            <p:ph type="body" sz="quarter" idx="58" hasCustomPrompt="1"/>
          </p:nvPr>
        </p:nvSpPr>
        <p:spPr>
          <a:xfrm>
            <a:off x="9077116" y="2868418"/>
            <a:ext cx="2595589" cy="2514729"/>
          </a:xfrm>
        </p:spPr>
        <p:txBody>
          <a:bodyPr wrap="square">
            <a:noAutofit/>
          </a:bodyPr>
          <a:lstStyle>
            <a:lvl1pPr marL="0" indent="0">
              <a:lnSpc>
                <a:spcPct val="100000"/>
              </a:lnSpc>
              <a:spcBef>
                <a:spcPts val="0"/>
              </a:spcBef>
              <a:spcAft>
                <a:spcPts val="400"/>
              </a:spcAft>
              <a:buNone/>
              <a:defRPr sz="160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Tree>
    <p:extLst>
      <p:ext uri="{BB962C8B-B14F-4D97-AF65-F5344CB8AC3E}">
        <p14:creationId xmlns:p14="http://schemas.microsoft.com/office/powerpoint/2010/main" val="1376315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_Dark Blue">
    <p:bg>
      <p:bgPr>
        <a:solidFill>
          <a:schemeClr val="accent2"/>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B91DB79-E2AC-CE2B-5FAE-BEC630409992}"/>
              </a:ext>
            </a:extLst>
          </p:cNvPr>
          <p:cNvSpPr>
            <a:spLocks noGrp="1"/>
          </p:cNvSpPr>
          <p:nvPr>
            <p:ph type="title" hasCustomPrompt="1"/>
          </p:nvPr>
        </p:nvSpPr>
        <p:spPr>
          <a:xfrm>
            <a:off x="531812" y="1196975"/>
            <a:ext cx="11144251" cy="3616325"/>
          </a:xfrm>
        </p:spPr>
        <p:txBody>
          <a:bodyPr anchor="ctr"/>
          <a:lstStyle>
            <a:lvl1pPr marL="0" marR="0" indent="0" algn="ctr" defTabSz="914400" rtl="0" eaLnBrk="1" fontAlgn="auto" latinLnBrk="0" hangingPunct="1">
              <a:lnSpc>
                <a:spcPct val="84000"/>
              </a:lnSpc>
              <a:spcBef>
                <a:spcPct val="0"/>
              </a:spcBef>
              <a:spcAft>
                <a:spcPts val="0"/>
              </a:spcAft>
              <a:buClrTx/>
              <a:buSzTx/>
              <a:buFontTx/>
              <a:buNone/>
              <a:tabLst/>
              <a:defRPr sz="5500"/>
            </a:lvl1pPr>
          </a:lstStyle>
          <a:p>
            <a:r>
              <a:rPr lang="en-US"/>
              <a:t>Quote 4 lines maximum. </a:t>
            </a:r>
            <a:br>
              <a:rPr lang="en-US"/>
            </a:b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a:t>
            </a:r>
            <a:r>
              <a:rPr lang="en-US" err="1"/>
              <a:t>laoreet</a:t>
            </a:r>
            <a:r>
              <a:rPr lang="en-US"/>
              <a:t> </a:t>
            </a:r>
            <a:r>
              <a:rPr lang="en-US" err="1"/>
              <a:t>venenatis</a:t>
            </a:r>
            <a:r>
              <a:rPr lang="en-US"/>
              <a:t> </a:t>
            </a:r>
            <a:r>
              <a:rPr lang="en-US" err="1"/>
              <a:t>urna</a:t>
            </a:r>
            <a:r>
              <a:rPr lang="en-US"/>
              <a:t>, in </a:t>
            </a:r>
            <a:r>
              <a:rPr lang="en-US" err="1"/>
              <a:t>vehicula</a:t>
            </a:r>
            <a:r>
              <a:rPr lang="en-US"/>
              <a:t> mi.</a:t>
            </a:r>
          </a:p>
        </p:txBody>
      </p:sp>
      <p:sp>
        <p:nvSpPr>
          <p:cNvPr id="13" name="Text Placeholder 22">
            <a:extLst>
              <a:ext uri="{FF2B5EF4-FFF2-40B4-BE49-F238E27FC236}">
                <a16:creationId xmlns:a16="http://schemas.microsoft.com/office/drawing/2014/main" id="{84EB628F-8E06-31E6-5105-B798681A887F}"/>
              </a:ext>
            </a:extLst>
          </p:cNvPr>
          <p:cNvSpPr>
            <a:spLocks noGrp="1"/>
          </p:cNvSpPr>
          <p:nvPr>
            <p:ph type="body" sz="quarter" idx="13" hasCustomPrompt="1"/>
          </p:nvPr>
        </p:nvSpPr>
        <p:spPr>
          <a:xfrm>
            <a:off x="531811" y="5053746"/>
            <a:ext cx="11144252" cy="1112104"/>
          </a:xfrm>
        </p:spPr>
        <p:txBody>
          <a:bodyPr wrap="square" anchor="b">
            <a:noAutofit/>
          </a:bodyPr>
          <a:lstStyle>
            <a:lvl1pPr marL="0" indent="0" algn="ctr">
              <a:buNone/>
              <a:defRPr sz="2800" spc="-50" baseline="0">
                <a:latin typeface="+mj-lt"/>
              </a:defRPr>
            </a:lvl1pPr>
          </a:lstStyle>
          <a:p>
            <a:pPr lvl="0"/>
            <a:r>
              <a:rPr lang="en-US"/>
              <a:t>Quote attribution</a:t>
            </a:r>
          </a:p>
        </p:txBody>
      </p:sp>
      <p:sp>
        <p:nvSpPr>
          <p:cNvPr id="6" name="TextBox 5">
            <a:extLst>
              <a:ext uri="{FF2B5EF4-FFF2-40B4-BE49-F238E27FC236}">
                <a16:creationId xmlns:a16="http://schemas.microsoft.com/office/drawing/2014/main" id="{84739A76-C8B6-CADD-ACBA-17389E4E17CB}"/>
              </a:ext>
            </a:extLst>
          </p:cNvPr>
          <p:cNvSpPr txBox="1"/>
          <p:nvPr userDrawn="1"/>
        </p:nvSpPr>
        <p:spPr>
          <a:xfrm>
            <a:off x="11676063" y="6371918"/>
            <a:ext cx="376236" cy="153055"/>
          </a:xfrm>
          <a:prstGeom prst="rect">
            <a:avLst/>
          </a:prstGeom>
        </p:spPr>
        <p:txBody>
          <a:bodyPr vert="horz" wrap="square" lIns="18288" tIns="0" rIns="18288" bIns="9144" rtlCol="0" anchor="b">
            <a:spAutoFit/>
          </a:bodyPr>
          <a:lstStyle>
            <a:defPPr>
              <a:defRPr lang="en-US"/>
            </a:defPPr>
            <a:lvl1pPr>
              <a:defRPr sz="800">
                <a:solidFill>
                  <a:schemeClr val="tx1">
                    <a:tint val="75000"/>
                  </a:schemeClr>
                </a:solidFill>
              </a:defRPr>
            </a:lvl1pPr>
          </a:lstStyle>
          <a:p>
            <a:pPr marL="0" lvl="0" algn="l" defTabSz="914400" rtl="0" eaLnBrk="1" latinLnBrk="0" hangingPunct="1">
              <a:lnSpc>
                <a:spcPct val="125000"/>
              </a:lnSpc>
            </a:pPr>
            <a:fld id="{B01BFD70-D99E-427C-A01B-19B2BB56A3C8}" type="slidenum">
              <a:rPr lang="en-US" sz="800" kern="1200" smtClean="0">
                <a:solidFill>
                  <a:schemeClr val="accent6">
                    <a:lumMod val="90000"/>
                  </a:schemeClr>
                </a:solidFill>
                <a:latin typeface="+mn-lt"/>
                <a:ea typeface="+mn-ea"/>
                <a:cs typeface="+mn-cs"/>
              </a:rPr>
              <a:pPr marL="0" lvl="0" algn="l" defTabSz="914400" rtl="0" eaLnBrk="1" latinLnBrk="0" hangingPunct="1">
                <a:lnSpc>
                  <a:spcPct val="125000"/>
                </a:lnSpc>
              </a:pPr>
              <a:t>‹#›</a:t>
            </a:fld>
            <a:endParaRPr lang="en-US" sz="800" kern="1200">
              <a:solidFill>
                <a:schemeClr val="accent6">
                  <a:lumMod val="90000"/>
                </a:schemeClr>
              </a:solidFill>
              <a:latin typeface="+mn-lt"/>
              <a:ea typeface="+mn-ea"/>
              <a:cs typeface="+mn-cs"/>
            </a:endParaRPr>
          </a:p>
        </p:txBody>
      </p:sp>
      <p:sp>
        <p:nvSpPr>
          <p:cNvPr id="2" name="Footer Placeholder 1">
            <a:extLst>
              <a:ext uri="{FF2B5EF4-FFF2-40B4-BE49-F238E27FC236}">
                <a16:creationId xmlns:a16="http://schemas.microsoft.com/office/drawing/2014/main" id="{F16C6448-AB08-7665-09DF-C32961CFFB7A}"/>
              </a:ext>
            </a:extLst>
          </p:cNvPr>
          <p:cNvSpPr>
            <a:spLocks noGrp="1"/>
          </p:cNvSpPr>
          <p:nvPr>
            <p:ph type="ftr" sz="quarter" idx="14"/>
          </p:nvPr>
        </p:nvSpPr>
        <p:spPr/>
        <p:txBody>
          <a:bodyPr/>
          <a:lstStyle/>
          <a:p>
            <a:endParaRPr lang="en-CA"/>
          </a:p>
        </p:txBody>
      </p:sp>
    </p:spTree>
    <p:extLst>
      <p:ext uri="{BB962C8B-B14F-4D97-AF65-F5344CB8AC3E}">
        <p14:creationId xmlns:p14="http://schemas.microsoft.com/office/powerpoint/2010/main" val="1892449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Content_Dark Blue">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F8DD13-BEA9-2C60-4EDB-8044D82F4225}"/>
              </a:ext>
            </a:extLst>
          </p:cNvPr>
          <p:cNvSpPr>
            <a:spLocks noGrp="1"/>
          </p:cNvSpPr>
          <p:nvPr>
            <p:ph type="title" hasCustomPrompt="1"/>
          </p:nvPr>
        </p:nvSpPr>
        <p:spPr/>
        <p:txBody>
          <a:bodyPr/>
          <a:lstStyle/>
          <a:p>
            <a:r>
              <a:rPr lang="en-US"/>
              <a:t>Title + Content layout</a:t>
            </a:r>
            <a:br>
              <a:rPr lang="en-US"/>
            </a:br>
            <a:r>
              <a:rPr lang="en-US"/>
              <a:t>Title 2 lines maximum</a:t>
            </a:r>
            <a:endParaRPr lang="en-CA"/>
          </a:p>
        </p:txBody>
      </p:sp>
      <p:sp>
        <p:nvSpPr>
          <p:cNvPr id="3" name="Footer Placeholder 2">
            <a:extLst>
              <a:ext uri="{FF2B5EF4-FFF2-40B4-BE49-F238E27FC236}">
                <a16:creationId xmlns:a16="http://schemas.microsoft.com/office/drawing/2014/main" id="{575466BB-39CC-C85B-590E-1C209388959A}"/>
              </a:ext>
            </a:extLst>
          </p:cNvPr>
          <p:cNvSpPr>
            <a:spLocks noGrp="1"/>
          </p:cNvSpPr>
          <p:nvPr>
            <p:ph type="ftr" sz="quarter" idx="10"/>
          </p:nvPr>
        </p:nvSpPr>
        <p:spPr/>
        <p:txBody>
          <a:bodyPr/>
          <a:lstStyle/>
          <a:p>
            <a:endParaRPr lang="en-CA"/>
          </a:p>
        </p:txBody>
      </p:sp>
      <p:sp>
        <p:nvSpPr>
          <p:cNvPr id="2" name="Text Placeholder 3">
            <a:extLst>
              <a:ext uri="{FF2B5EF4-FFF2-40B4-BE49-F238E27FC236}">
                <a16:creationId xmlns:a16="http://schemas.microsoft.com/office/drawing/2014/main" id="{78EBEF18-027F-EE19-DBC3-5DC0B50554D0}"/>
              </a:ext>
            </a:extLst>
          </p:cNvPr>
          <p:cNvSpPr>
            <a:spLocks noGrp="1"/>
          </p:cNvSpPr>
          <p:nvPr>
            <p:ph idx="1" hasCustomPrompt="1"/>
          </p:nvPr>
        </p:nvSpPr>
        <p:spPr>
          <a:xfrm>
            <a:off x="515938" y="1820860"/>
            <a:ext cx="11160126" cy="4344989"/>
          </a:xfrm>
          <a:prstGeom prst="rect">
            <a:avLst/>
          </a:prstGeom>
        </p:spPr>
        <p:txBody>
          <a:bodyPr vert="horz" lIns="0" tIns="0" rIns="0" bIns="0" rtlCol="0">
            <a:noAutofit/>
          </a:bodyPr>
          <a:lstStyle/>
          <a:p>
            <a:pPr lvl="0"/>
            <a:r>
              <a:rPr lang="en-US"/>
              <a:t>Click to edit Parent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Seventh</a:t>
            </a:r>
          </a:p>
          <a:p>
            <a:pPr lvl="7"/>
            <a:r>
              <a:rPr lang="en-US"/>
              <a:t>Eighth</a:t>
            </a:r>
          </a:p>
          <a:p>
            <a:pPr lvl="8"/>
            <a:r>
              <a:rPr lang="en-US"/>
              <a:t>Ninth</a:t>
            </a:r>
          </a:p>
        </p:txBody>
      </p:sp>
      <p:sp>
        <p:nvSpPr>
          <p:cNvPr id="5" name="Text Placeholder 4">
            <a:extLst>
              <a:ext uri="{FF2B5EF4-FFF2-40B4-BE49-F238E27FC236}">
                <a16:creationId xmlns:a16="http://schemas.microsoft.com/office/drawing/2014/main" id="{461C6F2B-E74D-C23D-F292-9AE7A5E92539}"/>
              </a:ext>
            </a:extLst>
          </p:cNvPr>
          <p:cNvSpPr>
            <a:spLocks noGrp="1"/>
          </p:cNvSpPr>
          <p:nvPr>
            <p:ph type="body" sz="quarter" idx="11" hasCustomPrompt="1"/>
          </p:nvPr>
        </p:nvSpPr>
        <p:spPr>
          <a:xfrm>
            <a:off x="515938" y="1387475"/>
            <a:ext cx="11160125" cy="233910"/>
          </a:xfrm>
        </p:spPr>
        <p:txBody>
          <a:bodyPr>
            <a:spAutoFit/>
          </a:bodyPr>
          <a:lstStyle>
            <a:lvl1pPr marL="0" indent="0">
              <a:buNone/>
              <a:defRPr lang="en-US" sz="1600" kern="1200" dirty="0">
                <a:solidFill>
                  <a:schemeClr val="tx1"/>
                </a:solidFill>
                <a:latin typeface="+mn-lt"/>
                <a:ea typeface="+mn-ea"/>
                <a:cs typeface="+mn-cs"/>
              </a:defRPr>
            </a:lvl1pPr>
          </a:lstStyle>
          <a:p>
            <a:pPr lvl="0"/>
            <a:r>
              <a:rPr lang="en-US" err="1"/>
              <a:t>Subheader</a:t>
            </a:r>
            <a:endParaRPr lang="en-US"/>
          </a:p>
        </p:txBody>
      </p:sp>
    </p:spTree>
    <p:extLst>
      <p:ext uri="{BB962C8B-B14F-4D97-AF65-F5344CB8AC3E}">
        <p14:creationId xmlns:p14="http://schemas.microsoft.com/office/powerpoint/2010/main" val="3809937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50/50 Title+Content_Dark Blue">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C7DB58-AE4B-237F-9A89-82A8C6785EA1}"/>
              </a:ext>
            </a:extLst>
          </p:cNvPr>
          <p:cNvSpPr/>
          <p:nvPr userDrawn="1"/>
        </p:nvSpPr>
        <p:spPr>
          <a:xfrm>
            <a:off x="609600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6000"/>
              </a:lnSpc>
            </a:pPr>
            <a:endParaRPr lang="en-US" err="1">
              <a:solidFill>
                <a:schemeClr val="tx1"/>
              </a:solidFill>
              <a:latin typeface="Microsoft Sans Serif"/>
              <a:cs typeface="Microsoft Sans Serif" panose="020B0604020202020204" pitchFamily="34" charset="0"/>
            </a:endParaRPr>
          </a:p>
        </p:txBody>
      </p:sp>
      <p:sp>
        <p:nvSpPr>
          <p:cNvPr id="3" name="Title 2">
            <a:extLst>
              <a:ext uri="{FF2B5EF4-FFF2-40B4-BE49-F238E27FC236}">
                <a16:creationId xmlns:a16="http://schemas.microsoft.com/office/drawing/2014/main" id="{C22F3776-3D2C-A222-540D-0903BB38AA94}"/>
              </a:ext>
            </a:extLst>
          </p:cNvPr>
          <p:cNvSpPr>
            <a:spLocks noGrp="1"/>
          </p:cNvSpPr>
          <p:nvPr>
            <p:ph type="title" hasCustomPrompt="1"/>
          </p:nvPr>
        </p:nvSpPr>
        <p:spPr>
          <a:xfrm>
            <a:off x="515938" y="628016"/>
            <a:ext cx="5065712" cy="647700"/>
          </a:xfrm>
        </p:spPr>
        <p:txBody>
          <a:bodyPr/>
          <a:lstStyle>
            <a:lvl1pPr>
              <a:lnSpc>
                <a:spcPct val="85000"/>
              </a:lnSpc>
              <a:defRPr>
                <a:solidFill>
                  <a:schemeClr val="tx1"/>
                </a:solidFill>
              </a:defRPr>
            </a:lvl1pPr>
          </a:lstStyle>
          <a:p>
            <a:r>
              <a:rPr lang="en-US"/>
              <a:t>50/50 Title + Content</a:t>
            </a:r>
            <a:br>
              <a:rPr lang="en-US"/>
            </a:br>
            <a:r>
              <a:rPr lang="en-US"/>
              <a:t>Title 2 lines maximum</a:t>
            </a:r>
          </a:p>
        </p:txBody>
      </p:sp>
      <p:sp>
        <p:nvSpPr>
          <p:cNvPr id="2" name="Footer Placeholder 1">
            <a:extLst>
              <a:ext uri="{FF2B5EF4-FFF2-40B4-BE49-F238E27FC236}">
                <a16:creationId xmlns:a16="http://schemas.microsoft.com/office/drawing/2014/main" id="{C1603945-6AF6-41EC-96CD-6345DBC93FB5}"/>
              </a:ext>
            </a:extLst>
          </p:cNvPr>
          <p:cNvSpPr>
            <a:spLocks noGrp="1"/>
          </p:cNvSpPr>
          <p:nvPr>
            <p:ph type="ftr" sz="quarter" idx="10"/>
          </p:nvPr>
        </p:nvSpPr>
        <p:spPr>
          <a:xfrm>
            <a:off x="515938" y="6396925"/>
            <a:ext cx="5065711" cy="118174"/>
          </a:xfrm>
        </p:spPr>
        <p:txBody>
          <a:bodyPr/>
          <a:lstStyle>
            <a:lvl1pPr marL="0" algn="l" defTabSz="685800" rtl="0" eaLnBrk="1" latinLnBrk="0" hangingPunct="1">
              <a:lnSpc>
                <a:spcPct val="96000"/>
              </a:lnSpc>
              <a:spcBef>
                <a:spcPts val="0"/>
              </a:spcBef>
              <a:spcAft>
                <a:spcPts val="225"/>
              </a:spcAft>
              <a:buClr>
                <a:srgbClr val="3253DC"/>
              </a:buClr>
              <a:buFont typeface="Arial" panose="020B0604020202020204" pitchFamily="34" charset="0"/>
              <a:buNone/>
              <a:defRPr lang="en-CA" sz="800" kern="1200" baseline="0" dirty="0" smtClean="0">
                <a:solidFill>
                  <a:schemeClr val="accent6">
                    <a:lumMod val="90000"/>
                  </a:schemeClr>
                </a:solidFill>
                <a:latin typeface="+mn-lt"/>
                <a:ea typeface="+mn-ea"/>
                <a:cs typeface="+mn-cs"/>
              </a:defRPr>
            </a:lvl1pPr>
          </a:lstStyle>
          <a:p>
            <a:endParaRPr lang="en-CA"/>
          </a:p>
        </p:txBody>
      </p:sp>
      <p:sp>
        <p:nvSpPr>
          <p:cNvPr id="4" name="Text Placeholder 3">
            <a:extLst>
              <a:ext uri="{FF2B5EF4-FFF2-40B4-BE49-F238E27FC236}">
                <a16:creationId xmlns:a16="http://schemas.microsoft.com/office/drawing/2014/main" id="{8C4674D7-0943-3D3A-3399-801B35B01C98}"/>
              </a:ext>
            </a:extLst>
          </p:cNvPr>
          <p:cNvSpPr>
            <a:spLocks noGrp="1"/>
          </p:cNvSpPr>
          <p:nvPr>
            <p:ph idx="1" hasCustomPrompt="1"/>
          </p:nvPr>
        </p:nvSpPr>
        <p:spPr>
          <a:xfrm>
            <a:off x="515937" y="1820860"/>
            <a:ext cx="5065712" cy="4344989"/>
          </a:xfrm>
          <a:prstGeom prst="rect">
            <a:avLst/>
          </a:prstGeom>
        </p:spPr>
        <p:txBody>
          <a:bodyPr vert="horz" lIns="0" tIns="0" rIns="0" bIns="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a:t>Click to edit Parent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Seventh</a:t>
            </a:r>
          </a:p>
          <a:p>
            <a:pPr lvl="7"/>
            <a:r>
              <a:rPr lang="en-US"/>
              <a:t>Eighth</a:t>
            </a:r>
          </a:p>
          <a:p>
            <a:pPr lvl="8"/>
            <a:r>
              <a:rPr lang="en-US"/>
              <a:t>Ninth</a:t>
            </a:r>
          </a:p>
        </p:txBody>
      </p:sp>
      <p:sp>
        <p:nvSpPr>
          <p:cNvPr id="5" name="Text Placeholder 4">
            <a:extLst>
              <a:ext uri="{FF2B5EF4-FFF2-40B4-BE49-F238E27FC236}">
                <a16:creationId xmlns:a16="http://schemas.microsoft.com/office/drawing/2014/main" id="{7E0D4A21-1870-2B85-04F6-859526FE4179}"/>
              </a:ext>
            </a:extLst>
          </p:cNvPr>
          <p:cNvSpPr>
            <a:spLocks noGrp="1"/>
          </p:cNvSpPr>
          <p:nvPr>
            <p:ph type="body" sz="quarter" idx="11" hasCustomPrompt="1"/>
          </p:nvPr>
        </p:nvSpPr>
        <p:spPr>
          <a:xfrm>
            <a:off x="515937" y="1387475"/>
            <a:ext cx="5065712" cy="233910"/>
          </a:xfrm>
        </p:spPr>
        <p:txBody>
          <a:bodyPr wrap="square">
            <a:spAutoFit/>
          </a:bodyPr>
          <a:lstStyle>
            <a:lvl1pPr marL="0" indent="0">
              <a:buNone/>
              <a:defRPr lang="en-US" sz="1600" kern="1200" dirty="0">
                <a:solidFill>
                  <a:schemeClr val="tx1"/>
                </a:solidFill>
                <a:latin typeface="+mn-lt"/>
                <a:ea typeface="+mn-ea"/>
                <a:cs typeface="+mn-cs"/>
              </a:defRPr>
            </a:lvl1pPr>
          </a:lstStyle>
          <a:p>
            <a:pPr lvl="0"/>
            <a:r>
              <a:rPr lang="en-US" err="1"/>
              <a:t>Subheader</a:t>
            </a:r>
            <a:endParaRPr lang="en-US"/>
          </a:p>
        </p:txBody>
      </p:sp>
      <p:sp>
        <p:nvSpPr>
          <p:cNvPr id="6" name="TextBox 5">
            <a:extLst>
              <a:ext uri="{FF2B5EF4-FFF2-40B4-BE49-F238E27FC236}">
                <a16:creationId xmlns:a16="http://schemas.microsoft.com/office/drawing/2014/main" id="{453F3C8D-5FC0-8926-D525-14F58F1CD347}"/>
              </a:ext>
            </a:extLst>
          </p:cNvPr>
          <p:cNvSpPr txBox="1"/>
          <p:nvPr userDrawn="1"/>
        </p:nvSpPr>
        <p:spPr>
          <a:xfrm>
            <a:off x="11676063" y="6371918"/>
            <a:ext cx="376236" cy="153055"/>
          </a:xfrm>
          <a:prstGeom prst="rect">
            <a:avLst/>
          </a:prstGeom>
        </p:spPr>
        <p:txBody>
          <a:bodyPr vert="horz" wrap="square" lIns="18288" tIns="0" rIns="18288" bIns="9144" rtlCol="0" anchor="b">
            <a:spAutoFit/>
          </a:bodyPr>
          <a:lstStyle>
            <a:defPPr>
              <a:defRPr lang="en-US"/>
            </a:defPPr>
            <a:lvl1pPr>
              <a:defRPr sz="800">
                <a:solidFill>
                  <a:schemeClr val="tx1">
                    <a:tint val="75000"/>
                  </a:schemeClr>
                </a:solidFill>
              </a:defRPr>
            </a:lvl1pPr>
          </a:lstStyle>
          <a:p>
            <a:pPr marL="0" lvl="0" algn="l" defTabSz="914400" rtl="0" eaLnBrk="1" latinLnBrk="0" hangingPunct="1">
              <a:lnSpc>
                <a:spcPct val="125000"/>
              </a:lnSpc>
            </a:pPr>
            <a:fld id="{B01BFD70-D99E-427C-A01B-19B2BB56A3C8}" type="slidenum">
              <a:rPr lang="en-US" sz="800" kern="1200" smtClean="0">
                <a:solidFill>
                  <a:schemeClr val="tx1"/>
                </a:solidFill>
                <a:latin typeface="+mn-lt"/>
                <a:ea typeface="+mn-ea"/>
                <a:cs typeface="+mn-cs"/>
              </a:rPr>
              <a:pPr marL="0" lvl="0" algn="l" defTabSz="914400" rtl="0" eaLnBrk="1" latinLnBrk="0" hangingPunct="1">
                <a:lnSpc>
                  <a:spcPct val="125000"/>
                </a:lnSpc>
              </a:pPr>
              <a:t>‹#›</a:t>
            </a:fld>
            <a:endParaRPr lang="en-US" sz="800" kern="1200">
              <a:solidFill>
                <a:schemeClr val="tx1"/>
              </a:solidFill>
              <a:latin typeface="+mn-lt"/>
              <a:ea typeface="+mn-ea"/>
              <a:cs typeface="+mn-cs"/>
            </a:endParaRPr>
          </a:p>
        </p:txBody>
      </p:sp>
      <p:sp>
        <p:nvSpPr>
          <p:cNvPr id="7" name="TextBox 6">
            <a:extLst>
              <a:ext uri="{FF2B5EF4-FFF2-40B4-BE49-F238E27FC236}">
                <a16:creationId xmlns:a16="http://schemas.microsoft.com/office/drawing/2014/main" id="{B8D9ACE2-2765-F3B0-D6F0-6EEB06E3BF04}"/>
              </a:ext>
            </a:extLst>
          </p:cNvPr>
          <p:cNvSpPr txBox="1"/>
          <p:nvPr userDrawn="1"/>
        </p:nvSpPr>
        <p:spPr>
          <a:xfrm>
            <a:off x="6773075" y="6396526"/>
            <a:ext cx="4765549"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800" kern="1200" baseline="0">
                <a:solidFill>
                  <a:schemeClr val="tx1"/>
                </a:solidFill>
                <a:latin typeface="+mn-lt"/>
                <a:ea typeface="+mn-ea"/>
                <a:cs typeface="+mn-cs"/>
              </a:rPr>
              <a:t>Confidential – Qualcomm Technologies, Inc. and/or its affiliated companies – May Contain Trade Secrets</a:t>
            </a:r>
          </a:p>
        </p:txBody>
      </p:sp>
      <p:sp>
        <p:nvSpPr>
          <p:cNvPr id="12" name="Content Placeholder 5">
            <a:extLst>
              <a:ext uri="{FF2B5EF4-FFF2-40B4-BE49-F238E27FC236}">
                <a16:creationId xmlns:a16="http://schemas.microsoft.com/office/drawing/2014/main" id="{6ED21770-A267-5772-4EFF-0944DDD34920}"/>
              </a:ext>
            </a:extLst>
          </p:cNvPr>
          <p:cNvSpPr txBox="1">
            <a:spLocks/>
          </p:cNvSpPr>
          <p:nvPr userDrawn="1"/>
        </p:nvSpPr>
        <p:spPr>
          <a:xfrm>
            <a:off x="6611938" y="1820860"/>
            <a:ext cx="5065712" cy="4344989"/>
          </a:xfrm>
          <a:prstGeom prst="rect">
            <a:avLst/>
          </a:prstGeom>
        </p:spPr>
        <p:txBody>
          <a:bodyPr vert="horz" lIns="0" tIns="0" rIns="0" bIns="0" rtlCol="0">
            <a:noAutofit/>
          </a:bodyPr>
          <a:lstStyle>
            <a:lvl1pPr marL="171450" indent="-171450" algn="l" defTabSz="914400" rtl="0" eaLnBrk="1" latinLnBrk="0" hangingPunct="1">
              <a:lnSpc>
                <a:spcPct val="95000"/>
              </a:lnSpc>
              <a:spcBef>
                <a:spcPts val="900"/>
              </a:spcBef>
              <a:spcAft>
                <a:spcPts val="300"/>
              </a:spcAft>
              <a:buClrTx/>
              <a:buFont typeface="Arial" panose="020B0604020202020204" pitchFamily="34" charset="0"/>
              <a:buChar char="•"/>
              <a:defRPr sz="2200" kern="1200" baseline="0">
                <a:solidFill>
                  <a:schemeClr val="tx2"/>
                </a:solidFill>
                <a:latin typeface="+mn-lt"/>
                <a:ea typeface="+mn-ea"/>
                <a:cs typeface="+mn-cs"/>
              </a:defRPr>
            </a:lvl1pPr>
            <a:lvl2pPr marL="401638" indent="-219075" algn="l" defTabSz="914400" rtl="0" eaLnBrk="1" latinLnBrk="0" hangingPunct="1">
              <a:lnSpc>
                <a:spcPct val="100000"/>
              </a:lnSpc>
              <a:spcBef>
                <a:spcPts val="300"/>
              </a:spcBef>
              <a:spcAft>
                <a:spcPts val="0"/>
              </a:spcAft>
              <a:buClrTx/>
              <a:buFont typeface="Arial" panose="020B0604020202020204" pitchFamily="34" charset="0"/>
              <a:buChar char="•"/>
              <a:tabLst>
                <a:tab pos="2003425" algn="l"/>
              </a:tabLst>
              <a:defRPr sz="1600" kern="1200" baseline="0">
                <a:solidFill>
                  <a:schemeClr val="tx2"/>
                </a:solidFill>
                <a:latin typeface="+mn-lt"/>
                <a:ea typeface="+mn-ea"/>
                <a:cs typeface="+mn-cs"/>
              </a:defRPr>
            </a:lvl2pPr>
            <a:lvl3pPr marL="538163" indent="-136525" algn="l" defTabSz="914400" rtl="0" eaLnBrk="1" latinLnBrk="0" hangingPunct="1">
              <a:lnSpc>
                <a:spcPct val="105000"/>
              </a:lnSpc>
              <a:spcBef>
                <a:spcPts val="300"/>
              </a:spcBef>
              <a:spcAft>
                <a:spcPts val="0"/>
              </a:spcAft>
              <a:buClrTx/>
              <a:buFont typeface="Arial" panose="020B0604020202020204" pitchFamily="34" charset="0"/>
              <a:buChar char="•"/>
              <a:tabLst/>
              <a:defRPr lang="en-US" sz="1400" kern="1200" dirty="0" smtClean="0">
                <a:solidFill>
                  <a:schemeClr val="tx2"/>
                </a:solidFill>
                <a:latin typeface="+mn-lt"/>
                <a:ea typeface="+mn-ea"/>
                <a:cs typeface="+mn-cs"/>
              </a:defRPr>
            </a:lvl3pPr>
            <a:lvl4pPr marL="666750" indent="-128588" algn="l" defTabSz="914400" rtl="0" eaLnBrk="1" latinLnBrk="0" hangingPunct="1">
              <a:lnSpc>
                <a:spcPct val="105000"/>
              </a:lnSpc>
              <a:spcBef>
                <a:spcPts val="150"/>
              </a:spcBef>
              <a:spcAft>
                <a:spcPts val="0"/>
              </a:spcAft>
              <a:buClrTx/>
              <a:buFont typeface="Arial" panose="020B0604020202020204" pitchFamily="34" charset="0"/>
              <a:buChar char="•"/>
              <a:tabLst/>
              <a:defRPr sz="1200" kern="1200">
                <a:solidFill>
                  <a:schemeClr val="tx2"/>
                </a:solidFill>
                <a:latin typeface="+mn-lt"/>
                <a:ea typeface="+mn-ea"/>
                <a:cs typeface="+mn-cs"/>
              </a:defRPr>
            </a:lvl4pPr>
            <a:lvl5pPr marL="838200" indent="-171450" algn="l" defTabSz="914400" rtl="0" eaLnBrk="1" latinLnBrk="0" hangingPunct="1">
              <a:lnSpc>
                <a:spcPct val="95000"/>
              </a:lnSpc>
              <a:spcBef>
                <a:spcPts val="200"/>
              </a:spcBef>
              <a:spcAft>
                <a:spcPts val="0"/>
              </a:spcAft>
              <a:buClrTx/>
              <a:buFont typeface="Arial" panose="020B0604020202020204" pitchFamily="34" charset="0"/>
              <a:buChar char="•"/>
              <a:tabLst/>
              <a:defRPr sz="800" b="0" i="0" kern="1200" spc="0" baseline="0">
                <a:solidFill>
                  <a:schemeClr val="tx2"/>
                </a:solidFill>
                <a:latin typeface="+mn-lt"/>
                <a:ea typeface="+mn-ea"/>
                <a:cs typeface="+mn-cs"/>
              </a:defRPr>
            </a:lvl5pPr>
            <a:lvl6pPr marL="838800" indent="-172800" algn="l" defTabSz="914400" rtl="0" eaLnBrk="1" latinLnBrk="0" hangingPunct="1">
              <a:lnSpc>
                <a:spcPct val="95000"/>
              </a:lnSpc>
              <a:spcBef>
                <a:spcPts val="200"/>
              </a:spcBef>
              <a:buFont typeface="Arial" panose="020B0604020202020204" pitchFamily="34" charset="0"/>
              <a:buChar char="•"/>
              <a:defRPr sz="800" kern="1200">
                <a:solidFill>
                  <a:schemeClr val="tx1"/>
                </a:solidFill>
                <a:latin typeface="+mn-lt"/>
                <a:ea typeface="+mn-ea"/>
                <a:cs typeface="+mn-cs"/>
              </a:defRPr>
            </a:lvl6pPr>
            <a:lvl7pPr marL="838800" indent="-172800" algn="l" defTabSz="914400" rtl="0" eaLnBrk="1" latinLnBrk="0" hangingPunct="1">
              <a:lnSpc>
                <a:spcPct val="95000"/>
              </a:lnSpc>
              <a:spcBef>
                <a:spcPts val="200"/>
              </a:spcBef>
              <a:buFont typeface="Arial" panose="020B0604020202020204" pitchFamily="34" charset="0"/>
              <a:buChar char="•"/>
              <a:defRPr sz="800" kern="1200" baseline="0">
                <a:solidFill>
                  <a:schemeClr val="tx1"/>
                </a:solidFill>
                <a:latin typeface="+mn-lt"/>
                <a:ea typeface="+mn-ea"/>
                <a:cs typeface="+mn-cs"/>
              </a:defRPr>
            </a:lvl7pPr>
            <a:lvl8pPr marL="838800" indent="-172800" algn="l" defTabSz="914400" rtl="0" eaLnBrk="1" latinLnBrk="0" hangingPunct="1">
              <a:lnSpc>
                <a:spcPct val="95000"/>
              </a:lnSpc>
              <a:spcBef>
                <a:spcPts val="200"/>
              </a:spcBef>
              <a:buSzPct val="100000"/>
              <a:buFont typeface="Arial" panose="020B0604020202020204" pitchFamily="34" charset="0"/>
              <a:buChar char="•"/>
              <a:defRPr lang="en-US" sz="800" kern="1200" baseline="0" dirty="0" smtClean="0">
                <a:solidFill>
                  <a:schemeClr val="tx1"/>
                </a:solidFill>
                <a:latin typeface="+mn-lt"/>
                <a:ea typeface="+mn-ea"/>
                <a:cs typeface="+mn-cs"/>
              </a:defRPr>
            </a:lvl8pPr>
            <a:lvl9pPr marL="837450" indent="-171450" algn="l" defTabSz="914400" rtl="0" eaLnBrk="1" latinLnBrk="0" hangingPunct="1">
              <a:lnSpc>
                <a:spcPct val="95000"/>
              </a:lnSpc>
              <a:spcBef>
                <a:spcPts val="200"/>
              </a:spcBef>
              <a:buFont typeface="Arial" panose="020B0604020202020204" pitchFamily="34" charset="0"/>
              <a:buChar char="•"/>
              <a:defRPr sz="800" kern="1200" baseline="0">
                <a:solidFill>
                  <a:schemeClr val="tx1"/>
                </a:solidFill>
                <a:latin typeface="+mn-lt"/>
                <a:ea typeface="+mn-ea"/>
                <a:cs typeface="+mn-cs"/>
              </a:defRPr>
            </a:lvl9pPr>
          </a:lstStyle>
          <a:p>
            <a:endParaRPr lang="en-US">
              <a:solidFill>
                <a:schemeClr val="tx1"/>
              </a:solidFill>
            </a:endParaRPr>
          </a:p>
        </p:txBody>
      </p:sp>
      <p:sp>
        <p:nvSpPr>
          <p:cNvPr id="13" name="Text Placeholder 6">
            <a:extLst>
              <a:ext uri="{FF2B5EF4-FFF2-40B4-BE49-F238E27FC236}">
                <a16:creationId xmlns:a16="http://schemas.microsoft.com/office/drawing/2014/main" id="{76E4617A-E4E0-90D8-EBDE-4EE5196FA4F2}"/>
              </a:ext>
            </a:extLst>
          </p:cNvPr>
          <p:cNvSpPr txBox="1">
            <a:spLocks/>
          </p:cNvSpPr>
          <p:nvPr userDrawn="1"/>
        </p:nvSpPr>
        <p:spPr>
          <a:xfrm>
            <a:off x="6611939" y="1387475"/>
            <a:ext cx="5065712" cy="233910"/>
          </a:xfrm>
          <a:prstGeom prst="rect">
            <a:avLst/>
          </a:prstGeom>
        </p:spPr>
        <p:txBody>
          <a:bodyPr vert="horz" lIns="0" tIns="0" rIns="0" bIns="0" rtlCol="0">
            <a:spAutoFit/>
          </a:bodyPr>
          <a:lstStyle>
            <a:lvl1pPr marL="0" indent="0" algn="l" defTabSz="914400" rtl="0" eaLnBrk="1" latinLnBrk="0" hangingPunct="1">
              <a:lnSpc>
                <a:spcPct val="95000"/>
              </a:lnSpc>
              <a:spcBef>
                <a:spcPts val="900"/>
              </a:spcBef>
              <a:spcAft>
                <a:spcPts val="300"/>
              </a:spcAft>
              <a:buClrTx/>
              <a:buFont typeface="Arial" panose="020B0604020202020204" pitchFamily="34" charset="0"/>
              <a:buNone/>
              <a:defRPr lang="en-US" sz="1600" kern="1200" baseline="0" dirty="0">
                <a:solidFill>
                  <a:schemeClr val="dk1"/>
                </a:solidFill>
                <a:latin typeface="+mn-lt"/>
                <a:ea typeface="+mn-ea"/>
                <a:cs typeface="+mn-cs"/>
              </a:defRPr>
            </a:lvl1pPr>
            <a:lvl2pPr marL="401638" indent="-219075" algn="l" defTabSz="914400" rtl="0" eaLnBrk="1" latinLnBrk="0" hangingPunct="1">
              <a:lnSpc>
                <a:spcPct val="100000"/>
              </a:lnSpc>
              <a:spcBef>
                <a:spcPts val="300"/>
              </a:spcBef>
              <a:spcAft>
                <a:spcPts val="0"/>
              </a:spcAft>
              <a:buClrTx/>
              <a:buFont typeface="Arial" panose="020B0604020202020204" pitchFamily="34" charset="0"/>
              <a:buChar char="•"/>
              <a:tabLst>
                <a:tab pos="2003425" algn="l"/>
              </a:tabLst>
              <a:defRPr sz="1600" kern="1200" baseline="0">
                <a:solidFill>
                  <a:schemeClr val="tx2"/>
                </a:solidFill>
                <a:latin typeface="+mn-lt"/>
                <a:ea typeface="+mn-ea"/>
                <a:cs typeface="+mn-cs"/>
              </a:defRPr>
            </a:lvl2pPr>
            <a:lvl3pPr marL="538163" indent="-136525" algn="l" defTabSz="914400" rtl="0" eaLnBrk="1" latinLnBrk="0" hangingPunct="1">
              <a:lnSpc>
                <a:spcPct val="105000"/>
              </a:lnSpc>
              <a:spcBef>
                <a:spcPts val="300"/>
              </a:spcBef>
              <a:spcAft>
                <a:spcPts val="0"/>
              </a:spcAft>
              <a:buClrTx/>
              <a:buFont typeface="Arial" panose="020B0604020202020204" pitchFamily="34" charset="0"/>
              <a:buChar char="•"/>
              <a:tabLst/>
              <a:defRPr lang="en-US" sz="1400" kern="1200" dirty="0" smtClean="0">
                <a:solidFill>
                  <a:schemeClr val="tx2"/>
                </a:solidFill>
                <a:latin typeface="+mn-lt"/>
                <a:ea typeface="+mn-ea"/>
                <a:cs typeface="+mn-cs"/>
              </a:defRPr>
            </a:lvl3pPr>
            <a:lvl4pPr marL="666750" indent="-128588" algn="l" defTabSz="914400" rtl="0" eaLnBrk="1" latinLnBrk="0" hangingPunct="1">
              <a:lnSpc>
                <a:spcPct val="105000"/>
              </a:lnSpc>
              <a:spcBef>
                <a:spcPts val="150"/>
              </a:spcBef>
              <a:spcAft>
                <a:spcPts val="0"/>
              </a:spcAft>
              <a:buClrTx/>
              <a:buFont typeface="Arial" panose="020B0604020202020204" pitchFamily="34" charset="0"/>
              <a:buChar char="•"/>
              <a:tabLst/>
              <a:defRPr sz="1200" kern="1200">
                <a:solidFill>
                  <a:schemeClr val="tx2"/>
                </a:solidFill>
                <a:latin typeface="+mn-lt"/>
                <a:ea typeface="+mn-ea"/>
                <a:cs typeface="+mn-cs"/>
              </a:defRPr>
            </a:lvl4pPr>
            <a:lvl5pPr marL="838200" indent="-171450" algn="l" defTabSz="914400" rtl="0" eaLnBrk="1" latinLnBrk="0" hangingPunct="1">
              <a:lnSpc>
                <a:spcPct val="95000"/>
              </a:lnSpc>
              <a:spcBef>
                <a:spcPts val="200"/>
              </a:spcBef>
              <a:spcAft>
                <a:spcPts val="0"/>
              </a:spcAft>
              <a:buClrTx/>
              <a:buFont typeface="Arial" panose="020B0604020202020204" pitchFamily="34" charset="0"/>
              <a:buChar char="•"/>
              <a:tabLst/>
              <a:defRPr sz="800" b="0" i="0" kern="1200" spc="0" baseline="0">
                <a:solidFill>
                  <a:schemeClr val="tx2"/>
                </a:solidFill>
                <a:latin typeface="+mn-lt"/>
                <a:ea typeface="+mn-ea"/>
                <a:cs typeface="+mn-cs"/>
              </a:defRPr>
            </a:lvl5pPr>
            <a:lvl6pPr marL="838800" indent="-172800" algn="l" defTabSz="914400" rtl="0" eaLnBrk="1" latinLnBrk="0" hangingPunct="1">
              <a:lnSpc>
                <a:spcPct val="95000"/>
              </a:lnSpc>
              <a:spcBef>
                <a:spcPts val="200"/>
              </a:spcBef>
              <a:buFont typeface="Arial" panose="020B0604020202020204" pitchFamily="34" charset="0"/>
              <a:buChar char="•"/>
              <a:defRPr sz="800" kern="1200">
                <a:solidFill>
                  <a:schemeClr val="tx1"/>
                </a:solidFill>
                <a:latin typeface="+mn-lt"/>
                <a:ea typeface="+mn-ea"/>
                <a:cs typeface="+mn-cs"/>
              </a:defRPr>
            </a:lvl6pPr>
            <a:lvl7pPr marL="838800" indent="-172800" algn="l" defTabSz="914400" rtl="0" eaLnBrk="1" latinLnBrk="0" hangingPunct="1">
              <a:lnSpc>
                <a:spcPct val="95000"/>
              </a:lnSpc>
              <a:spcBef>
                <a:spcPts val="200"/>
              </a:spcBef>
              <a:buFont typeface="Arial" panose="020B0604020202020204" pitchFamily="34" charset="0"/>
              <a:buChar char="•"/>
              <a:defRPr sz="800" kern="1200" baseline="0">
                <a:solidFill>
                  <a:schemeClr val="tx1"/>
                </a:solidFill>
                <a:latin typeface="+mn-lt"/>
                <a:ea typeface="+mn-ea"/>
                <a:cs typeface="+mn-cs"/>
              </a:defRPr>
            </a:lvl7pPr>
            <a:lvl8pPr marL="838800" indent="-172800" algn="l" defTabSz="914400" rtl="0" eaLnBrk="1" latinLnBrk="0" hangingPunct="1">
              <a:lnSpc>
                <a:spcPct val="95000"/>
              </a:lnSpc>
              <a:spcBef>
                <a:spcPts val="200"/>
              </a:spcBef>
              <a:buSzPct val="100000"/>
              <a:buFont typeface="Arial" panose="020B0604020202020204" pitchFamily="34" charset="0"/>
              <a:buChar char="•"/>
              <a:defRPr lang="en-US" sz="800" kern="1200" baseline="0" dirty="0" smtClean="0">
                <a:solidFill>
                  <a:schemeClr val="tx1"/>
                </a:solidFill>
                <a:latin typeface="+mn-lt"/>
                <a:ea typeface="+mn-ea"/>
                <a:cs typeface="+mn-cs"/>
              </a:defRPr>
            </a:lvl8pPr>
            <a:lvl9pPr marL="837450" indent="-171450" algn="l" defTabSz="914400" rtl="0" eaLnBrk="1" latinLnBrk="0" hangingPunct="1">
              <a:lnSpc>
                <a:spcPct val="95000"/>
              </a:lnSpc>
              <a:spcBef>
                <a:spcPts val="200"/>
              </a:spcBef>
              <a:buFont typeface="Arial" panose="020B0604020202020204" pitchFamily="34" charset="0"/>
              <a:buChar char="•"/>
              <a:defRPr sz="800" kern="1200" baseline="0">
                <a:solidFill>
                  <a:schemeClr val="tx1"/>
                </a:solidFill>
                <a:latin typeface="+mn-lt"/>
                <a:ea typeface="+mn-ea"/>
                <a:cs typeface="+mn-cs"/>
              </a:defRPr>
            </a:lvl9pPr>
          </a:lstStyle>
          <a:p>
            <a:endParaRPr lang="en-CA">
              <a:solidFill>
                <a:schemeClr val="tx1"/>
              </a:solidFill>
            </a:endParaRPr>
          </a:p>
        </p:txBody>
      </p:sp>
      <p:sp>
        <p:nvSpPr>
          <p:cNvPr id="16" name="Text Placeholder 15">
            <a:extLst>
              <a:ext uri="{FF2B5EF4-FFF2-40B4-BE49-F238E27FC236}">
                <a16:creationId xmlns:a16="http://schemas.microsoft.com/office/drawing/2014/main" id="{29ED1B69-998A-60D1-325D-1412D1F5E143}"/>
              </a:ext>
            </a:extLst>
          </p:cNvPr>
          <p:cNvSpPr>
            <a:spLocks noGrp="1"/>
          </p:cNvSpPr>
          <p:nvPr>
            <p:ph type="body" sz="quarter" idx="12" hasCustomPrompt="1"/>
          </p:nvPr>
        </p:nvSpPr>
        <p:spPr>
          <a:xfrm>
            <a:off x="6611936" y="628017"/>
            <a:ext cx="5065200" cy="647699"/>
          </a:xfrm>
        </p:spPr>
        <p:txBody>
          <a:bodyPr>
            <a:noAutofit/>
          </a:bodyPr>
          <a:lstStyle>
            <a:lvl1pPr marL="0" indent="0" algn="l" defTabSz="914400" rtl="0" eaLnBrk="1" latinLnBrk="0" hangingPunct="1">
              <a:lnSpc>
                <a:spcPct val="85000"/>
              </a:lnSpc>
              <a:spcBef>
                <a:spcPct val="0"/>
              </a:spcBef>
              <a:buNone/>
              <a:defRPr lang="en-US" sz="2800" kern="2000" spc="-50" baseline="0" dirty="0">
                <a:solidFill>
                  <a:schemeClr val="tx1"/>
                </a:solidFill>
                <a:latin typeface="+mj-lt"/>
                <a:ea typeface="+mj-ea"/>
                <a:cs typeface="+mj-cs"/>
              </a:defRPr>
            </a:lvl1pPr>
          </a:lstStyle>
          <a:p>
            <a:pPr lvl="0"/>
            <a:r>
              <a:rPr lang="en-US"/>
              <a:t>50/50 Title + Content</a:t>
            </a:r>
            <a:br>
              <a:rPr lang="en-US"/>
            </a:br>
            <a:r>
              <a:rPr lang="en-US"/>
              <a:t>Title 2 lines maximum</a:t>
            </a:r>
          </a:p>
        </p:txBody>
      </p:sp>
      <p:sp>
        <p:nvSpPr>
          <p:cNvPr id="17" name="Text Placeholder 3">
            <a:extLst>
              <a:ext uri="{FF2B5EF4-FFF2-40B4-BE49-F238E27FC236}">
                <a16:creationId xmlns:a16="http://schemas.microsoft.com/office/drawing/2014/main" id="{FF4B56A6-904F-8642-543E-EAFA3FD79532}"/>
              </a:ext>
            </a:extLst>
          </p:cNvPr>
          <p:cNvSpPr>
            <a:spLocks noGrp="1"/>
          </p:cNvSpPr>
          <p:nvPr>
            <p:ph idx="13" hasCustomPrompt="1"/>
          </p:nvPr>
        </p:nvSpPr>
        <p:spPr>
          <a:xfrm>
            <a:off x="6611937" y="1820860"/>
            <a:ext cx="5065200" cy="4344989"/>
          </a:xfrm>
          <a:prstGeom prst="rect">
            <a:avLst/>
          </a:prstGeom>
        </p:spPr>
        <p:txBody>
          <a:bodyPr vert="horz" lIns="0" tIns="0" rIns="0" bIns="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a:t>Click to edit Parent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Seventh</a:t>
            </a:r>
          </a:p>
          <a:p>
            <a:pPr lvl="7"/>
            <a:r>
              <a:rPr lang="en-US"/>
              <a:t>Eighth</a:t>
            </a:r>
          </a:p>
          <a:p>
            <a:pPr lvl="8"/>
            <a:r>
              <a:rPr lang="en-US"/>
              <a:t>Ninth</a:t>
            </a:r>
          </a:p>
        </p:txBody>
      </p:sp>
      <p:sp>
        <p:nvSpPr>
          <p:cNvPr id="18" name="Text Placeholder 4">
            <a:extLst>
              <a:ext uri="{FF2B5EF4-FFF2-40B4-BE49-F238E27FC236}">
                <a16:creationId xmlns:a16="http://schemas.microsoft.com/office/drawing/2014/main" id="{2579E407-0D27-083D-EA02-25085D9B7802}"/>
              </a:ext>
            </a:extLst>
          </p:cNvPr>
          <p:cNvSpPr>
            <a:spLocks noGrp="1"/>
          </p:cNvSpPr>
          <p:nvPr>
            <p:ph type="body" sz="quarter" idx="14" hasCustomPrompt="1"/>
          </p:nvPr>
        </p:nvSpPr>
        <p:spPr>
          <a:xfrm>
            <a:off x="6611937" y="1387475"/>
            <a:ext cx="5065200" cy="233910"/>
          </a:xfrm>
        </p:spPr>
        <p:txBody>
          <a:bodyPr wrap="square">
            <a:spAutoFit/>
          </a:bodyPr>
          <a:lstStyle>
            <a:lvl1pPr marL="0" indent="0">
              <a:buNone/>
              <a:defRPr lang="en-US" sz="1600" kern="1200" dirty="0">
                <a:solidFill>
                  <a:schemeClr val="tx1"/>
                </a:solidFill>
                <a:latin typeface="+mn-lt"/>
                <a:ea typeface="+mn-ea"/>
                <a:cs typeface="+mn-cs"/>
              </a:defRPr>
            </a:lvl1pPr>
          </a:lstStyle>
          <a:p>
            <a:pPr lvl="0"/>
            <a:r>
              <a:rPr lang="en-US" err="1"/>
              <a:t>Subheader</a:t>
            </a:r>
            <a:endParaRPr lang="en-US"/>
          </a:p>
        </p:txBody>
      </p:sp>
    </p:spTree>
    <p:extLst>
      <p:ext uri="{BB962C8B-B14F-4D97-AF65-F5344CB8AC3E}">
        <p14:creationId xmlns:p14="http://schemas.microsoft.com/office/powerpoint/2010/main" val="2152124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pos="4165">
          <p15:clr>
            <a:srgbClr val="FBAE40"/>
          </p15:clr>
        </p15:guide>
        <p15:guide id="3" pos="351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2/1 Title+Content_Dark Blue">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C7DB58-AE4B-237F-9A89-82A8C6785EA1}"/>
              </a:ext>
            </a:extLst>
          </p:cNvPr>
          <p:cNvSpPr/>
          <p:nvPr userDrawn="1"/>
        </p:nvSpPr>
        <p:spPr>
          <a:xfrm>
            <a:off x="8127602" y="0"/>
            <a:ext cx="40643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6000"/>
              </a:lnSpc>
            </a:pPr>
            <a:endParaRPr lang="en-US" err="1">
              <a:solidFill>
                <a:schemeClr val="tx1"/>
              </a:solidFill>
              <a:latin typeface="Microsoft Sans Serif"/>
              <a:cs typeface="Microsoft Sans Serif" panose="020B0604020202020204" pitchFamily="34" charset="0"/>
            </a:endParaRPr>
          </a:p>
        </p:txBody>
      </p:sp>
      <p:sp>
        <p:nvSpPr>
          <p:cNvPr id="3" name="Title 2">
            <a:extLst>
              <a:ext uri="{FF2B5EF4-FFF2-40B4-BE49-F238E27FC236}">
                <a16:creationId xmlns:a16="http://schemas.microsoft.com/office/drawing/2014/main" id="{C22F3776-3D2C-A222-540D-0903BB38AA94}"/>
              </a:ext>
            </a:extLst>
          </p:cNvPr>
          <p:cNvSpPr>
            <a:spLocks noGrp="1"/>
          </p:cNvSpPr>
          <p:nvPr>
            <p:ph type="title" hasCustomPrompt="1"/>
          </p:nvPr>
        </p:nvSpPr>
        <p:spPr>
          <a:xfrm>
            <a:off x="515938" y="628016"/>
            <a:ext cx="7097314" cy="647700"/>
          </a:xfrm>
        </p:spPr>
        <p:txBody>
          <a:bodyPr/>
          <a:lstStyle>
            <a:lvl1pPr>
              <a:lnSpc>
                <a:spcPct val="85000"/>
              </a:lnSpc>
              <a:defRPr>
                <a:solidFill>
                  <a:schemeClr val="tx1"/>
                </a:solidFill>
              </a:defRPr>
            </a:lvl1pPr>
          </a:lstStyle>
          <a:p>
            <a:r>
              <a:rPr lang="en-US"/>
              <a:t>2/1 Title + Content</a:t>
            </a:r>
            <a:br>
              <a:rPr lang="en-US"/>
            </a:br>
            <a:r>
              <a:rPr lang="en-US"/>
              <a:t>2 lines maximum</a:t>
            </a:r>
          </a:p>
        </p:txBody>
      </p:sp>
      <p:sp>
        <p:nvSpPr>
          <p:cNvPr id="2" name="Footer Placeholder 1">
            <a:extLst>
              <a:ext uri="{FF2B5EF4-FFF2-40B4-BE49-F238E27FC236}">
                <a16:creationId xmlns:a16="http://schemas.microsoft.com/office/drawing/2014/main" id="{C1603945-6AF6-41EC-96CD-6345DBC93FB5}"/>
              </a:ext>
            </a:extLst>
          </p:cNvPr>
          <p:cNvSpPr>
            <a:spLocks noGrp="1"/>
          </p:cNvSpPr>
          <p:nvPr>
            <p:ph type="ftr" sz="quarter" idx="10"/>
          </p:nvPr>
        </p:nvSpPr>
        <p:spPr>
          <a:xfrm>
            <a:off x="515938" y="6396925"/>
            <a:ext cx="7097313" cy="118174"/>
          </a:xfrm>
        </p:spPr>
        <p:txBody>
          <a:bodyPr/>
          <a:lstStyle>
            <a:lvl1pPr marL="0" algn="l" defTabSz="685800" rtl="0" eaLnBrk="1" latinLnBrk="0" hangingPunct="1">
              <a:lnSpc>
                <a:spcPct val="96000"/>
              </a:lnSpc>
              <a:spcBef>
                <a:spcPts val="0"/>
              </a:spcBef>
              <a:spcAft>
                <a:spcPts val="225"/>
              </a:spcAft>
              <a:buClr>
                <a:srgbClr val="3253DC"/>
              </a:buClr>
              <a:buFont typeface="Arial" panose="020B0604020202020204" pitchFamily="34" charset="0"/>
              <a:buNone/>
              <a:defRPr lang="en-CA" sz="800" kern="1200" baseline="0" dirty="0" smtClean="0">
                <a:solidFill>
                  <a:schemeClr val="accent6">
                    <a:lumMod val="90000"/>
                  </a:schemeClr>
                </a:solidFill>
                <a:latin typeface="+mn-lt"/>
                <a:ea typeface="+mn-ea"/>
                <a:cs typeface="+mn-cs"/>
              </a:defRPr>
            </a:lvl1pPr>
          </a:lstStyle>
          <a:p>
            <a:endParaRPr lang="en-CA"/>
          </a:p>
        </p:txBody>
      </p:sp>
      <p:sp>
        <p:nvSpPr>
          <p:cNvPr id="4" name="Text Placeholder 3">
            <a:extLst>
              <a:ext uri="{FF2B5EF4-FFF2-40B4-BE49-F238E27FC236}">
                <a16:creationId xmlns:a16="http://schemas.microsoft.com/office/drawing/2014/main" id="{8C4674D7-0943-3D3A-3399-801B35B01C98}"/>
              </a:ext>
            </a:extLst>
          </p:cNvPr>
          <p:cNvSpPr>
            <a:spLocks noGrp="1"/>
          </p:cNvSpPr>
          <p:nvPr>
            <p:ph idx="1" hasCustomPrompt="1"/>
          </p:nvPr>
        </p:nvSpPr>
        <p:spPr>
          <a:xfrm>
            <a:off x="515937" y="1820860"/>
            <a:ext cx="7097314" cy="4344989"/>
          </a:xfrm>
          <a:prstGeom prst="rect">
            <a:avLst/>
          </a:prstGeom>
        </p:spPr>
        <p:txBody>
          <a:bodyPr vert="horz" lIns="0" tIns="0" rIns="0" bIns="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a:t>Click to edit Parent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Seventh</a:t>
            </a:r>
          </a:p>
          <a:p>
            <a:pPr lvl="7"/>
            <a:r>
              <a:rPr lang="en-US"/>
              <a:t>Eighth</a:t>
            </a:r>
          </a:p>
          <a:p>
            <a:pPr lvl="8"/>
            <a:r>
              <a:rPr lang="en-US"/>
              <a:t>Ninth</a:t>
            </a:r>
          </a:p>
        </p:txBody>
      </p:sp>
      <p:sp>
        <p:nvSpPr>
          <p:cNvPr id="5" name="Text Placeholder 4">
            <a:extLst>
              <a:ext uri="{FF2B5EF4-FFF2-40B4-BE49-F238E27FC236}">
                <a16:creationId xmlns:a16="http://schemas.microsoft.com/office/drawing/2014/main" id="{7E0D4A21-1870-2B85-04F6-859526FE4179}"/>
              </a:ext>
            </a:extLst>
          </p:cNvPr>
          <p:cNvSpPr>
            <a:spLocks noGrp="1"/>
          </p:cNvSpPr>
          <p:nvPr>
            <p:ph type="body" sz="quarter" idx="11" hasCustomPrompt="1"/>
          </p:nvPr>
        </p:nvSpPr>
        <p:spPr>
          <a:xfrm>
            <a:off x="515937" y="1387475"/>
            <a:ext cx="7097314" cy="233910"/>
          </a:xfrm>
        </p:spPr>
        <p:txBody>
          <a:bodyPr wrap="square">
            <a:spAutoFit/>
          </a:bodyPr>
          <a:lstStyle>
            <a:lvl1pPr marL="0" indent="0">
              <a:buNone/>
              <a:defRPr lang="en-US" sz="1600" kern="1200" dirty="0">
                <a:solidFill>
                  <a:schemeClr val="tx1"/>
                </a:solidFill>
                <a:latin typeface="+mn-lt"/>
                <a:ea typeface="+mn-ea"/>
                <a:cs typeface="+mn-cs"/>
              </a:defRPr>
            </a:lvl1pPr>
          </a:lstStyle>
          <a:p>
            <a:pPr lvl="0"/>
            <a:r>
              <a:rPr lang="en-US" err="1"/>
              <a:t>Subheader</a:t>
            </a:r>
            <a:endParaRPr lang="en-US"/>
          </a:p>
        </p:txBody>
      </p:sp>
      <p:sp>
        <p:nvSpPr>
          <p:cNvPr id="6" name="TextBox 5">
            <a:extLst>
              <a:ext uri="{FF2B5EF4-FFF2-40B4-BE49-F238E27FC236}">
                <a16:creationId xmlns:a16="http://schemas.microsoft.com/office/drawing/2014/main" id="{453F3C8D-5FC0-8926-D525-14F58F1CD347}"/>
              </a:ext>
            </a:extLst>
          </p:cNvPr>
          <p:cNvSpPr txBox="1"/>
          <p:nvPr userDrawn="1"/>
        </p:nvSpPr>
        <p:spPr>
          <a:xfrm>
            <a:off x="11676063" y="6371918"/>
            <a:ext cx="376236" cy="153055"/>
          </a:xfrm>
          <a:prstGeom prst="rect">
            <a:avLst/>
          </a:prstGeom>
        </p:spPr>
        <p:txBody>
          <a:bodyPr vert="horz" wrap="square" lIns="18288" tIns="0" rIns="18288" bIns="9144" rtlCol="0" anchor="b">
            <a:spAutoFit/>
          </a:bodyPr>
          <a:lstStyle>
            <a:defPPr>
              <a:defRPr lang="en-US"/>
            </a:defPPr>
            <a:lvl1pPr>
              <a:defRPr sz="800">
                <a:solidFill>
                  <a:schemeClr val="tx1">
                    <a:tint val="75000"/>
                  </a:schemeClr>
                </a:solidFill>
              </a:defRPr>
            </a:lvl1pPr>
          </a:lstStyle>
          <a:p>
            <a:pPr marL="0" lvl="0" algn="l" defTabSz="914400" rtl="0" eaLnBrk="1" latinLnBrk="0" hangingPunct="1">
              <a:lnSpc>
                <a:spcPct val="125000"/>
              </a:lnSpc>
            </a:pPr>
            <a:fld id="{B01BFD70-D99E-427C-A01B-19B2BB56A3C8}" type="slidenum">
              <a:rPr lang="en-US" sz="800" kern="1200" smtClean="0">
                <a:solidFill>
                  <a:schemeClr val="tx1"/>
                </a:solidFill>
                <a:latin typeface="+mn-lt"/>
                <a:ea typeface="+mn-ea"/>
                <a:cs typeface="+mn-cs"/>
              </a:rPr>
              <a:pPr marL="0" lvl="0" algn="l" defTabSz="914400" rtl="0" eaLnBrk="1" latinLnBrk="0" hangingPunct="1">
                <a:lnSpc>
                  <a:spcPct val="125000"/>
                </a:lnSpc>
              </a:pPr>
              <a:t>‹#›</a:t>
            </a:fld>
            <a:endParaRPr lang="en-US" sz="800" kern="1200">
              <a:solidFill>
                <a:schemeClr val="tx1"/>
              </a:solidFill>
              <a:latin typeface="+mn-lt"/>
              <a:ea typeface="+mn-ea"/>
              <a:cs typeface="+mn-cs"/>
            </a:endParaRPr>
          </a:p>
        </p:txBody>
      </p:sp>
      <p:sp>
        <p:nvSpPr>
          <p:cNvPr id="7" name="TextBox 6">
            <a:extLst>
              <a:ext uri="{FF2B5EF4-FFF2-40B4-BE49-F238E27FC236}">
                <a16:creationId xmlns:a16="http://schemas.microsoft.com/office/drawing/2014/main" id="{B8D9ACE2-2765-F3B0-D6F0-6EEB06E3BF04}"/>
              </a:ext>
            </a:extLst>
          </p:cNvPr>
          <p:cNvSpPr txBox="1"/>
          <p:nvPr userDrawn="1"/>
        </p:nvSpPr>
        <p:spPr>
          <a:xfrm>
            <a:off x="8640762" y="6279571"/>
            <a:ext cx="2897862" cy="233910"/>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800" kern="1200" baseline="0">
                <a:solidFill>
                  <a:schemeClr val="tx1"/>
                </a:solidFill>
                <a:latin typeface="+mn-lt"/>
                <a:ea typeface="+mn-ea"/>
                <a:cs typeface="+mn-cs"/>
              </a:rPr>
              <a:t>Confidential – Qualcomm Technologies, Inc. and/or its affiliated companies – May Contain Trade Secrets</a:t>
            </a:r>
          </a:p>
        </p:txBody>
      </p:sp>
      <p:sp>
        <p:nvSpPr>
          <p:cNvPr id="12" name="Content Placeholder 5">
            <a:extLst>
              <a:ext uri="{FF2B5EF4-FFF2-40B4-BE49-F238E27FC236}">
                <a16:creationId xmlns:a16="http://schemas.microsoft.com/office/drawing/2014/main" id="{6ED21770-A267-5772-4EFF-0944DDD34920}"/>
              </a:ext>
            </a:extLst>
          </p:cNvPr>
          <p:cNvSpPr txBox="1">
            <a:spLocks/>
          </p:cNvSpPr>
          <p:nvPr userDrawn="1"/>
        </p:nvSpPr>
        <p:spPr>
          <a:xfrm>
            <a:off x="6611938" y="1820860"/>
            <a:ext cx="5065712" cy="4344989"/>
          </a:xfrm>
          <a:prstGeom prst="rect">
            <a:avLst/>
          </a:prstGeom>
        </p:spPr>
        <p:txBody>
          <a:bodyPr vert="horz" lIns="0" tIns="0" rIns="0" bIns="0" rtlCol="0">
            <a:noAutofit/>
          </a:bodyPr>
          <a:lstStyle>
            <a:lvl1pPr marL="171450" indent="-171450" algn="l" defTabSz="914400" rtl="0" eaLnBrk="1" latinLnBrk="0" hangingPunct="1">
              <a:lnSpc>
                <a:spcPct val="95000"/>
              </a:lnSpc>
              <a:spcBef>
                <a:spcPts val="900"/>
              </a:spcBef>
              <a:spcAft>
                <a:spcPts val="300"/>
              </a:spcAft>
              <a:buClrTx/>
              <a:buFont typeface="Arial" panose="020B0604020202020204" pitchFamily="34" charset="0"/>
              <a:buChar char="•"/>
              <a:defRPr sz="2200" kern="1200" baseline="0">
                <a:solidFill>
                  <a:schemeClr val="tx2"/>
                </a:solidFill>
                <a:latin typeface="+mn-lt"/>
                <a:ea typeface="+mn-ea"/>
                <a:cs typeface="+mn-cs"/>
              </a:defRPr>
            </a:lvl1pPr>
            <a:lvl2pPr marL="401638" indent="-219075" algn="l" defTabSz="914400" rtl="0" eaLnBrk="1" latinLnBrk="0" hangingPunct="1">
              <a:lnSpc>
                <a:spcPct val="100000"/>
              </a:lnSpc>
              <a:spcBef>
                <a:spcPts val="300"/>
              </a:spcBef>
              <a:spcAft>
                <a:spcPts val="0"/>
              </a:spcAft>
              <a:buClrTx/>
              <a:buFont typeface="Arial" panose="020B0604020202020204" pitchFamily="34" charset="0"/>
              <a:buChar char="•"/>
              <a:tabLst>
                <a:tab pos="2003425" algn="l"/>
              </a:tabLst>
              <a:defRPr sz="1600" kern="1200" baseline="0">
                <a:solidFill>
                  <a:schemeClr val="tx2"/>
                </a:solidFill>
                <a:latin typeface="+mn-lt"/>
                <a:ea typeface="+mn-ea"/>
                <a:cs typeface="+mn-cs"/>
              </a:defRPr>
            </a:lvl2pPr>
            <a:lvl3pPr marL="538163" indent="-136525" algn="l" defTabSz="914400" rtl="0" eaLnBrk="1" latinLnBrk="0" hangingPunct="1">
              <a:lnSpc>
                <a:spcPct val="105000"/>
              </a:lnSpc>
              <a:spcBef>
                <a:spcPts val="300"/>
              </a:spcBef>
              <a:spcAft>
                <a:spcPts val="0"/>
              </a:spcAft>
              <a:buClrTx/>
              <a:buFont typeface="Arial" panose="020B0604020202020204" pitchFamily="34" charset="0"/>
              <a:buChar char="•"/>
              <a:tabLst/>
              <a:defRPr lang="en-US" sz="1400" kern="1200" dirty="0" smtClean="0">
                <a:solidFill>
                  <a:schemeClr val="tx2"/>
                </a:solidFill>
                <a:latin typeface="+mn-lt"/>
                <a:ea typeface="+mn-ea"/>
                <a:cs typeface="+mn-cs"/>
              </a:defRPr>
            </a:lvl3pPr>
            <a:lvl4pPr marL="666750" indent="-128588" algn="l" defTabSz="914400" rtl="0" eaLnBrk="1" latinLnBrk="0" hangingPunct="1">
              <a:lnSpc>
                <a:spcPct val="105000"/>
              </a:lnSpc>
              <a:spcBef>
                <a:spcPts val="150"/>
              </a:spcBef>
              <a:spcAft>
                <a:spcPts val="0"/>
              </a:spcAft>
              <a:buClrTx/>
              <a:buFont typeface="Arial" panose="020B0604020202020204" pitchFamily="34" charset="0"/>
              <a:buChar char="•"/>
              <a:tabLst/>
              <a:defRPr sz="1200" kern="1200">
                <a:solidFill>
                  <a:schemeClr val="tx2"/>
                </a:solidFill>
                <a:latin typeface="+mn-lt"/>
                <a:ea typeface="+mn-ea"/>
                <a:cs typeface="+mn-cs"/>
              </a:defRPr>
            </a:lvl4pPr>
            <a:lvl5pPr marL="838200" indent="-171450" algn="l" defTabSz="914400" rtl="0" eaLnBrk="1" latinLnBrk="0" hangingPunct="1">
              <a:lnSpc>
                <a:spcPct val="95000"/>
              </a:lnSpc>
              <a:spcBef>
                <a:spcPts val="200"/>
              </a:spcBef>
              <a:spcAft>
                <a:spcPts val="0"/>
              </a:spcAft>
              <a:buClrTx/>
              <a:buFont typeface="Arial" panose="020B0604020202020204" pitchFamily="34" charset="0"/>
              <a:buChar char="•"/>
              <a:tabLst/>
              <a:defRPr sz="800" b="0" i="0" kern="1200" spc="0" baseline="0">
                <a:solidFill>
                  <a:schemeClr val="tx2"/>
                </a:solidFill>
                <a:latin typeface="+mn-lt"/>
                <a:ea typeface="+mn-ea"/>
                <a:cs typeface="+mn-cs"/>
              </a:defRPr>
            </a:lvl5pPr>
            <a:lvl6pPr marL="838800" indent="-172800" algn="l" defTabSz="914400" rtl="0" eaLnBrk="1" latinLnBrk="0" hangingPunct="1">
              <a:lnSpc>
                <a:spcPct val="95000"/>
              </a:lnSpc>
              <a:spcBef>
                <a:spcPts val="200"/>
              </a:spcBef>
              <a:buFont typeface="Arial" panose="020B0604020202020204" pitchFamily="34" charset="0"/>
              <a:buChar char="•"/>
              <a:defRPr sz="800" kern="1200">
                <a:solidFill>
                  <a:schemeClr val="tx1"/>
                </a:solidFill>
                <a:latin typeface="+mn-lt"/>
                <a:ea typeface="+mn-ea"/>
                <a:cs typeface="+mn-cs"/>
              </a:defRPr>
            </a:lvl6pPr>
            <a:lvl7pPr marL="838800" indent="-172800" algn="l" defTabSz="914400" rtl="0" eaLnBrk="1" latinLnBrk="0" hangingPunct="1">
              <a:lnSpc>
                <a:spcPct val="95000"/>
              </a:lnSpc>
              <a:spcBef>
                <a:spcPts val="200"/>
              </a:spcBef>
              <a:buFont typeface="Arial" panose="020B0604020202020204" pitchFamily="34" charset="0"/>
              <a:buChar char="•"/>
              <a:defRPr sz="800" kern="1200" baseline="0">
                <a:solidFill>
                  <a:schemeClr val="tx1"/>
                </a:solidFill>
                <a:latin typeface="+mn-lt"/>
                <a:ea typeface="+mn-ea"/>
                <a:cs typeface="+mn-cs"/>
              </a:defRPr>
            </a:lvl7pPr>
            <a:lvl8pPr marL="838800" indent="-172800" algn="l" defTabSz="914400" rtl="0" eaLnBrk="1" latinLnBrk="0" hangingPunct="1">
              <a:lnSpc>
                <a:spcPct val="95000"/>
              </a:lnSpc>
              <a:spcBef>
                <a:spcPts val="200"/>
              </a:spcBef>
              <a:buSzPct val="100000"/>
              <a:buFont typeface="Arial" panose="020B0604020202020204" pitchFamily="34" charset="0"/>
              <a:buChar char="•"/>
              <a:defRPr lang="en-US" sz="800" kern="1200" baseline="0" dirty="0" smtClean="0">
                <a:solidFill>
                  <a:schemeClr val="tx1"/>
                </a:solidFill>
                <a:latin typeface="+mn-lt"/>
                <a:ea typeface="+mn-ea"/>
                <a:cs typeface="+mn-cs"/>
              </a:defRPr>
            </a:lvl8pPr>
            <a:lvl9pPr marL="837450" indent="-171450" algn="l" defTabSz="914400" rtl="0" eaLnBrk="1" latinLnBrk="0" hangingPunct="1">
              <a:lnSpc>
                <a:spcPct val="95000"/>
              </a:lnSpc>
              <a:spcBef>
                <a:spcPts val="200"/>
              </a:spcBef>
              <a:buFont typeface="Arial" panose="020B0604020202020204" pitchFamily="34" charset="0"/>
              <a:buChar char="•"/>
              <a:defRPr sz="800" kern="1200" baseline="0">
                <a:solidFill>
                  <a:schemeClr val="tx1"/>
                </a:solidFill>
                <a:latin typeface="+mn-lt"/>
                <a:ea typeface="+mn-ea"/>
                <a:cs typeface="+mn-cs"/>
              </a:defRPr>
            </a:lvl9pPr>
          </a:lstStyle>
          <a:p>
            <a:endParaRPr lang="en-US">
              <a:solidFill>
                <a:schemeClr val="tx1"/>
              </a:solidFill>
            </a:endParaRPr>
          </a:p>
        </p:txBody>
      </p:sp>
      <p:sp>
        <p:nvSpPr>
          <p:cNvPr id="13" name="Text Placeholder 6">
            <a:extLst>
              <a:ext uri="{FF2B5EF4-FFF2-40B4-BE49-F238E27FC236}">
                <a16:creationId xmlns:a16="http://schemas.microsoft.com/office/drawing/2014/main" id="{76E4617A-E4E0-90D8-EBDE-4EE5196FA4F2}"/>
              </a:ext>
            </a:extLst>
          </p:cNvPr>
          <p:cNvSpPr txBox="1">
            <a:spLocks/>
          </p:cNvSpPr>
          <p:nvPr userDrawn="1"/>
        </p:nvSpPr>
        <p:spPr>
          <a:xfrm>
            <a:off x="6611939" y="1387475"/>
            <a:ext cx="5065712" cy="233910"/>
          </a:xfrm>
          <a:prstGeom prst="rect">
            <a:avLst/>
          </a:prstGeom>
        </p:spPr>
        <p:txBody>
          <a:bodyPr vert="horz" lIns="0" tIns="0" rIns="0" bIns="0" rtlCol="0">
            <a:spAutoFit/>
          </a:bodyPr>
          <a:lstStyle>
            <a:lvl1pPr marL="0" indent="0" algn="l" defTabSz="914400" rtl="0" eaLnBrk="1" latinLnBrk="0" hangingPunct="1">
              <a:lnSpc>
                <a:spcPct val="95000"/>
              </a:lnSpc>
              <a:spcBef>
                <a:spcPts val="900"/>
              </a:spcBef>
              <a:spcAft>
                <a:spcPts val="300"/>
              </a:spcAft>
              <a:buClrTx/>
              <a:buFont typeface="Arial" panose="020B0604020202020204" pitchFamily="34" charset="0"/>
              <a:buNone/>
              <a:defRPr lang="en-US" sz="1600" kern="1200" baseline="0" dirty="0">
                <a:solidFill>
                  <a:schemeClr val="dk1"/>
                </a:solidFill>
                <a:latin typeface="+mn-lt"/>
                <a:ea typeface="+mn-ea"/>
                <a:cs typeface="+mn-cs"/>
              </a:defRPr>
            </a:lvl1pPr>
            <a:lvl2pPr marL="401638" indent="-219075" algn="l" defTabSz="914400" rtl="0" eaLnBrk="1" latinLnBrk="0" hangingPunct="1">
              <a:lnSpc>
                <a:spcPct val="100000"/>
              </a:lnSpc>
              <a:spcBef>
                <a:spcPts val="300"/>
              </a:spcBef>
              <a:spcAft>
                <a:spcPts val="0"/>
              </a:spcAft>
              <a:buClrTx/>
              <a:buFont typeface="Arial" panose="020B0604020202020204" pitchFamily="34" charset="0"/>
              <a:buChar char="•"/>
              <a:tabLst>
                <a:tab pos="2003425" algn="l"/>
              </a:tabLst>
              <a:defRPr sz="1600" kern="1200" baseline="0">
                <a:solidFill>
                  <a:schemeClr val="tx2"/>
                </a:solidFill>
                <a:latin typeface="+mn-lt"/>
                <a:ea typeface="+mn-ea"/>
                <a:cs typeface="+mn-cs"/>
              </a:defRPr>
            </a:lvl2pPr>
            <a:lvl3pPr marL="538163" indent="-136525" algn="l" defTabSz="914400" rtl="0" eaLnBrk="1" latinLnBrk="0" hangingPunct="1">
              <a:lnSpc>
                <a:spcPct val="105000"/>
              </a:lnSpc>
              <a:spcBef>
                <a:spcPts val="300"/>
              </a:spcBef>
              <a:spcAft>
                <a:spcPts val="0"/>
              </a:spcAft>
              <a:buClrTx/>
              <a:buFont typeface="Arial" panose="020B0604020202020204" pitchFamily="34" charset="0"/>
              <a:buChar char="•"/>
              <a:tabLst/>
              <a:defRPr lang="en-US" sz="1400" kern="1200" dirty="0" smtClean="0">
                <a:solidFill>
                  <a:schemeClr val="tx2"/>
                </a:solidFill>
                <a:latin typeface="+mn-lt"/>
                <a:ea typeface="+mn-ea"/>
                <a:cs typeface="+mn-cs"/>
              </a:defRPr>
            </a:lvl3pPr>
            <a:lvl4pPr marL="666750" indent="-128588" algn="l" defTabSz="914400" rtl="0" eaLnBrk="1" latinLnBrk="0" hangingPunct="1">
              <a:lnSpc>
                <a:spcPct val="105000"/>
              </a:lnSpc>
              <a:spcBef>
                <a:spcPts val="150"/>
              </a:spcBef>
              <a:spcAft>
                <a:spcPts val="0"/>
              </a:spcAft>
              <a:buClrTx/>
              <a:buFont typeface="Arial" panose="020B0604020202020204" pitchFamily="34" charset="0"/>
              <a:buChar char="•"/>
              <a:tabLst/>
              <a:defRPr sz="1200" kern="1200">
                <a:solidFill>
                  <a:schemeClr val="tx2"/>
                </a:solidFill>
                <a:latin typeface="+mn-lt"/>
                <a:ea typeface="+mn-ea"/>
                <a:cs typeface="+mn-cs"/>
              </a:defRPr>
            </a:lvl4pPr>
            <a:lvl5pPr marL="838200" indent="-171450" algn="l" defTabSz="914400" rtl="0" eaLnBrk="1" latinLnBrk="0" hangingPunct="1">
              <a:lnSpc>
                <a:spcPct val="95000"/>
              </a:lnSpc>
              <a:spcBef>
                <a:spcPts val="200"/>
              </a:spcBef>
              <a:spcAft>
                <a:spcPts val="0"/>
              </a:spcAft>
              <a:buClrTx/>
              <a:buFont typeface="Arial" panose="020B0604020202020204" pitchFamily="34" charset="0"/>
              <a:buChar char="•"/>
              <a:tabLst/>
              <a:defRPr sz="800" b="0" i="0" kern="1200" spc="0" baseline="0">
                <a:solidFill>
                  <a:schemeClr val="tx2"/>
                </a:solidFill>
                <a:latin typeface="+mn-lt"/>
                <a:ea typeface="+mn-ea"/>
                <a:cs typeface="+mn-cs"/>
              </a:defRPr>
            </a:lvl5pPr>
            <a:lvl6pPr marL="838800" indent="-172800" algn="l" defTabSz="914400" rtl="0" eaLnBrk="1" latinLnBrk="0" hangingPunct="1">
              <a:lnSpc>
                <a:spcPct val="95000"/>
              </a:lnSpc>
              <a:spcBef>
                <a:spcPts val="200"/>
              </a:spcBef>
              <a:buFont typeface="Arial" panose="020B0604020202020204" pitchFamily="34" charset="0"/>
              <a:buChar char="•"/>
              <a:defRPr sz="800" kern="1200">
                <a:solidFill>
                  <a:schemeClr val="tx1"/>
                </a:solidFill>
                <a:latin typeface="+mn-lt"/>
                <a:ea typeface="+mn-ea"/>
                <a:cs typeface="+mn-cs"/>
              </a:defRPr>
            </a:lvl6pPr>
            <a:lvl7pPr marL="838800" indent="-172800" algn="l" defTabSz="914400" rtl="0" eaLnBrk="1" latinLnBrk="0" hangingPunct="1">
              <a:lnSpc>
                <a:spcPct val="95000"/>
              </a:lnSpc>
              <a:spcBef>
                <a:spcPts val="200"/>
              </a:spcBef>
              <a:buFont typeface="Arial" panose="020B0604020202020204" pitchFamily="34" charset="0"/>
              <a:buChar char="•"/>
              <a:defRPr sz="800" kern="1200" baseline="0">
                <a:solidFill>
                  <a:schemeClr val="tx1"/>
                </a:solidFill>
                <a:latin typeface="+mn-lt"/>
                <a:ea typeface="+mn-ea"/>
                <a:cs typeface="+mn-cs"/>
              </a:defRPr>
            </a:lvl7pPr>
            <a:lvl8pPr marL="838800" indent="-172800" algn="l" defTabSz="914400" rtl="0" eaLnBrk="1" latinLnBrk="0" hangingPunct="1">
              <a:lnSpc>
                <a:spcPct val="95000"/>
              </a:lnSpc>
              <a:spcBef>
                <a:spcPts val="200"/>
              </a:spcBef>
              <a:buSzPct val="100000"/>
              <a:buFont typeface="Arial" panose="020B0604020202020204" pitchFamily="34" charset="0"/>
              <a:buChar char="•"/>
              <a:defRPr lang="en-US" sz="800" kern="1200" baseline="0" dirty="0" smtClean="0">
                <a:solidFill>
                  <a:schemeClr val="tx1"/>
                </a:solidFill>
                <a:latin typeface="+mn-lt"/>
                <a:ea typeface="+mn-ea"/>
                <a:cs typeface="+mn-cs"/>
              </a:defRPr>
            </a:lvl8pPr>
            <a:lvl9pPr marL="837450" indent="-171450" algn="l" defTabSz="914400" rtl="0" eaLnBrk="1" latinLnBrk="0" hangingPunct="1">
              <a:lnSpc>
                <a:spcPct val="95000"/>
              </a:lnSpc>
              <a:spcBef>
                <a:spcPts val="200"/>
              </a:spcBef>
              <a:buFont typeface="Arial" panose="020B0604020202020204" pitchFamily="34" charset="0"/>
              <a:buChar char="•"/>
              <a:defRPr sz="800" kern="1200" baseline="0">
                <a:solidFill>
                  <a:schemeClr val="tx1"/>
                </a:solidFill>
                <a:latin typeface="+mn-lt"/>
                <a:ea typeface="+mn-ea"/>
                <a:cs typeface="+mn-cs"/>
              </a:defRPr>
            </a:lvl9pPr>
          </a:lstStyle>
          <a:p>
            <a:endParaRPr lang="en-CA">
              <a:solidFill>
                <a:schemeClr val="tx1"/>
              </a:solidFill>
            </a:endParaRPr>
          </a:p>
        </p:txBody>
      </p:sp>
      <p:sp>
        <p:nvSpPr>
          <p:cNvPr id="16" name="Text Placeholder 15">
            <a:extLst>
              <a:ext uri="{FF2B5EF4-FFF2-40B4-BE49-F238E27FC236}">
                <a16:creationId xmlns:a16="http://schemas.microsoft.com/office/drawing/2014/main" id="{29ED1B69-998A-60D1-325D-1412D1F5E143}"/>
              </a:ext>
            </a:extLst>
          </p:cNvPr>
          <p:cNvSpPr>
            <a:spLocks noGrp="1"/>
          </p:cNvSpPr>
          <p:nvPr>
            <p:ph type="body" sz="quarter" idx="12" hasCustomPrompt="1"/>
          </p:nvPr>
        </p:nvSpPr>
        <p:spPr>
          <a:xfrm>
            <a:off x="8640762" y="628017"/>
            <a:ext cx="3036373" cy="647699"/>
          </a:xfrm>
        </p:spPr>
        <p:txBody>
          <a:bodyPr>
            <a:noAutofit/>
          </a:bodyPr>
          <a:lstStyle>
            <a:lvl1pPr marL="0" indent="0" algn="l" defTabSz="914400" rtl="0" eaLnBrk="1" latinLnBrk="0" hangingPunct="1">
              <a:lnSpc>
                <a:spcPct val="85000"/>
              </a:lnSpc>
              <a:spcBef>
                <a:spcPct val="0"/>
              </a:spcBef>
              <a:buNone/>
              <a:defRPr lang="en-US" sz="2800" kern="2000" spc="-50" baseline="0" dirty="0">
                <a:solidFill>
                  <a:schemeClr val="tx1"/>
                </a:solidFill>
                <a:latin typeface="+mj-lt"/>
                <a:ea typeface="+mj-ea"/>
                <a:cs typeface="+mj-cs"/>
              </a:defRPr>
            </a:lvl1pPr>
          </a:lstStyle>
          <a:p>
            <a:pPr lvl="0"/>
            <a:r>
              <a:rPr lang="en-US"/>
              <a:t>2/1 Title + Content 2 lines maximum</a:t>
            </a:r>
          </a:p>
        </p:txBody>
      </p:sp>
      <p:sp>
        <p:nvSpPr>
          <p:cNvPr id="17" name="Text Placeholder 3">
            <a:extLst>
              <a:ext uri="{FF2B5EF4-FFF2-40B4-BE49-F238E27FC236}">
                <a16:creationId xmlns:a16="http://schemas.microsoft.com/office/drawing/2014/main" id="{FF4B56A6-904F-8642-543E-EAFA3FD79532}"/>
              </a:ext>
            </a:extLst>
          </p:cNvPr>
          <p:cNvSpPr>
            <a:spLocks noGrp="1"/>
          </p:cNvSpPr>
          <p:nvPr>
            <p:ph idx="13" hasCustomPrompt="1"/>
          </p:nvPr>
        </p:nvSpPr>
        <p:spPr>
          <a:xfrm>
            <a:off x="8640763" y="1820860"/>
            <a:ext cx="3036373" cy="4344989"/>
          </a:xfrm>
          <a:prstGeom prst="rect">
            <a:avLst/>
          </a:prstGeom>
        </p:spPr>
        <p:txBody>
          <a:bodyPr vert="horz" lIns="0" tIns="0" rIns="0" bIns="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a:t>Click to edit Parent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Seventh</a:t>
            </a:r>
          </a:p>
          <a:p>
            <a:pPr lvl="7"/>
            <a:r>
              <a:rPr lang="en-US"/>
              <a:t>Eighth</a:t>
            </a:r>
          </a:p>
          <a:p>
            <a:pPr lvl="8"/>
            <a:r>
              <a:rPr lang="en-US"/>
              <a:t>Ninth</a:t>
            </a:r>
          </a:p>
        </p:txBody>
      </p:sp>
      <p:sp>
        <p:nvSpPr>
          <p:cNvPr id="18" name="Text Placeholder 4">
            <a:extLst>
              <a:ext uri="{FF2B5EF4-FFF2-40B4-BE49-F238E27FC236}">
                <a16:creationId xmlns:a16="http://schemas.microsoft.com/office/drawing/2014/main" id="{2579E407-0D27-083D-EA02-25085D9B7802}"/>
              </a:ext>
            </a:extLst>
          </p:cNvPr>
          <p:cNvSpPr>
            <a:spLocks noGrp="1"/>
          </p:cNvSpPr>
          <p:nvPr>
            <p:ph type="body" sz="quarter" idx="14" hasCustomPrompt="1"/>
          </p:nvPr>
        </p:nvSpPr>
        <p:spPr>
          <a:xfrm>
            <a:off x="8640763" y="1387475"/>
            <a:ext cx="3036373" cy="233910"/>
          </a:xfrm>
        </p:spPr>
        <p:txBody>
          <a:bodyPr wrap="square">
            <a:spAutoFit/>
          </a:bodyPr>
          <a:lstStyle>
            <a:lvl1pPr marL="0" indent="0">
              <a:buNone/>
              <a:defRPr lang="en-US" sz="1600" kern="1200" dirty="0">
                <a:solidFill>
                  <a:schemeClr val="tx1"/>
                </a:solidFill>
                <a:latin typeface="+mn-lt"/>
                <a:ea typeface="+mn-ea"/>
                <a:cs typeface="+mn-cs"/>
              </a:defRPr>
            </a:lvl1pPr>
          </a:lstStyle>
          <a:p>
            <a:pPr lvl="0"/>
            <a:r>
              <a:rPr lang="en-US" err="1"/>
              <a:t>Subheader</a:t>
            </a:r>
            <a:endParaRPr lang="en-US"/>
          </a:p>
        </p:txBody>
      </p:sp>
    </p:spTree>
    <p:extLst>
      <p:ext uri="{BB962C8B-B14F-4D97-AF65-F5344CB8AC3E}">
        <p14:creationId xmlns:p14="http://schemas.microsoft.com/office/powerpoint/2010/main" val="37001427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800">
          <p15:clr>
            <a:srgbClr val="FBAE40"/>
          </p15:clr>
        </p15:guide>
        <p15:guide id="2" pos="5443">
          <p15:clr>
            <a:srgbClr val="FBAE40"/>
          </p15:clr>
        </p15:guide>
        <p15:guide id="3" pos="512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_Dark Blue">
    <p:bg>
      <p:bgPr>
        <a:solidFill>
          <a:schemeClr val="accent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86D27F9-CF30-5B0A-BEC1-BF74B6CB4CB7}"/>
              </a:ext>
            </a:extLst>
          </p:cNvPr>
          <p:cNvSpPr>
            <a:spLocks noGrp="1"/>
          </p:cNvSpPr>
          <p:nvPr>
            <p:ph type="ftr" sz="quarter" idx="10"/>
          </p:nvPr>
        </p:nvSpPr>
        <p:spPr/>
        <p:txBody>
          <a:bodyPr/>
          <a:lstStyle/>
          <a:p>
            <a:endParaRPr lang="en-CA"/>
          </a:p>
        </p:txBody>
      </p:sp>
    </p:spTree>
    <p:extLst>
      <p:ext uri="{BB962C8B-B14F-4D97-AF65-F5344CB8AC3E}">
        <p14:creationId xmlns:p14="http://schemas.microsoft.com/office/powerpoint/2010/main" val="4243232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_Light Grey">
    <p:bg>
      <p:bgPr>
        <a:solidFill>
          <a:srgbClr val="EFF1F5"/>
        </a:solidFill>
        <a:effectLst/>
      </p:bgPr>
    </p:bg>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0C535C80-8733-FA80-BF54-35742A8FF0D6}"/>
              </a:ext>
            </a:extLst>
          </p:cNvPr>
          <p:cNvPicPr>
            <a:picLocks noChangeAspect="1" noChangeArrowheads="1"/>
          </p:cNvPicPr>
          <p:nvPr userDrawn="1"/>
        </p:nvPicPr>
        <p:blipFill rotWithShape="1">
          <a:blip r:embed="rId2">
            <a:extLst>
              <a:ext uri="{96DAC541-7B7A-43D3-8B79-37D633B846F1}">
                <asvg:svgBlip xmlns:asvg="http://schemas.microsoft.com/office/drawing/2016/SVG/main" r:embed="rId3"/>
              </a:ext>
            </a:extLst>
          </a:blip>
          <a:srcRect t="-1567" b="-1567"/>
          <a:stretch/>
        </p:blipFill>
        <p:spPr bwMode="auto">
          <a:xfrm>
            <a:off x="10295650" y="4786296"/>
            <a:ext cx="894630" cy="1062179"/>
          </a:xfrm>
          <a:prstGeom prst="rect">
            <a:avLst/>
          </a:prstGeom>
          <a:noFill/>
        </p:spPr>
      </p:pic>
      <p:sp>
        <p:nvSpPr>
          <p:cNvPr id="4" name="Freeform 5">
            <a:extLst>
              <a:ext uri="{FF2B5EF4-FFF2-40B4-BE49-F238E27FC236}">
                <a16:creationId xmlns:a16="http://schemas.microsoft.com/office/drawing/2014/main" id="{A4F0D70E-53E2-162C-22F7-51348A82B292}"/>
              </a:ext>
            </a:extLst>
          </p:cNvPr>
          <p:cNvSpPr>
            <a:spLocks noChangeAspect="1" noEditPoints="1"/>
          </p:cNvSpPr>
          <p:nvPr userDrawn="1"/>
        </p:nvSpPr>
        <p:spPr bwMode="black">
          <a:xfrm>
            <a:off x="515937" y="460180"/>
            <a:ext cx="1817861" cy="333196"/>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 name="Title 2">
            <a:extLst>
              <a:ext uri="{FF2B5EF4-FFF2-40B4-BE49-F238E27FC236}">
                <a16:creationId xmlns:a16="http://schemas.microsoft.com/office/drawing/2014/main" id="{A71DD4A2-F6F8-2FEF-E6ED-67E872488C9B}"/>
              </a:ext>
            </a:extLst>
          </p:cNvPr>
          <p:cNvSpPr>
            <a:spLocks noGrp="1"/>
          </p:cNvSpPr>
          <p:nvPr>
            <p:ph type="title" hasCustomPrompt="1"/>
          </p:nvPr>
        </p:nvSpPr>
        <p:spPr bwMode="gray">
          <a:xfrm>
            <a:off x="515938" y="1586753"/>
            <a:ext cx="5185615" cy="2202610"/>
          </a:xfrm>
        </p:spPr>
        <p:txBody>
          <a:bodyPr wrap="square" anchor="b">
            <a:noAutofit/>
          </a:bodyPr>
          <a:lstStyle>
            <a:lvl1pPr marL="0" algn="l" defTabSz="914400" rtl="0" eaLnBrk="1" latinLnBrk="0" hangingPunct="1">
              <a:lnSpc>
                <a:spcPct val="80000"/>
              </a:lnSpc>
              <a:defRPr lang="en-US" sz="4800" kern="1200" spc="0" dirty="0">
                <a:solidFill>
                  <a:schemeClr val="accent1"/>
                </a:solidFill>
                <a:latin typeface="Aptos" panose="020B0004020202020204" pitchFamily="34" charset="0"/>
                <a:ea typeface="Alfabet" pitchFamily="2" charset="0"/>
                <a:cs typeface="Microsoft Sans Serif" panose="020B0604020202020204" pitchFamily="34" charset="0"/>
              </a:defRPr>
            </a:lvl1pPr>
          </a:lstStyle>
          <a:p>
            <a:r>
              <a:rPr lang="en-US"/>
              <a:t>Presentation </a:t>
            </a:r>
            <a:br>
              <a:rPr lang="en-US"/>
            </a:br>
            <a:r>
              <a:rPr lang="en-US"/>
              <a:t>title goes here</a:t>
            </a:r>
            <a:br>
              <a:rPr lang="en-US"/>
            </a:br>
            <a:r>
              <a:rPr lang="en-US"/>
              <a:t>four lines</a:t>
            </a:r>
            <a:br>
              <a:rPr lang="en-US"/>
            </a:br>
            <a:r>
              <a:rPr lang="en-US"/>
              <a:t>maximum</a:t>
            </a:r>
          </a:p>
        </p:txBody>
      </p:sp>
      <p:sp>
        <p:nvSpPr>
          <p:cNvPr id="7" name="Text Placeholder 7">
            <a:extLst>
              <a:ext uri="{FF2B5EF4-FFF2-40B4-BE49-F238E27FC236}">
                <a16:creationId xmlns:a16="http://schemas.microsoft.com/office/drawing/2014/main" id="{CDFA959F-8485-8388-01E9-586AFF83F76F}"/>
              </a:ext>
            </a:extLst>
          </p:cNvPr>
          <p:cNvSpPr>
            <a:spLocks noGrp="1"/>
          </p:cNvSpPr>
          <p:nvPr>
            <p:ph type="body" sz="quarter" idx="10" hasCustomPrompt="1"/>
          </p:nvPr>
        </p:nvSpPr>
        <p:spPr bwMode="gray">
          <a:xfrm>
            <a:off x="515937" y="4080516"/>
            <a:ext cx="5186783" cy="450485"/>
          </a:xfrm>
          <a:prstGeom prst="rect">
            <a:avLst/>
          </a:prstGeom>
        </p:spPr>
        <p:txBody>
          <a:bodyPr>
            <a:noAutofit/>
          </a:bodyPr>
          <a:lstStyle>
            <a:lvl1pPr marL="457200" indent="-457200" algn="l" defTabSz="914400" rtl="0" eaLnBrk="1" latinLnBrk="0" hangingPunct="1">
              <a:lnSpc>
                <a:spcPct val="96000"/>
              </a:lnSpc>
              <a:spcBef>
                <a:spcPts val="0"/>
              </a:spcBef>
              <a:spcAft>
                <a:spcPts val="600"/>
              </a:spcAft>
              <a:buFontTx/>
              <a:buNone/>
              <a:defRPr lang="en-US" sz="2800" kern="1200" spc="-50" baseline="0" dirty="0">
                <a:solidFill>
                  <a:schemeClr val="tx1"/>
                </a:solidFill>
                <a:latin typeface="+mj-lt"/>
                <a:ea typeface="Alfabet" pitchFamily="2" charset="0"/>
                <a:cs typeface="Microsoft Sans Serif" panose="020B0604020202020204" pitchFamily="34" charset="0"/>
              </a:defRPr>
            </a:lvl1pPr>
            <a:lvl2pPr marL="0" indent="0" algn="l" defTabSz="914400" rtl="0" eaLnBrk="1" latinLnBrk="0" hangingPunct="1">
              <a:lnSpc>
                <a:spcPct val="96000"/>
              </a:lnSpc>
              <a:spcBef>
                <a:spcPts val="0"/>
              </a:spcBef>
              <a:buFont typeface="Microsoft Sans Serif" panose="020B0604020202020204" pitchFamily="34" charset="0"/>
              <a:buNone/>
              <a:defRPr lang="en-US" sz="2000" kern="1200" dirty="0">
                <a:solidFill>
                  <a:schemeClr val="tx1"/>
                </a:solidFill>
                <a:latin typeface="Aptos" panose="020B0004020202020204" pitchFamily="34" charset="0"/>
                <a:ea typeface="Alfabet" pitchFamily="2" charset="0"/>
                <a:cs typeface="Microsoft Sans Serif" panose="020B0604020202020204" pitchFamily="34" charset="0"/>
              </a:defRPr>
            </a:lvl2pPr>
            <a:lvl3pPr marL="0" indent="0">
              <a:lnSpc>
                <a:spcPct val="98000"/>
              </a:lnSpc>
              <a:spcBef>
                <a:spcPts val="0"/>
              </a:spcBef>
              <a:buFont typeface="Microsoft Sans Serif" panose="020B0604020202020204" pitchFamily="34" charset="0"/>
              <a:buChar char="​"/>
              <a:defRPr sz="1800">
                <a:solidFill>
                  <a:schemeClr val="bg1"/>
                </a:solidFill>
              </a:defRPr>
            </a:lvl3pPr>
            <a:lvl4pPr marL="0" indent="0">
              <a:lnSpc>
                <a:spcPct val="98000"/>
              </a:lnSpc>
              <a:spcBef>
                <a:spcPts val="0"/>
              </a:spcBef>
              <a:buFont typeface="Microsoft Sans Serif" panose="020B0604020202020204" pitchFamily="34" charset="0"/>
              <a:buChar char="​"/>
              <a:defRPr sz="1800" baseline="0">
                <a:solidFill>
                  <a:schemeClr val="bg1"/>
                </a:solidFill>
              </a:defRPr>
            </a:lvl4pPr>
            <a:lvl5pPr>
              <a:lnSpc>
                <a:spcPct val="98000"/>
              </a:lnSpc>
              <a:spcBef>
                <a:spcPts val="0"/>
              </a:spcBef>
              <a:defRPr sz="1800">
                <a:solidFill>
                  <a:schemeClr val="bg1"/>
                </a:solidFill>
              </a:defRPr>
            </a:lvl5pPr>
            <a:lvl6pPr>
              <a:lnSpc>
                <a:spcPct val="98000"/>
              </a:lnSpc>
              <a:spcBef>
                <a:spcPts val="0"/>
              </a:spcBef>
              <a:defRPr sz="1800">
                <a:solidFill>
                  <a:schemeClr val="bg1"/>
                </a:solidFill>
              </a:defRPr>
            </a:lvl6pPr>
            <a:lvl7pPr>
              <a:lnSpc>
                <a:spcPct val="98000"/>
              </a:lnSpc>
              <a:spcBef>
                <a:spcPts val="0"/>
              </a:spcBef>
              <a:defRPr sz="1800" baseline="0">
                <a:solidFill>
                  <a:schemeClr val="bg1"/>
                </a:solidFill>
              </a:defRPr>
            </a:lvl7pPr>
            <a:lvl8pPr>
              <a:lnSpc>
                <a:spcPct val="98000"/>
              </a:lnSpc>
              <a:spcBef>
                <a:spcPts val="0"/>
              </a:spcBef>
              <a:defRPr sz="1800" baseline="0">
                <a:solidFill>
                  <a:schemeClr val="bg1"/>
                </a:solidFill>
              </a:defRPr>
            </a:lvl8pPr>
            <a:lvl9pPr>
              <a:lnSpc>
                <a:spcPct val="98000"/>
              </a:lnSpc>
              <a:spcBef>
                <a:spcPts val="0"/>
              </a:spcBef>
              <a:defRPr sz="1800" baseline="0">
                <a:solidFill>
                  <a:schemeClr val="bg1"/>
                </a:solidFill>
              </a:defRPr>
            </a:lvl9pPr>
          </a:lstStyle>
          <a:p>
            <a:pPr marL="0" lvl="0" indent="0" algn="l" defTabSz="914400" rtl="0" eaLnBrk="1" latinLnBrk="0" hangingPunct="1">
              <a:lnSpc>
                <a:spcPct val="96000"/>
              </a:lnSpc>
              <a:spcBef>
                <a:spcPts val="0"/>
              </a:spcBef>
              <a:spcAft>
                <a:spcPts val="600"/>
              </a:spcAft>
              <a:buClrTx/>
              <a:buFont typeface="Microsoft Sans Serif" panose="020B0604020202020204" pitchFamily="34" charset="0"/>
              <a:buChar char="​"/>
            </a:pPr>
            <a:r>
              <a:rPr lang="en-US"/>
              <a:t>Speaker name</a:t>
            </a:r>
          </a:p>
        </p:txBody>
      </p:sp>
      <p:sp>
        <p:nvSpPr>
          <p:cNvPr id="3" name="TextBox 2">
            <a:extLst>
              <a:ext uri="{FF2B5EF4-FFF2-40B4-BE49-F238E27FC236}">
                <a16:creationId xmlns:a16="http://schemas.microsoft.com/office/drawing/2014/main" id="{A6B47E4B-7691-E117-DE8C-D1A58AA5F413}"/>
              </a:ext>
            </a:extLst>
          </p:cNvPr>
          <p:cNvSpPr txBox="1"/>
          <p:nvPr userDrawn="1"/>
        </p:nvSpPr>
        <p:spPr>
          <a:xfrm>
            <a:off x="515938" y="6396526"/>
            <a:ext cx="4765549"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l"/>
            <a:r>
              <a:rPr lang="en-US">
                <a:solidFill>
                  <a:schemeClr val="accent6">
                    <a:lumMod val="50000"/>
                  </a:schemeClr>
                </a:solidFill>
              </a:rPr>
              <a:t>Confidential – Qualcomm Technologies, Inc. and/or its affiliated companies – May Contain Trade Secrets</a:t>
            </a:r>
          </a:p>
        </p:txBody>
      </p:sp>
      <p:pic>
        <p:nvPicPr>
          <p:cNvPr id="5" name="Graphic 4">
            <a:extLst>
              <a:ext uri="{FF2B5EF4-FFF2-40B4-BE49-F238E27FC236}">
                <a16:creationId xmlns:a16="http://schemas.microsoft.com/office/drawing/2014/main" id="{89029DA5-D332-D33B-48CF-786959774D28}"/>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 t="32310" r="22445" b="38"/>
          <a:stretch/>
        </p:blipFill>
        <p:spPr>
          <a:xfrm rot="9900000" flipH="1">
            <a:off x="4889643" y="240133"/>
            <a:ext cx="8392749" cy="7320983"/>
          </a:xfrm>
          <a:custGeom>
            <a:avLst/>
            <a:gdLst>
              <a:gd name="connsiteX0" fmla="*/ 8392749 w 8392749"/>
              <a:gd name="connsiteY0" fmla="*/ 7320983 h 7320983"/>
              <a:gd name="connsiteX1" fmla="*/ 6431098 w 8392749"/>
              <a:gd name="connsiteY1" fmla="*/ 0 h 7320983"/>
              <a:gd name="connsiteX2" fmla="*/ 0 w 8392749"/>
              <a:gd name="connsiteY2" fmla="*/ 1723207 h 7320983"/>
              <a:gd name="connsiteX3" fmla="*/ 0 w 8392749"/>
              <a:gd name="connsiteY3" fmla="*/ 7320983 h 7320983"/>
            </a:gdLst>
            <a:ahLst/>
            <a:cxnLst>
              <a:cxn ang="0">
                <a:pos x="connsiteX0" y="connsiteY0"/>
              </a:cxn>
              <a:cxn ang="0">
                <a:pos x="connsiteX1" y="connsiteY1"/>
              </a:cxn>
              <a:cxn ang="0">
                <a:pos x="connsiteX2" y="connsiteY2"/>
              </a:cxn>
              <a:cxn ang="0">
                <a:pos x="connsiteX3" y="connsiteY3"/>
              </a:cxn>
            </a:cxnLst>
            <a:rect l="l" t="t" r="r" b="b"/>
            <a:pathLst>
              <a:path w="8392749" h="7320983">
                <a:moveTo>
                  <a:pt x="8392749" y="7320983"/>
                </a:moveTo>
                <a:lnTo>
                  <a:pt x="6431098" y="0"/>
                </a:lnTo>
                <a:lnTo>
                  <a:pt x="0" y="1723207"/>
                </a:lnTo>
                <a:lnTo>
                  <a:pt x="0" y="7320983"/>
                </a:lnTo>
                <a:close/>
              </a:path>
            </a:pathLst>
          </a:custGeom>
        </p:spPr>
      </p:pic>
      <p:sp>
        <p:nvSpPr>
          <p:cNvPr id="6" name="Text Placeholder 22">
            <a:extLst>
              <a:ext uri="{FF2B5EF4-FFF2-40B4-BE49-F238E27FC236}">
                <a16:creationId xmlns:a16="http://schemas.microsoft.com/office/drawing/2014/main" id="{5591563C-8D42-F10A-A6F2-8BFC85D9973D}"/>
              </a:ext>
            </a:extLst>
          </p:cNvPr>
          <p:cNvSpPr>
            <a:spLocks noGrp="1"/>
          </p:cNvSpPr>
          <p:nvPr>
            <p:ph type="body" sz="quarter" idx="13" hasCustomPrompt="1"/>
          </p:nvPr>
        </p:nvSpPr>
        <p:spPr>
          <a:xfrm>
            <a:off x="515939" y="4539039"/>
            <a:ext cx="5185614" cy="263149"/>
          </a:xfrm>
        </p:spPr>
        <p:txBody>
          <a:bodyPr wrap="square" anchor="t">
            <a:noAutofit/>
          </a:bodyPr>
          <a:lstStyle>
            <a:lvl1pPr marL="0" indent="0">
              <a:buNone/>
              <a:defRPr sz="1800" spc="0">
                <a:solidFill>
                  <a:schemeClr val="tx1"/>
                </a:solidFill>
              </a:defRPr>
            </a:lvl1pPr>
          </a:lstStyle>
          <a:p>
            <a:pPr lvl="0"/>
            <a:r>
              <a:rPr lang="en-US"/>
              <a:t>Speaker title, Employing entity</a:t>
            </a:r>
          </a:p>
          <a:p>
            <a:pPr lvl="0"/>
            <a:endParaRPr lang="en-US"/>
          </a:p>
        </p:txBody>
      </p:sp>
      <p:sp>
        <p:nvSpPr>
          <p:cNvPr id="9" name="TextBox 8">
            <a:extLst>
              <a:ext uri="{FF2B5EF4-FFF2-40B4-BE49-F238E27FC236}">
                <a16:creationId xmlns:a16="http://schemas.microsoft.com/office/drawing/2014/main" id="{1F810BBF-1E4D-345B-1E9A-6518F97CFA5F}"/>
              </a:ext>
            </a:extLst>
          </p:cNvPr>
          <p:cNvSpPr txBox="1"/>
          <p:nvPr userDrawn="1"/>
        </p:nvSpPr>
        <p:spPr>
          <a:xfrm>
            <a:off x="515938" y="6096960"/>
            <a:ext cx="5247709" cy="233910"/>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marL="0" lvl="0" indent="0" algn="l" defTabSz="685800" rtl="0" eaLnBrk="1" latinLnBrk="0" hangingPunct="1">
              <a:lnSpc>
                <a:spcPct val="95000"/>
              </a:lnSpc>
              <a:spcBef>
                <a:spcPts val="1200"/>
              </a:spcBef>
              <a:buClr>
                <a:srgbClr val="3253DC"/>
              </a:buClr>
              <a:buFont typeface="Arial" panose="020B0604020202020204" pitchFamily="34" charset="0"/>
              <a:buNone/>
              <a:tabLst/>
            </a:pPr>
            <a:r>
              <a:rPr lang="en-CA" sz="800" kern="1200" baseline="0">
                <a:solidFill>
                  <a:schemeClr val="accent6">
                    <a:lumMod val="50000"/>
                  </a:schemeClr>
                </a:solidFill>
                <a:latin typeface="+mn-lt"/>
                <a:ea typeface="+mn-ea"/>
                <a:cs typeface="+mn-cs"/>
              </a:rPr>
              <a:t>Snapdragon and Qualcomm branded products are products of Qualcomm Technologies, Inc. and/or its subsidiaries. Qualcomm patented technologies are licensed by Qualcomm Incorporated.</a:t>
            </a:r>
            <a:endParaRPr lang="en-US" sz="800" kern="1200" baseline="0">
              <a:solidFill>
                <a:schemeClr val="accent6">
                  <a:lumMod val="50000"/>
                </a:schemeClr>
              </a:solidFill>
              <a:latin typeface="+mn-lt"/>
              <a:ea typeface="+mn-ea"/>
              <a:cs typeface="+mn-cs"/>
            </a:endParaRPr>
          </a:p>
        </p:txBody>
      </p:sp>
      <p:sp>
        <p:nvSpPr>
          <p:cNvPr id="10" name="Text Placeholder 22">
            <a:extLst>
              <a:ext uri="{FF2B5EF4-FFF2-40B4-BE49-F238E27FC236}">
                <a16:creationId xmlns:a16="http://schemas.microsoft.com/office/drawing/2014/main" id="{72F95F94-AED3-E1F5-F8D8-3D1C31656238}"/>
              </a:ext>
            </a:extLst>
          </p:cNvPr>
          <p:cNvSpPr>
            <a:spLocks noGrp="1"/>
          </p:cNvSpPr>
          <p:nvPr>
            <p:ph type="body" sz="quarter" idx="14" hasCustomPrompt="1"/>
          </p:nvPr>
        </p:nvSpPr>
        <p:spPr>
          <a:xfrm>
            <a:off x="515939" y="5763332"/>
            <a:ext cx="5185614" cy="263149"/>
          </a:xfrm>
        </p:spPr>
        <p:txBody>
          <a:bodyPr wrap="square" anchor="t">
            <a:noAutofit/>
          </a:bodyPr>
          <a:lstStyle>
            <a:lvl1pPr marL="0" indent="0">
              <a:buNone/>
              <a:defRPr sz="1600" spc="0">
                <a:solidFill>
                  <a:schemeClr val="tx1"/>
                </a:solidFill>
              </a:defRPr>
            </a:lvl1pPr>
          </a:lstStyle>
          <a:p>
            <a:pPr lvl="0"/>
            <a:r>
              <a:rPr lang="en-US"/>
              <a:t>@</a:t>
            </a:r>
            <a:r>
              <a:rPr lang="en-US" err="1"/>
              <a:t>qualcomm</a:t>
            </a:r>
            <a:endParaRPr lang="en-US"/>
          </a:p>
        </p:txBody>
      </p:sp>
    </p:spTree>
    <p:extLst>
      <p:ext uri="{BB962C8B-B14F-4D97-AF65-F5344CB8AC3E}">
        <p14:creationId xmlns:p14="http://schemas.microsoft.com/office/powerpoint/2010/main" val="943723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6">
          <p15:clr>
            <a:srgbClr val="FBAE40"/>
          </p15:clr>
        </p15:guide>
        <p15:guide id="3" orient="horz" pos="2387">
          <p15:clr>
            <a:srgbClr val="FBAE40"/>
          </p15:clr>
        </p15:guide>
        <p15:guide id="4" orient="horz" pos="2568">
          <p15:clr>
            <a:srgbClr val="FBAE40"/>
          </p15:clr>
        </p15:guide>
        <p15:guide id="5" orient="horz" pos="3022" userDrawn="1">
          <p15:clr>
            <a:srgbClr val="FBAE40"/>
          </p15:clr>
        </p15:guide>
        <p15:guide id="6" pos="359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Photo+Content_Black">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B69D9101-5103-BD0B-DC2D-41CB0A78D249}"/>
              </a:ext>
            </a:extLst>
          </p:cNvPr>
          <p:cNvSpPr>
            <a:spLocks noGrp="1"/>
          </p:cNvSpPr>
          <p:nvPr>
            <p:ph type="body" sz="quarter" idx="14" hasCustomPrompt="1"/>
          </p:nvPr>
        </p:nvSpPr>
        <p:spPr>
          <a:xfrm>
            <a:off x="515937" y="1196975"/>
            <a:ext cx="5327651" cy="1198115"/>
          </a:xfrm>
        </p:spPr>
        <p:txBody>
          <a:bodyPr wrap="square" anchor="b">
            <a:noAutofit/>
          </a:bodyPr>
          <a:lstStyle>
            <a:lvl1pPr marL="0" indent="0">
              <a:buNone/>
              <a:defRPr sz="1300" cap="all" spc="150" baseline="0">
                <a:solidFill>
                  <a:schemeClr val="tx1"/>
                </a:solidFill>
              </a:defRPr>
            </a:lvl1pPr>
          </a:lstStyle>
          <a:p>
            <a:pPr lvl="0"/>
            <a:r>
              <a:rPr lang="en-US"/>
              <a:t>EYEBROW HEADER</a:t>
            </a:r>
          </a:p>
        </p:txBody>
      </p:sp>
      <p:sp>
        <p:nvSpPr>
          <p:cNvPr id="4" name="Title 13">
            <a:extLst>
              <a:ext uri="{FF2B5EF4-FFF2-40B4-BE49-F238E27FC236}">
                <a16:creationId xmlns:a16="http://schemas.microsoft.com/office/drawing/2014/main" id="{9C2E6A67-498D-55F2-44A0-AEB73181C1F5}"/>
              </a:ext>
            </a:extLst>
          </p:cNvPr>
          <p:cNvSpPr>
            <a:spLocks noGrp="1"/>
          </p:cNvSpPr>
          <p:nvPr>
            <p:ph type="title" hasCustomPrompt="1"/>
          </p:nvPr>
        </p:nvSpPr>
        <p:spPr>
          <a:xfrm>
            <a:off x="515937" y="2711631"/>
            <a:ext cx="5327651" cy="730069"/>
          </a:xfrm>
        </p:spPr>
        <p:txBody>
          <a:bodyPr anchor="t"/>
          <a:lstStyle>
            <a:lvl1pPr algn="l" defTabSz="914400" rtl="0" eaLnBrk="1" latinLnBrk="0" hangingPunct="1">
              <a:lnSpc>
                <a:spcPct val="85000"/>
              </a:lnSpc>
              <a:spcBef>
                <a:spcPct val="0"/>
              </a:spcBef>
              <a:buNone/>
              <a:defRPr lang="en-US" sz="2800" kern="2000" spc="-50" baseline="0" dirty="0">
                <a:solidFill>
                  <a:schemeClr val="tx1"/>
                </a:solidFill>
                <a:latin typeface="+mj-lt"/>
                <a:ea typeface="+mj-ea"/>
                <a:cs typeface="+mj-cs"/>
              </a:defRPr>
            </a:lvl1pPr>
          </a:lstStyle>
          <a:p>
            <a:r>
              <a:rPr lang="en-US"/>
              <a:t>2:1 Content &amp; Photo layout </a:t>
            </a:r>
            <a:br>
              <a:rPr lang="en-US"/>
            </a:br>
            <a:r>
              <a:rPr lang="en-US"/>
              <a:t>Title 2 lines maximum</a:t>
            </a:r>
          </a:p>
        </p:txBody>
      </p:sp>
      <p:sp>
        <p:nvSpPr>
          <p:cNvPr id="5" name="Text Placeholder 16">
            <a:extLst>
              <a:ext uri="{FF2B5EF4-FFF2-40B4-BE49-F238E27FC236}">
                <a16:creationId xmlns:a16="http://schemas.microsoft.com/office/drawing/2014/main" id="{567A0B54-1429-39DB-5A18-7783AC1134DD}"/>
              </a:ext>
            </a:extLst>
          </p:cNvPr>
          <p:cNvSpPr>
            <a:spLocks noGrp="1"/>
          </p:cNvSpPr>
          <p:nvPr>
            <p:ph type="body" sz="quarter" idx="15" hasCustomPrompt="1"/>
          </p:nvPr>
        </p:nvSpPr>
        <p:spPr>
          <a:xfrm>
            <a:off x="515938" y="3581401"/>
            <a:ext cx="5327650" cy="2435086"/>
          </a:xfrm>
        </p:spPr>
        <p:txBody>
          <a:bodyPr wrap="square">
            <a:noAutofit/>
          </a:bodyPr>
          <a:lstStyle>
            <a:lvl1pPr marL="0" indent="0">
              <a:lnSpc>
                <a:spcPct val="100000"/>
              </a:lnSpc>
              <a:spcBef>
                <a:spcPts val="0"/>
              </a:spcBef>
              <a:spcAft>
                <a:spcPts val="400"/>
              </a:spcAft>
              <a:buNone/>
              <a:defRPr sz="160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
        <p:nvSpPr>
          <p:cNvPr id="6" name="Footer Placeholder 129">
            <a:extLst>
              <a:ext uri="{FF2B5EF4-FFF2-40B4-BE49-F238E27FC236}">
                <a16:creationId xmlns:a16="http://schemas.microsoft.com/office/drawing/2014/main" id="{8D80928B-7E3D-8479-1AC2-7A221DBC66EF}"/>
              </a:ext>
            </a:extLst>
          </p:cNvPr>
          <p:cNvSpPr>
            <a:spLocks noGrp="1"/>
          </p:cNvSpPr>
          <p:nvPr>
            <p:ph type="ftr" sz="quarter" idx="22"/>
          </p:nvPr>
        </p:nvSpPr>
        <p:spPr>
          <a:xfrm>
            <a:off x="515938" y="6173304"/>
            <a:ext cx="6480175" cy="118174"/>
          </a:xfrm>
        </p:spPr>
        <p:txBody>
          <a:bodyPr/>
          <a:lstStyle>
            <a:lvl1pPr>
              <a:defRPr>
                <a:solidFill>
                  <a:schemeClr val="accent6">
                    <a:lumMod val="90000"/>
                  </a:schemeClr>
                </a:solidFill>
              </a:defRPr>
            </a:lvl1pPr>
          </a:lstStyle>
          <a:p>
            <a:endParaRPr lang="en-CA"/>
          </a:p>
        </p:txBody>
      </p:sp>
      <p:sp>
        <p:nvSpPr>
          <p:cNvPr id="2" name="Picture Placeholder 1">
            <a:extLst>
              <a:ext uri="{FF2B5EF4-FFF2-40B4-BE49-F238E27FC236}">
                <a16:creationId xmlns:a16="http://schemas.microsoft.com/office/drawing/2014/main" id="{68EEC9EC-FC4A-92E3-C233-D049AA444FB1}"/>
              </a:ext>
            </a:extLst>
          </p:cNvPr>
          <p:cNvSpPr>
            <a:spLocks noGrp="1" noChangeAspect="1"/>
          </p:cNvSpPr>
          <p:nvPr>
            <p:ph type="pic" sz="quarter" idx="12" hasCustomPrompt="1"/>
          </p:nvPr>
        </p:nvSpPr>
        <p:spPr>
          <a:xfrm>
            <a:off x="7150937" y="0"/>
            <a:ext cx="5041063" cy="6858000"/>
          </a:xfrm>
          <a:custGeom>
            <a:avLst/>
            <a:gdLst>
              <a:gd name="connsiteX0" fmla="*/ 1341684 w 5041063"/>
              <a:gd name="connsiteY0" fmla="*/ 0 h 6858000"/>
              <a:gd name="connsiteX1" fmla="*/ 5041063 w 5041063"/>
              <a:gd name="connsiteY1" fmla="*/ 0 h 6858000"/>
              <a:gd name="connsiteX2" fmla="*/ 5041063 w 5041063"/>
              <a:gd name="connsiteY2" fmla="*/ 6858000 h 6858000"/>
              <a:gd name="connsiteX3" fmla="*/ 1681589 w 5041063"/>
              <a:gd name="connsiteY3" fmla="*/ 6858000 h 6858000"/>
              <a:gd name="connsiteX4" fmla="*/ 1527585 w 5041063"/>
              <a:gd name="connsiteY4" fmla="*/ 6724571 h 6858000"/>
              <a:gd name="connsiteX5" fmla="*/ 0 w 5041063"/>
              <a:gd name="connsiteY5" fmla="*/ 3272503 h 6858000"/>
              <a:gd name="connsiteX6" fmla="*/ 1211269 w 5041063"/>
              <a:gd name="connsiteY6" fmla="*/ 1368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41063" h="6858000">
                <a:moveTo>
                  <a:pt x="1341684" y="0"/>
                </a:moveTo>
                <a:lnTo>
                  <a:pt x="5041063" y="0"/>
                </a:lnTo>
                <a:lnTo>
                  <a:pt x="5041063" y="6858000"/>
                </a:lnTo>
                <a:lnTo>
                  <a:pt x="1681589" y="6858000"/>
                </a:lnTo>
                <a:lnTo>
                  <a:pt x="1527585" y="6724571"/>
                </a:lnTo>
                <a:cubicBezTo>
                  <a:pt x="589158" y="5871472"/>
                  <a:pt x="0" y="4640804"/>
                  <a:pt x="0" y="3272503"/>
                </a:cubicBezTo>
                <a:cubicBezTo>
                  <a:pt x="0" y="2065179"/>
                  <a:pt x="458687" y="965008"/>
                  <a:pt x="1211269" y="136816"/>
                </a:cubicBezTo>
                <a:close/>
              </a:path>
            </a:pathLst>
          </a:custGeom>
          <a:noFill/>
        </p:spPr>
        <p:txBody>
          <a:bodyPr wrap="square" lIns="540000" rIns="0" anchor="ctr">
            <a:noAutofit/>
          </a:bodyPr>
          <a:lstStyle>
            <a:lvl1pPr marL="0" indent="0">
              <a:buNone/>
              <a:defRPr sz="3000"/>
            </a:lvl1pPr>
          </a:lstStyle>
          <a:p>
            <a:r>
              <a:rPr lang="en-US"/>
              <a:t>Click the icon to insert photo</a:t>
            </a:r>
          </a:p>
        </p:txBody>
      </p:sp>
      <p:grpSp>
        <p:nvGrpSpPr>
          <p:cNvPr id="7" name="Group 6">
            <a:extLst>
              <a:ext uri="{FF2B5EF4-FFF2-40B4-BE49-F238E27FC236}">
                <a16:creationId xmlns:a16="http://schemas.microsoft.com/office/drawing/2014/main" id="{B2803B46-6AFA-41A0-EB99-0BD1C1063C46}"/>
              </a:ext>
            </a:extLst>
          </p:cNvPr>
          <p:cNvGrpSpPr/>
          <p:nvPr userDrawn="1"/>
        </p:nvGrpSpPr>
        <p:grpSpPr>
          <a:xfrm>
            <a:off x="12290489" y="-1"/>
            <a:ext cx="2910882" cy="6858001"/>
            <a:chOff x="12290489" y="-1"/>
            <a:chExt cx="2910882" cy="6858001"/>
          </a:xfrm>
        </p:grpSpPr>
        <p:sp>
          <p:nvSpPr>
            <p:cNvPr id="8" name="Rectangle 7">
              <a:extLst>
                <a:ext uri="{FF2B5EF4-FFF2-40B4-BE49-F238E27FC236}">
                  <a16:creationId xmlns:a16="http://schemas.microsoft.com/office/drawing/2014/main" id="{7FE3F89A-9E40-27C7-B7BE-985808404242}"/>
                </a:ext>
              </a:extLst>
            </p:cNvPr>
            <p:cNvSpPr/>
            <p:nvPr userDrawn="1"/>
          </p:nvSpPr>
          <p:spPr>
            <a:xfrm>
              <a:off x="12290489" y="-1"/>
              <a:ext cx="273515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latin typeface="Aptos" panose="020B0004020202020204" pitchFamily="34" charset="0"/>
                <a:cs typeface="Aparajita" panose="02020603050405020304" pitchFamily="18" charset="0"/>
              </a:endParaRPr>
            </a:p>
          </p:txBody>
        </p:sp>
        <p:sp>
          <p:nvSpPr>
            <p:cNvPr id="9" name="TextBox 8">
              <a:extLst>
                <a:ext uri="{FF2B5EF4-FFF2-40B4-BE49-F238E27FC236}">
                  <a16:creationId xmlns:a16="http://schemas.microsoft.com/office/drawing/2014/main" id="{C61F25C8-C335-7749-8C02-BA1FDB7DF185}"/>
                </a:ext>
              </a:extLst>
            </p:cNvPr>
            <p:cNvSpPr txBox="1"/>
            <p:nvPr userDrawn="1"/>
          </p:nvSpPr>
          <p:spPr>
            <a:xfrm>
              <a:off x="12449814" y="173148"/>
              <a:ext cx="1534074" cy="169277"/>
            </a:xfrm>
            <a:prstGeom prst="rect">
              <a:avLst/>
            </a:prstGeom>
          </p:spPr>
          <p:txBody>
            <a:bodyPr vert="horz" wrap="none" lIns="0" tIns="0" rIns="0" bIns="0" rtlCol="0" anchor="t">
              <a:spAutoFit/>
            </a:bodyPr>
            <a:lstStyle>
              <a:defPPr>
                <a:defRPr lang="en-US"/>
              </a:defPPr>
              <a:lvl1pPr>
                <a:defRPr sz="1100">
                  <a:solidFill>
                    <a:schemeClr val="accent2"/>
                  </a:solidFill>
                  <a:latin typeface="Arial" charset="0"/>
                  <a:ea typeface="Arial" charset="0"/>
                  <a:cs typeface="Arial" charset="0"/>
                </a:defRPr>
              </a:lvl1pPr>
            </a:lstStyle>
            <a:p>
              <a:pPr lvl="0"/>
              <a:r>
                <a:rPr lang="en-US" b="1">
                  <a:solidFill>
                    <a:schemeClr val="bg1"/>
                  </a:solidFill>
                  <a:latin typeface="Aptos" panose="020B0004020202020204" pitchFamily="34" charset="0"/>
                  <a:cs typeface="Aparajita" panose="02020603050405020304" pitchFamily="18" charset="0"/>
                </a:rPr>
                <a:t>HOW TO ADD AN IMAGE</a:t>
              </a:r>
            </a:p>
          </p:txBody>
        </p:sp>
        <p:cxnSp>
          <p:nvCxnSpPr>
            <p:cNvPr id="10" name="Straight Connector 9">
              <a:extLst>
                <a:ext uri="{FF2B5EF4-FFF2-40B4-BE49-F238E27FC236}">
                  <a16:creationId xmlns:a16="http://schemas.microsoft.com/office/drawing/2014/main" id="{93FBEB36-1958-954B-529B-9DFBB159054D}"/>
                </a:ext>
              </a:extLst>
            </p:cNvPr>
            <p:cNvCxnSpPr>
              <a:cxnSpLocks/>
            </p:cNvCxnSpPr>
            <p:nvPr userDrawn="1"/>
          </p:nvCxnSpPr>
          <p:spPr>
            <a:xfrm>
              <a:off x="12449814" y="423012"/>
              <a:ext cx="270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46270D9-E5B5-339E-6D31-12BEBFCCBE86}"/>
                </a:ext>
              </a:extLst>
            </p:cNvPr>
            <p:cNvSpPr txBox="1"/>
            <p:nvPr userDrawn="1"/>
          </p:nvSpPr>
          <p:spPr>
            <a:xfrm>
              <a:off x="12614407" y="1281322"/>
              <a:ext cx="2297338" cy="606192"/>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lvl="0" indent="0">
                <a:buFont typeface="Arial" panose="020B0604020202020204" pitchFamily="34" charset="0"/>
                <a:buNone/>
              </a:pPr>
              <a:r>
                <a:rPr lang="en-US" sz="600" b="1">
                  <a:latin typeface="Aptos" panose="020B0004020202020204" pitchFamily="34" charset="0"/>
                  <a:cs typeface="Aparajita" panose="02020603050405020304" pitchFamily="18" charset="0"/>
                </a:rPr>
                <a:t>Method 1: </a:t>
              </a:r>
              <a:r>
                <a:rPr lang="en-US" sz="600" b="0">
                  <a:latin typeface="Aptos" panose="020B0004020202020204" pitchFamily="34" charset="0"/>
                  <a:cs typeface="Aparajita" panose="02020603050405020304" pitchFamily="18" charset="0"/>
                </a:rPr>
                <a:t>from file browser</a:t>
              </a:r>
            </a:p>
            <a:p>
              <a:pPr lvl="1">
                <a:buNone/>
              </a:pPr>
              <a:r>
                <a:rPr lang="en-US" sz="1050">
                  <a:latin typeface="Aptos" panose="020B0004020202020204" pitchFamily="34" charset="0"/>
                  <a:cs typeface="Aparajita" panose="02020603050405020304" pitchFamily="18" charset="0"/>
                </a:rPr>
                <a:t>Drag the image onto the slide.</a:t>
              </a:r>
            </a:p>
            <a:p>
              <a:pPr marL="0" marR="0" lvl="1" indent="0" algn="l" defTabSz="914400" rtl="0" eaLnBrk="1" fontAlgn="auto" latinLnBrk="0" hangingPunct="1">
                <a:lnSpc>
                  <a:spcPct val="90000"/>
                </a:lnSpc>
                <a:spcBef>
                  <a:spcPts val="0"/>
                </a:spcBef>
                <a:spcAft>
                  <a:spcPts val="300"/>
                </a:spcAft>
                <a:buClrTx/>
                <a:buSzTx/>
                <a:buFontTx/>
                <a:buNone/>
                <a:tabLst/>
                <a:defRPr/>
              </a:pPr>
              <a:r>
                <a:rPr lang="en-US" sz="700">
                  <a:latin typeface="Aptos" panose="020B0004020202020204" pitchFamily="34" charset="0"/>
                  <a:cs typeface="Aparajita" panose="02020603050405020304" pitchFamily="18" charset="0"/>
                </a:rPr>
                <a:t>Note: If there are multiple image placeholders on the slide, select the intended placeholder before dragging in the image to let PowerPoint know where you want it.</a:t>
              </a:r>
              <a:endParaRPr lang="en-US" sz="1000">
                <a:latin typeface="Aptos" panose="020B0004020202020204" pitchFamily="34" charset="0"/>
                <a:cs typeface="Aparajita" panose="02020603050405020304" pitchFamily="18" charset="0"/>
              </a:endParaRPr>
            </a:p>
          </p:txBody>
        </p:sp>
        <p:sp>
          <p:nvSpPr>
            <p:cNvPr id="12" name="TextBox 11">
              <a:extLst>
                <a:ext uri="{FF2B5EF4-FFF2-40B4-BE49-F238E27FC236}">
                  <a16:creationId xmlns:a16="http://schemas.microsoft.com/office/drawing/2014/main" id="{2E73870E-978A-5343-EABB-E6073836B531}"/>
                </a:ext>
              </a:extLst>
            </p:cNvPr>
            <p:cNvSpPr txBox="1">
              <a:spLocks noChangeAspect="1"/>
            </p:cNvSpPr>
            <p:nvPr/>
          </p:nvSpPr>
          <p:spPr>
            <a:xfrm>
              <a:off x="12449814" y="566082"/>
              <a:ext cx="114706" cy="114706"/>
            </a:xfrm>
            <a:prstGeom prst="ellipse">
              <a:avLst/>
            </a:prstGeom>
            <a:solidFill>
              <a:schemeClr val="accent1"/>
            </a:solidFill>
          </p:spPr>
          <p:txBody>
            <a:bodyPr vert="horz" wrap="none" lIns="0" tIns="0" rIns="0" bIns="0" rtlCol="0" anchor="ctr">
              <a:noAutofit/>
            </a:bodyPr>
            <a:lstStyle/>
            <a:p>
              <a:pPr algn="ctr"/>
              <a:r>
                <a:rPr lang="en-US" sz="500">
                  <a:solidFill>
                    <a:schemeClr val="tx1"/>
                  </a:solidFill>
                  <a:latin typeface="Aptos" panose="020B0004020202020204" pitchFamily="34" charset="0"/>
                  <a:ea typeface="Arial" charset="0"/>
                  <a:cs typeface="Aparajita" panose="02020603050405020304" pitchFamily="18" charset="0"/>
                </a:rPr>
                <a:t>1</a:t>
              </a:r>
            </a:p>
          </p:txBody>
        </p:sp>
        <p:sp>
          <p:nvSpPr>
            <p:cNvPr id="13" name="TextBox 12">
              <a:extLst>
                <a:ext uri="{FF2B5EF4-FFF2-40B4-BE49-F238E27FC236}">
                  <a16:creationId xmlns:a16="http://schemas.microsoft.com/office/drawing/2014/main" id="{672CD1F3-6E36-C78E-03F8-61B8E15E33FC}"/>
                </a:ext>
              </a:extLst>
            </p:cNvPr>
            <p:cNvSpPr txBox="1">
              <a:spLocks noChangeAspect="1"/>
            </p:cNvSpPr>
            <p:nvPr/>
          </p:nvSpPr>
          <p:spPr>
            <a:xfrm>
              <a:off x="12449814" y="1018081"/>
              <a:ext cx="114706" cy="114706"/>
            </a:xfrm>
            <a:prstGeom prst="ellipse">
              <a:avLst/>
            </a:prstGeom>
            <a:solidFill>
              <a:schemeClr val="accent1"/>
            </a:solidFill>
          </p:spPr>
          <p:txBody>
            <a:bodyPr vert="horz" wrap="none" lIns="0" tIns="0" rIns="0" bIns="0" rtlCol="0" anchor="ctr">
              <a:noAutofit/>
            </a:bodyPr>
            <a:lstStyle/>
            <a:p>
              <a:pPr algn="ctr"/>
              <a:r>
                <a:rPr lang="en-US" sz="500">
                  <a:solidFill>
                    <a:schemeClr val="tx1"/>
                  </a:solidFill>
                  <a:latin typeface="Aptos" panose="020B0004020202020204" pitchFamily="34" charset="0"/>
                  <a:ea typeface="Arial" charset="0"/>
                  <a:cs typeface="Aparajita" panose="02020603050405020304" pitchFamily="18" charset="0"/>
                </a:rPr>
                <a:t>2</a:t>
              </a:r>
            </a:p>
          </p:txBody>
        </p:sp>
        <p:sp>
          <p:nvSpPr>
            <p:cNvPr id="14" name="TextBox 13">
              <a:extLst>
                <a:ext uri="{FF2B5EF4-FFF2-40B4-BE49-F238E27FC236}">
                  <a16:creationId xmlns:a16="http://schemas.microsoft.com/office/drawing/2014/main" id="{B833CDF8-6AB7-1B0E-53EE-488034AF2D96}"/>
                </a:ext>
              </a:extLst>
            </p:cNvPr>
            <p:cNvSpPr txBox="1"/>
            <p:nvPr userDrawn="1"/>
          </p:nvSpPr>
          <p:spPr>
            <a:xfrm>
              <a:off x="12614406" y="545515"/>
              <a:ext cx="2586965" cy="612988"/>
            </a:xfrm>
            <a:prstGeom prst="rect">
              <a:avLst/>
            </a:prstGeom>
          </p:spPr>
          <p:txBody>
            <a:bodyPr vert="horz" wrap="square" lIns="0" tIns="0" rIns="0" bIns="0" rtlCol="0" anchor="t">
              <a:spAutoFit/>
            </a:bodyPr>
            <a:lstStyle>
              <a:defPPr>
                <a:defRPr lang="en-US"/>
              </a:defPPr>
              <a:lvl1pPr lvl="0">
                <a:spcBef>
                  <a:spcPts val="1000"/>
                </a:spcBef>
                <a:spcAft>
                  <a:spcPts val="300"/>
                </a:spcAft>
                <a:defRPr sz="1050" b="0" cap="none" spc="0" baseline="0">
                  <a:solidFill>
                    <a:schemeClr val="bg1"/>
                  </a:solidFill>
                  <a:latin typeface="Arial" charset="0"/>
                  <a:ea typeface="Arial" charset="0"/>
                  <a:cs typeface="Arial" charset="0"/>
                </a:defRPr>
              </a:lvl1pPr>
              <a:lvl2pPr marL="134938" lvl="1" indent="-131763">
                <a:lnSpc>
                  <a:spcPct val="90000"/>
                </a:lnSpc>
                <a:spcAft>
                  <a:spcPts val="300"/>
                </a:spcAft>
                <a:buFont typeface="Wingdings" pitchFamily="2" charset="2"/>
                <a:buChar char="§"/>
                <a:tabLst/>
                <a:defRPr sz="9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lvl="0">
                <a:spcBef>
                  <a:spcPts val="700"/>
                </a:spcBef>
              </a:pPr>
              <a:r>
                <a:rPr lang="en-US">
                  <a:latin typeface="Aptos" panose="020B0004020202020204" pitchFamily="34" charset="0"/>
                  <a:cs typeface="Aparajita" panose="02020603050405020304" pitchFamily="18" charset="0"/>
                </a:rPr>
                <a:t>Source images from the </a:t>
              </a:r>
              <a:r>
                <a:rPr lang="en-US">
                  <a:solidFill>
                    <a:schemeClr val="accent1"/>
                  </a:solidFill>
                  <a:latin typeface="Aptos" panose="020B0004020202020204" pitchFamily="34" charset="0"/>
                  <a:cs typeface="Aparajita" panose="02020603050405020304" pitchFamily="18" charset="0"/>
                </a:rPr>
                <a:t>Qualcomm Brand Portal</a:t>
              </a:r>
            </a:p>
            <a:p>
              <a:pPr lvl="0">
                <a:spcBef>
                  <a:spcPts val="700"/>
                </a:spcBef>
              </a:pPr>
              <a:r>
                <a:rPr lang="en-US">
                  <a:latin typeface="Aptos" panose="020B0004020202020204" pitchFamily="34" charset="0"/>
                  <a:cs typeface="Aparajita" panose="02020603050405020304" pitchFamily="18" charset="0"/>
                </a:rPr>
                <a:t>Add the image to the placeholder.</a:t>
              </a:r>
            </a:p>
          </p:txBody>
        </p:sp>
        <p:sp>
          <p:nvSpPr>
            <p:cNvPr id="15" name="TextBox 14">
              <a:extLst>
                <a:ext uri="{FF2B5EF4-FFF2-40B4-BE49-F238E27FC236}">
                  <a16:creationId xmlns:a16="http://schemas.microsoft.com/office/drawing/2014/main" id="{2B3D397F-57F7-D0C6-D391-485FB87BE34D}"/>
                </a:ext>
              </a:extLst>
            </p:cNvPr>
            <p:cNvSpPr txBox="1"/>
            <p:nvPr userDrawn="1"/>
          </p:nvSpPr>
          <p:spPr>
            <a:xfrm>
              <a:off x="12614407" y="1990969"/>
              <a:ext cx="1981357" cy="605550"/>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lvl="0" indent="0">
                <a:buFont typeface="Arial" panose="020B0604020202020204" pitchFamily="34" charset="0"/>
                <a:buNone/>
              </a:pPr>
              <a:r>
                <a:rPr lang="en-US" sz="600">
                  <a:latin typeface="Aptos" panose="020B0004020202020204" pitchFamily="34" charset="0"/>
                  <a:cs typeface="Aparajita" panose="02020603050405020304" pitchFamily="18" charset="0"/>
                </a:rPr>
                <a:t>Method 2: </a:t>
              </a:r>
              <a:r>
                <a:rPr lang="en-US" sz="600" b="0">
                  <a:latin typeface="Aptos" panose="020B0004020202020204" pitchFamily="34" charset="0"/>
                  <a:cs typeface="Aparajita" panose="02020603050405020304" pitchFamily="18" charset="0"/>
                </a:rPr>
                <a:t>Paste from clipboard</a:t>
              </a:r>
            </a:p>
            <a:p>
              <a:pPr lvl="1">
                <a:buNone/>
              </a:pPr>
              <a:r>
                <a:rPr lang="en-US" sz="1050">
                  <a:latin typeface="Aptos" panose="020B0004020202020204" pitchFamily="34" charset="0"/>
                  <a:cs typeface="Aparajita" panose="02020603050405020304" pitchFamily="18" charset="0"/>
                </a:rPr>
                <a:t>Select the image placeholder.</a:t>
              </a:r>
            </a:p>
            <a:p>
              <a:pPr lvl="1">
                <a:buNone/>
              </a:pPr>
              <a:r>
                <a:rPr lang="en-US" sz="1050">
                  <a:latin typeface="Aptos" panose="020B0004020202020204" pitchFamily="34" charset="0"/>
                  <a:cs typeface="Aparajita" panose="02020603050405020304" pitchFamily="18" charset="0"/>
                </a:rPr>
                <a:t>Right-click or use keyboard shortcuts to paste the image.</a:t>
              </a:r>
            </a:p>
          </p:txBody>
        </p:sp>
        <p:sp>
          <p:nvSpPr>
            <p:cNvPr id="16" name="TextBox 15">
              <a:extLst>
                <a:ext uri="{FF2B5EF4-FFF2-40B4-BE49-F238E27FC236}">
                  <a16:creationId xmlns:a16="http://schemas.microsoft.com/office/drawing/2014/main" id="{DC941C1F-E03D-172E-6FE0-94FA949B65E6}"/>
                </a:ext>
              </a:extLst>
            </p:cNvPr>
            <p:cNvSpPr txBox="1"/>
            <p:nvPr userDrawn="1"/>
          </p:nvSpPr>
          <p:spPr>
            <a:xfrm>
              <a:off x="12614407" y="2699974"/>
              <a:ext cx="2297338" cy="421654"/>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lvl="0" indent="0">
                <a:buFont typeface="Arial" panose="020B0604020202020204" pitchFamily="34" charset="0"/>
                <a:buNone/>
              </a:pPr>
              <a:r>
                <a:rPr lang="en-US" sz="600">
                  <a:latin typeface="Aptos" panose="020B0004020202020204" pitchFamily="34" charset="0"/>
                  <a:cs typeface="Aparajita" panose="02020603050405020304" pitchFamily="18" charset="0"/>
                </a:rPr>
                <a:t>Method 3: </a:t>
              </a:r>
              <a:r>
                <a:rPr lang="en-US" sz="600" b="0">
                  <a:latin typeface="Aptos" panose="020B0004020202020204" pitchFamily="34" charset="0"/>
                  <a:cs typeface="Aparajita" panose="02020603050405020304" pitchFamily="18" charset="0"/>
                </a:rPr>
                <a:t>Placeholder icon</a:t>
              </a:r>
            </a:p>
            <a:p>
              <a:pPr lvl="1">
                <a:buNone/>
              </a:pPr>
              <a:r>
                <a:rPr lang="en-US" sz="1050">
                  <a:latin typeface="Aptos" panose="020B0004020202020204" pitchFamily="34" charset="0"/>
                  <a:cs typeface="Aparajita" panose="02020603050405020304" pitchFamily="18" charset="0"/>
                </a:rPr>
                <a:t>Click the image icon inside the placeholder to browse for an image.</a:t>
              </a:r>
            </a:p>
          </p:txBody>
        </p:sp>
        <p:grpSp>
          <p:nvGrpSpPr>
            <p:cNvPr id="17" name="Group 16">
              <a:extLst>
                <a:ext uri="{FF2B5EF4-FFF2-40B4-BE49-F238E27FC236}">
                  <a16:creationId xmlns:a16="http://schemas.microsoft.com/office/drawing/2014/main" id="{BB112CA0-EB7E-5767-F7E9-B454A521394F}"/>
                </a:ext>
              </a:extLst>
            </p:cNvPr>
            <p:cNvGrpSpPr/>
            <p:nvPr userDrawn="1"/>
          </p:nvGrpSpPr>
          <p:grpSpPr>
            <a:xfrm>
              <a:off x="12429548" y="3236396"/>
              <a:ext cx="2735151" cy="1280928"/>
              <a:chOff x="9286315" y="6976989"/>
              <a:chExt cx="2735151" cy="1280928"/>
            </a:xfrm>
          </p:grpSpPr>
          <p:sp>
            <p:nvSpPr>
              <p:cNvPr id="28" name="Rectangle 27">
                <a:extLst>
                  <a:ext uri="{FF2B5EF4-FFF2-40B4-BE49-F238E27FC236}">
                    <a16:creationId xmlns:a16="http://schemas.microsoft.com/office/drawing/2014/main" id="{B4469508-3963-980C-C94B-3551DDC6088F}"/>
                  </a:ext>
                </a:extLst>
              </p:cNvPr>
              <p:cNvSpPr/>
              <p:nvPr userDrawn="1"/>
            </p:nvSpPr>
            <p:spPr>
              <a:xfrm>
                <a:off x="9286315" y="6976989"/>
                <a:ext cx="2735151" cy="1280928"/>
              </a:xfrm>
              <a:prstGeom prst="rect">
                <a:avLst/>
              </a:prstGeom>
              <a:solidFill>
                <a:schemeClr val="bg1"/>
              </a:solidFill>
              <a:ln w="254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cs typeface="Aparajita" panose="02020603050405020304" pitchFamily="18" charset="0"/>
                </a:endParaRPr>
              </a:p>
            </p:txBody>
          </p:sp>
          <p:sp>
            <p:nvSpPr>
              <p:cNvPr id="29" name="TextBox 28">
                <a:extLst>
                  <a:ext uri="{FF2B5EF4-FFF2-40B4-BE49-F238E27FC236}">
                    <a16:creationId xmlns:a16="http://schemas.microsoft.com/office/drawing/2014/main" id="{9524E475-6BE0-356D-61A7-647536978E43}"/>
                  </a:ext>
                </a:extLst>
              </p:cNvPr>
              <p:cNvSpPr txBox="1"/>
              <p:nvPr userDrawn="1"/>
            </p:nvSpPr>
            <p:spPr>
              <a:xfrm>
                <a:off x="9970738" y="7105788"/>
                <a:ext cx="1983958" cy="169277"/>
              </a:xfrm>
              <a:prstGeom prst="rect">
                <a:avLst/>
              </a:prstGeom>
            </p:spPr>
            <p:txBody>
              <a:bodyPr vert="horz" wrap="square" lIns="0" tIns="0" rIns="0" bIns="0" rtlCol="0" anchor="t">
                <a:spAutoFit/>
              </a:bodyPr>
              <a:lstStyle/>
              <a:p>
                <a:pPr algn="l"/>
                <a:r>
                  <a:rPr lang="en-US" sz="1100">
                    <a:solidFill>
                      <a:schemeClr val="tx1"/>
                    </a:solidFill>
                    <a:latin typeface="Aptos" panose="020B0004020202020204" pitchFamily="34" charset="0"/>
                    <a:ea typeface="Arial" charset="0"/>
                    <a:cs typeface="Aparajita" panose="02020603050405020304" pitchFamily="18" charset="0"/>
                  </a:rPr>
                  <a:t>Cropping Images</a:t>
                </a:r>
              </a:p>
            </p:txBody>
          </p:sp>
          <p:pic>
            <p:nvPicPr>
              <p:cNvPr id="30" name="Graphic 29">
                <a:extLst>
                  <a:ext uri="{FF2B5EF4-FFF2-40B4-BE49-F238E27FC236}">
                    <a16:creationId xmlns:a16="http://schemas.microsoft.com/office/drawing/2014/main" id="{5F2ABD74-43F9-2E92-EE50-0F160C4A583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446538" y="7116071"/>
                <a:ext cx="155227" cy="155227"/>
              </a:xfrm>
              <a:prstGeom prst="rect">
                <a:avLst/>
              </a:prstGeom>
            </p:spPr>
          </p:pic>
          <p:sp>
            <p:nvSpPr>
              <p:cNvPr id="31" name="TextBox 30">
                <a:extLst>
                  <a:ext uri="{FF2B5EF4-FFF2-40B4-BE49-F238E27FC236}">
                    <a16:creationId xmlns:a16="http://schemas.microsoft.com/office/drawing/2014/main" id="{61FA0112-DCF0-1211-D2C3-3DA9CB620BA4}"/>
                  </a:ext>
                </a:extLst>
              </p:cNvPr>
              <p:cNvSpPr txBox="1"/>
              <p:nvPr userDrawn="1"/>
            </p:nvSpPr>
            <p:spPr>
              <a:xfrm>
                <a:off x="9446538" y="7369972"/>
                <a:ext cx="2384904" cy="738664"/>
              </a:xfrm>
              <a:prstGeom prst="rect">
                <a:avLst/>
              </a:prstGeom>
            </p:spPr>
            <p:txBody>
              <a:bodyPr vert="horz" wrap="square" lIns="0" tIns="0" rIns="0" bIns="0" rtlCol="0" anchor="t">
                <a:spAutoFit/>
              </a:bodyPr>
              <a:lstStyle>
                <a:defPPr>
                  <a:defRPr lang="en-US"/>
                </a:defPPr>
                <a:lvl1pPr lvl="0">
                  <a:spcBef>
                    <a:spcPts val="1000"/>
                  </a:spcBef>
                  <a:spcAft>
                    <a:spcPts val="300"/>
                  </a:spcAft>
                  <a:defRPr sz="1050" b="0" cap="none" spc="0" baseline="0">
                    <a:solidFill>
                      <a:schemeClr val="bg1"/>
                    </a:solidFill>
                    <a:latin typeface="Arial" charset="0"/>
                    <a:ea typeface="Arial" charset="0"/>
                    <a:cs typeface="Arial" charset="0"/>
                  </a:defRPr>
                </a:lvl1pPr>
                <a:lvl2pPr marL="134938" lvl="1" indent="-131763">
                  <a:lnSpc>
                    <a:spcPct val="90000"/>
                  </a:lnSpc>
                  <a:spcAft>
                    <a:spcPts val="300"/>
                  </a:spcAft>
                  <a:buFont typeface="Wingdings" pitchFamily="2" charset="2"/>
                  <a:buChar char="§"/>
                  <a:tabLst/>
                  <a:defRPr sz="9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Right-click on the image.</a:t>
                </a:r>
              </a:p>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Choose “Crop” from the menu. (           )</a:t>
                </a:r>
              </a:p>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Adjust the size and position of the image.</a:t>
                </a:r>
              </a:p>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Press Esc or click outside the image area to exit the cropping mode.</a:t>
                </a:r>
              </a:p>
            </p:txBody>
          </p:sp>
          <p:pic>
            <p:nvPicPr>
              <p:cNvPr id="32" name="Picture 31">
                <a:extLst>
                  <a:ext uri="{FF2B5EF4-FFF2-40B4-BE49-F238E27FC236}">
                    <a16:creationId xmlns:a16="http://schemas.microsoft.com/office/drawing/2014/main" id="{009305B4-7E52-800A-06C8-F44B6168BCBA}"/>
                  </a:ext>
                </a:extLst>
              </p:cNvPr>
              <p:cNvPicPr>
                <a:picLocks noChangeAspect="1"/>
              </p:cNvPicPr>
              <p:nvPr userDrawn="1"/>
            </p:nvPicPr>
            <p:blipFill rotWithShape="1">
              <a:blip r:embed="rId4"/>
              <a:srcRect l="33684" t="12097" r="43371" b="20368"/>
              <a:stretch/>
            </p:blipFill>
            <p:spPr>
              <a:xfrm>
                <a:off x="11243541" y="7454405"/>
                <a:ext cx="136897" cy="213643"/>
              </a:xfrm>
              <a:prstGeom prst="rect">
                <a:avLst/>
              </a:prstGeom>
              <a:ln w="19050">
                <a:noFill/>
              </a:ln>
            </p:spPr>
          </p:pic>
          <p:sp>
            <p:nvSpPr>
              <p:cNvPr id="33" name="TextBox 32">
                <a:extLst>
                  <a:ext uri="{FF2B5EF4-FFF2-40B4-BE49-F238E27FC236}">
                    <a16:creationId xmlns:a16="http://schemas.microsoft.com/office/drawing/2014/main" id="{60BE1D2C-DB8C-729D-64C6-7EA1B732C782}"/>
                  </a:ext>
                </a:extLst>
              </p:cNvPr>
              <p:cNvSpPr txBox="1"/>
              <p:nvPr userDrawn="1"/>
            </p:nvSpPr>
            <p:spPr>
              <a:xfrm>
                <a:off x="9667287" y="7119168"/>
                <a:ext cx="272091" cy="153888"/>
              </a:xfrm>
              <a:prstGeom prst="rect">
                <a:avLst/>
              </a:prstGeom>
            </p:spPr>
            <p:txBody>
              <a:bodyPr vert="horz" wrap="square" lIns="0" tIns="0" rIns="0" bIns="0" rtlCol="0" anchor="t">
                <a:spAutoFit/>
              </a:bodyPr>
              <a:lstStyle/>
              <a:p>
                <a:pPr algn="l"/>
                <a:r>
                  <a:rPr lang="en-US" sz="1000" kern="1200" cap="all" spc="150" baseline="0">
                    <a:solidFill>
                      <a:schemeClr val="tx1"/>
                    </a:solidFill>
                    <a:latin typeface="+mn-lt"/>
                    <a:ea typeface="+mn-ea"/>
                    <a:cs typeface="+mn-cs"/>
                  </a:rPr>
                  <a:t>TIP</a:t>
                </a:r>
              </a:p>
            </p:txBody>
          </p:sp>
        </p:grpSp>
        <p:grpSp>
          <p:nvGrpSpPr>
            <p:cNvPr id="18" name="Group 17">
              <a:extLst>
                <a:ext uri="{FF2B5EF4-FFF2-40B4-BE49-F238E27FC236}">
                  <a16:creationId xmlns:a16="http://schemas.microsoft.com/office/drawing/2014/main" id="{BEFDD349-EE1C-6775-3B1D-C1CDAF120DB9}"/>
                </a:ext>
              </a:extLst>
            </p:cNvPr>
            <p:cNvGrpSpPr/>
            <p:nvPr userDrawn="1"/>
          </p:nvGrpSpPr>
          <p:grpSpPr>
            <a:xfrm>
              <a:off x="12429548" y="4543123"/>
              <a:ext cx="2735151" cy="2200108"/>
              <a:chOff x="9538241" y="5155416"/>
              <a:chExt cx="2735151" cy="2200108"/>
            </a:xfrm>
          </p:grpSpPr>
          <p:sp>
            <p:nvSpPr>
              <p:cNvPr id="19" name="Rectangle 18">
                <a:extLst>
                  <a:ext uri="{FF2B5EF4-FFF2-40B4-BE49-F238E27FC236}">
                    <a16:creationId xmlns:a16="http://schemas.microsoft.com/office/drawing/2014/main" id="{84A2BB42-E5CC-6F03-BE09-48B64B6633AC}"/>
                  </a:ext>
                </a:extLst>
              </p:cNvPr>
              <p:cNvSpPr/>
              <p:nvPr userDrawn="1"/>
            </p:nvSpPr>
            <p:spPr>
              <a:xfrm>
                <a:off x="9538241" y="5155416"/>
                <a:ext cx="2735151" cy="2200108"/>
              </a:xfrm>
              <a:prstGeom prst="rect">
                <a:avLst/>
              </a:prstGeom>
              <a:solidFill>
                <a:schemeClr val="bg1"/>
              </a:solidFill>
              <a:ln w="254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cs typeface="Aparajita" panose="02020603050405020304" pitchFamily="18" charset="0"/>
                </a:endParaRPr>
              </a:p>
            </p:txBody>
          </p:sp>
          <p:sp>
            <p:nvSpPr>
              <p:cNvPr id="20" name="TextBox 19">
                <a:extLst>
                  <a:ext uri="{FF2B5EF4-FFF2-40B4-BE49-F238E27FC236}">
                    <a16:creationId xmlns:a16="http://schemas.microsoft.com/office/drawing/2014/main" id="{92A52123-4AA7-CEED-12F8-A158384DB525}"/>
                  </a:ext>
                </a:extLst>
              </p:cNvPr>
              <p:cNvSpPr txBox="1"/>
              <p:nvPr userDrawn="1"/>
            </p:nvSpPr>
            <p:spPr>
              <a:xfrm>
                <a:off x="10222664" y="5284216"/>
                <a:ext cx="1983958" cy="169277"/>
              </a:xfrm>
              <a:prstGeom prst="rect">
                <a:avLst/>
              </a:prstGeom>
            </p:spPr>
            <p:txBody>
              <a:bodyPr vert="horz" wrap="square" lIns="0" tIns="0" rIns="0" bIns="0" rtlCol="0" anchor="t">
                <a:spAutoFit/>
              </a:bodyPr>
              <a:lstStyle/>
              <a:p>
                <a:pPr algn="l"/>
                <a:r>
                  <a:rPr lang="en-US" sz="1100">
                    <a:solidFill>
                      <a:schemeClr val="tx1"/>
                    </a:solidFill>
                    <a:latin typeface="Aptos" panose="020B0004020202020204" pitchFamily="34" charset="0"/>
                    <a:ea typeface="Arial" charset="0"/>
                    <a:cs typeface="Aparajita" panose="02020603050405020304" pitchFamily="18" charset="0"/>
                  </a:rPr>
                  <a:t>Changing Images</a:t>
                </a:r>
              </a:p>
            </p:txBody>
          </p:sp>
          <p:pic>
            <p:nvPicPr>
              <p:cNvPr id="21" name="Graphic 20">
                <a:extLst>
                  <a:ext uri="{FF2B5EF4-FFF2-40B4-BE49-F238E27FC236}">
                    <a16:creationId xmlns:a16="http://schemas.microsoft.com/office/drawing/2014/main" id="{934C1FE1-835F-26F6-345B-30A0F31F1D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698464" y="5294499"/>
                <a:ext cx="155227" cy="155227"/>
              </a:xfrm>
              <a:prstGeom prst="rect">
                <a:avLst/>
              </a:prstGeom>
            </p:spPr>
          </p:pic>
          <p:sp>
            <p:nvSpPr>
              <p:cNvPr id="22" name="TextBox 21">
                <a:extLst>
                  <a:ext uri="{FF2B5EF4-FFF2-40B4-BE49-F238E27FC236}">
                    <a16:creationId xmlns:a16="http://schemas.microsoft.com/office/drawing/2014/main" id="{F15ED128-DCEA-4A4A-A908-DCEC7A7525AB}"/>
                  </a:ext>
                </a:extLst>
              </p:cNvPr>
              <p:cNvSpPr txBox="1"/>
              <p:nvPr userDrawn="1"/>
            </p:nvSpPr>
            <p:spPr>
              <a:xfrm>
                <a:off x="9713479" y="5605333"/>
                <a:ext cx="2481100" cy="256480"/>
              </a:xfrm>
              <a:prstGeom prst="rect">
                <a:avLst/>
              </a:prstGeom>
            </p:spPr>
            <p:txBody>
              <a:bodyPr vert="horz"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600" b="1" kern="1200" cap="all" spc="20" baseline="0" noProof="0">
                    <a:solidFill>
                      <a:schemeClr val="tx1"/>
                    </a:solidFill>
                    <a:latin typeface="Aptos" panose="020B0004020202020204" pitchFamily="34" charset="0"/>
                    <a:ea typeface="+mn-ea"/>
                    <a:cs typeface="Aparajita" panose="02020603050405020304" pitchFamily="18" charset="0"/>
                  </a:rPr>
                  <a:t>Method 1: </a:t>
                </a:r>
                <a:r>
                  <a:rPr lang="en-US" sz="600" b="0" kern="1200" cap="all" spc="20" baseline="0" noProof="0">
                    <a:solidFill>
                      <a:schemeClr val="tx1"/>
                    </a:solidFill>
                    <a:latin typeface="Aptos" panose="020B0004020202020204" pitchFamily="34" charset="0"/>
                    <a:ea typeface="+mn-ea"/>
                    <a:cs typeface="Aparajita" panose="02020603050405020304" pitchFamily="18" charset="0"/>
                  </a:rPr>
                  <a:t>RIGHT CLICK</a:t>
                </a:r>
              </a:p>
              <a:p>
                <a:pPr marL="0" algn="l" defTabSz="914400" rtl="0" eaLnBrk="1" latinLnBrk="0" hangingPunct="1">
                  <a:spcBef>
                    <a:spcPts val="200"/>
                  </a:spcBef>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Right-click on image and select “Change Picture”</a:t>
                </a:r>
              </a:p>
            </p:txBody>
          </p:sp>
          <p:sp>
            <p:nvSpPr>
              <p:cNvPr id="23" name="TextBox 22">
                <a:extLst>
                  <a:ext uri="{FF2B5EF4-FFF2-40B4-BE49-F238E27FC236}">
                    <a16:creationId xmlns:a16="http://schemas.microsoft.com/office/drawing/2014/main" id="{75AA3142-75FC-F3FD-C508-1E81C30A8270}"/>
                  </a:ext>
                </a:extLst>
              </p:cNvPr>
              <p:cNvSpPr txBox="1"/>
              <p:nvPr userDrawn="1"/>
            </p:nvSpPr>
            <p:spPr>
              <a:xfrm>
                <a:off x="9713479" y="6516011"/>
                <a:ext cx="2422981" cy="499367"/>
              </a:xfrm>
              <a:prstGeom prst="rect">
                <a:avLst/>
              </a:prstGeom>
            </p:spPr>
            <p:txBody>
              <a:bodyPr vert="horz" wrap="square" lIns="0" tIns="0" rIns="0" bIns="0" rtlCol="0" anchor="t">
                <a:spAutoFit/>
              </a:bodyPr>
              <a:lstStyle/>
              <a:p>
                <a:pPr marL="134938" lvl="1" indent="-131763" algn="l" defTabSz="914400" rtl="0" eaLnBrk="1" latinLnBrk="0" hangingPunct="1">
                  <a:lnSpc>
                    <a:spcPct val="90000"/>
                  </a:lnSpc>
                  <a:spcBef>
                    <a:spcPts val="0"/>
                  </a:spcBef>
                  <a:spcAft>
                    <a:spcPts val="300"/>
                  </a:spcAft>
                  <a:buFont typeface="Wingdings" pitchFamily="2" charset="2"/>
                  <a:buChar char="§"/>
                  <a:tabLst/>
                  <a:defRPr/>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Deleting the image may bring the image placeholder to the top layer, covering the photo caption textbox. Right-click on the placeholder and choose “Send to Back”.</a:t>
                </a:r>
              </a:p>
            </p:txBody>
          </p:sp>
          <p:sp>
            <p:nvSpPr>
              <p:cNvPr id="24" name="TextBox 23">
                <a:extLst>
                  <a:ext uri="{FF2B5EF4-FFF2-40B4-BE49-F238E27FC236}">
                    <a16:creationId xmlns:a16="http://schemas.microsoft.com/office/drawing/2014/main" id="{54206A9A-D226-2A87-0215-903B2F78D05C}"/>
                  </a:ext>
                </a:extLst>
              </p:cNvPr>
              <p:cNvSpPr txBox="1"/>
              <p:nvPr userDrawn="1"/>
            </p:nvSpPr>
            <p:spPr>
              <a:xfrm>
                <a:off x="9713479" y="6063079"/>
                <a:ext cx="2422981" cy="394980"/>
              </a:xfrm>
              <a:prstGeom prst="rect">
                <a:avLst/>
              </a:prstGeom>
            </p:spPr>
            <p:txBody>
              <a:bodyPr vert="horz"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00" b="1" i="0" u="none" strike="noStrike" kern="1200" cap="all" spc="20" normalizeH="0" baseline="0" noProof="0">
                    <a:ln>
                      <a:noFill/>
                    </a:ln>
                    <a:solidFill>
                      <a:schemeClr val="tx1"/>
                    </a:solidFill>
                    <a:effectLst/>
                    <a:uLnTx/>
                    <a:uFillTx/>
                    <a:latin typeface="Aptos" panose="020B0004020202020204" pitchFamily="34" charset="0"/>
                    <a:ea typeface="+mn-ea"/>
                    <a:cs typeface="Aparajita" panose="02020603050405020304" pitchFamily="18" charset="0"/>
                  </a:rPr>
                  <a:t>Method 2: </a:t>
                </a:r>
                <a:r>
                  <a:rPr kumimoji="0" lang="en-US" sz="600" b="0" i="0" u="none" strike="noStrike" kern="1200" cap="all" spc="20" normalizeH="0" baseline="0" noProof="0">
                    <a:ln>
                      <a:noFill/>
                    </a:ln>
                    <a:solidFill>
                      <a:schemeClr val="tx1"/>
                    </a:solidFill>
                    <a:effectLst/>
                    <a:uLnTx/>
                    <a:uFillTx/>
                    <a:latin typeface="Aptos" panose="020B0004020202020204" pitchFamily="34" charset="0"/>
                    <a:ea typeface="+mn-ea"/>
                    <a:cs typeface="Aparajita" panose="02020603050405020304" pitchFamily="18" charset="0"/>
                  </a:rPr>
                  <a:t>RESET PLACEHOLDER</a:t>
                </a:r>
              </a:p>
              <a:p>
                <a:pPr marL="0" algn="l" defTabSz="914400" rtl="0" eaLnBrk="1" latinLnBrk="0" hangingPunct="1">
                  <a:spcBef>
                    <a:spcPts val="200"/>
                  </a:spcBef>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First, delete the existing image to reset the photo placeholder functionality.</a:t>
                </a:r>
              </a:p>
            </p:txBody>
          </p:sp>
          <p:sp>
            <p:nvSpPr>
              <p:cNvPr id="25" name="TextBox 24">
                <a:extLst>
                  <a:ext uri="{FF2B5EF4-FFF2-40B4-BE49-F238E27FC236}">
                    <a16:creationId xmlns:a16="http://schemas.microsoft.com/office/drawing/2014/main" id="{015A999A-7D74-7CF1-1626-EF3C82629839}"/>
                  </a:ext>
                </a:extLst>
              </p:cNvPr>
              <p:cNvSpPr txBox="1"/>
              <p:nvPr userDrawn="1"/>
            </p:nvSpPr>
            <p:spPr>
              <a:xfrm>
                <a:off x="9713479" y="7056726"/>
                <a:ext cx="2422981" cy="138499"/>
              </a:xfrm>
              <a:prstGeom prst="rect">
                <a:avLst/>
              </a:prstGeom>
            </p:spPr>
            <p:txBody>
              <a:bodyPr vert="horz" wrap="square" lIns="0" tIns="0" rIns="0" bIns="0" rtlCol="0" anchor="t">
                <a:spAutoFit/>
              </a:bodyPr>
              <a:lstStyle/>
              <a:p>
                <a:pPr marL="0" algn="l" defTabSz="914400" rtl="0" eaLnBrk="1" latinLnBrk="0" hangingPunct="1">
                  <a:spcBef>
                    <a:spcPts val="200"/>
                  </a:spcBef>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You can now add a new image as normal.</a:t>
                </a:r>
              </a:p>
            </p:txBody>
          </p:sp>
          <p:cxnSp>
            <p:nvCxnSpPr>
              <p:cNvPr id="26" name="Straight Connector 25">
                <a:extLst>
                  <a:ext uri="{FF2B5EF4-FFF2-40B4-BE49-F238E27FC236}">
                    <a16:creationId xmlns:a16="http://schemas.microsoft.com/office/drawing/2014/main" id="{5F650A17-F4C2-AF14-F1E1-143EC5234B6B}"/>
                  </a:ext>
                </a:extLst>
              </p:cNvPr>
              <p:cNvCxnSpPr>
                <a:cxnSpLocks/>
              </p:cNvCxnSpPr>
              <p:nvPr userDrawn="1"/>
            </p:nvCxnSpPr>
            <p:spPr>
              <a:xfrm>
                <a:off x="9713479" y="5957047"/>
                <a:ext cx="270000"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6950914-95F8-3723-9FE0-2487B980C27B}"/>
                  </a:ext>
                </a:extLst>
              </p:cNvPr>
              <p:cNvSpPr txBox="1"/>
              <p:nvPr userDrawn="1"/>
            </p:nvSpPr>
            <p:spPr>
              <a:xfrm>
                <a:off x="9919213" y="5297596"/>
                <a:ext cx="272091" cy="153888"/>
              </a:xfrm>
              <a:prstGeom prst="rect">
                <a:avLst/>
              </a:prstGeom>
            </p:spPr>
            <p:txBody>
              <a:bodyPr vert="horz" wrap="square" lIns="0" tIns="0" rIns="0" bIns="0" rtlCol="0" anchor="t">
                <a:spAutoFit/>
              </a:bodyPr>
              <a:lstStyle/>
              <a:p>
                <a:pPr algn="l"/>
                <a:r>
                  <a:rPr lang="en-US" sz="1000" kern="1200" cap="all" spc="150" baseline="0">
                    <a:solidFill>
                      <a:schemeClr val="tx1"/>
                    </a:solidFill>
                    <a:latin typeface="+mn-lt"/>
                    <a:ea typeface="+mn-ea"/>
                    <a:cs typeface="+mn-cs"/>
                  </a:rPr>
                  <a:t>TIP</a:t>
                </a:r>
              </a:p>
            </p:txBody>
          </p:sp>
        </p:grpSp>
      </p:grpSp>
      <p:sp>
        <p:nvSpPr>
          <p:cNvPr id="34" name="TextBox 33">
            <a:extLst>
              <a:ext uri="{FF2B5EF4-FFF2-40B4-BE49-F238E27FC236}">
                <a16:creationId xmlns:a16="http://schemas.microsoft.com/office/drawing/2014/main" id="{7F3D7402-E0CE-0143-D338-79309FAA2D22}"/>
              </a:ext>
            </a:extLst>
          </p:cNvPr>
          <p:cNvSpPr txBox="1"/>
          <p:nvPr userDrawn="1"/>
        </p:nvSpPr>
        <p:spPr>
          <a:xfrm>
            <a:off x="515938" y="6396526"/>
            <a:ext cx="4765549"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l"/>
            <a:r>
              <a:rPr lang="en-US">
                <a:solidFill>
                  <a:schemeClr val="accent6">
                    <a:lumMod val="9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1141993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319" userDrawn="1">
          <p15:clr>
            <a:srgbClr val="FBAE40"/>
          </p15:clr>
        </p15:guide>
        <p15:guide id="6" orient="horz" pos="1502" userDrawn="1">
          <p15:clr>
            <a:srgbClr val="FBAE40"/>
          </p15:clr>
        </p15:guide>
        <p15:guide id="7" orient="horz" pos="2432" userDrawn="1">
          <p15:clr>
            <a:srgbClr val="FBAE40"/>
          </p15:clr>
        </p15:guide>
        <p15:guide id="10" pos="3681"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4Contents_Black">
    <p:spTree>
      <p:nvGrpSpPr>
        <p:cNvPr id="1" name=""/>
        <p:cNvGrpSpPr/>
        <p:nvPr/>
      </p:nvGrpSpPr>
      <p:grpSpPr>
        <a:xfrm>
          <a:off x="0" y="0"/>
          <a:ext cx="0" cy="0"/>
          <a:chOff x="0" y="0"/>
          <a:chExt cx="0" cy="0"/>
        </a:xfrm>
      </p:grpSpPr>
      <p:sp>
        <p:nvSpPr>
          <p:cNvPr id="6" name="Title 120">
            <a:extLst>
              <a:ext uri="{FF2B5EF4-FFF2-40B4-BE49-F238E27FC236}">
                <a16:creationId xmlns:a16="http://schemas.microsoft.com/office/drawing/2014/main" id="{3276C3D4-8D41-C551-27C2-6A5602A09853}"/>
              </a:ext>
            </a:extLst>
          </p:cNvPr>
          <p:cNvSpPr>
            <a:spLocks noGrp="1"/>
          </p:cNvSpPr>
          <p:nvPr>
            <p:ph type="title" hasCustomPrompt="1"/>
          </p:nvPr>
        </p:nvSpPr>
        <p:spPr>
          <a:xfrm>
            <a:off x="515938" y="2795081"/>
            <a:ext cx="3556709" cy="1294408"/>
          </a:xfrm>
        </p:spPr>
        <p:txBody>
          <a:bodyPr anchor="ctr"/>
          <a:lstStyle>
            <a:lvl1pPr algn="l" defTabSz="914400" rtl="0" eaLnBrk="1" latinLnBrk="0" hangingPunct="1">
              <a:lnSpc>
                <a:spcPct val="85000"/>
              </a:lnSpc>
              <a:spcBef>
                <a:spcPct val="0"/>
              </a:spcBef>
              <a:buNone/>
              <a:defRPr lang="en-US" sz="2800" kern="2000" spc="-50" baseline="0" dirty="0">
                <a:solidFill>
                  <a:schemeClr val="tx1"/>
                </a:solidFill>
                <a:latin typeface="+mj-lt"/>
                <a:ea typeface="+mj-ea"/>
                <a:cs typeface="+mj-cs"/>
              </a:defRPr>
            </a:lvl1pPr>
          </a:lstStyle>
          <a:p>
            <a:r>
              <a:rPr lang="en-US"/>
              <a:t>Title+4 Contents layout </a:t>
            </a:r>
            <a:br>
              <a:rPr lang="en-US"/>
            </a:br>
            <a:r>
              <a:rPr lang="en-US"/>
              <a:t>Title up to </a:t>
            </a:r>
            <a:br>
              <a:rPr lang="en-US"/>
            </a:br>
            <a:r>
              <a:rPr lang="en-US"/>
              <a:t>3 lines maximum</a:t>
            </a:r>
          </a:p>
        </p:txBody>
      </p:sp>
      <p:sp>
        <p:nvSpPr>
          <p:cNvPr id="10" name="Picture Placeholder 2">
            <a:extLst>
              <a:ext uri="{FF2B5EF4-FFF2-40B4-BE49-F238E27FC236}">
                <a16:creationId xmlns:a16="http://schemas.microsoft.com/office/drawing/2014/main" id="{F553BB1F-5F28-5D3B-A5A8-60721AE4DD2D}"/>
              </a:ext>
            </a:extLst>
          </p:cNvPr>
          <p:cNvSpPr>
            <a:spLocks noGrp="1" noChangeAspect="1"/>
          </p:cNvSpPr>
          <p:nvPr>
            <p:ph type="pic" sz="quarter" idx="23" hasCustomPrompt="1"/>
          </p:nvPr>
        </p:nvSpPr>
        <p:spPr>
          <a:xfrm>
            <a:off x="4629921" y="691208"/>
            <a:ext cx="759113" cy="759113"/>
          </a:xfrm>
        </p:spPr>
        <p:txBody>
          <a:bodyPr lIns="144000"/>
          <a:lstStyle>
            <a:lvl1pPr marL="0" indent="0">
              <a:buNone/>
              <a:defRPr sz="1400"/>
            </a:lvl1pPr>
          </a:lstStyle>
          <a:p>
            <a:r>
              <a:rPr lang="en-US"/>
              <a:t>Icon</a:t>
            </a:r>
          </a:p>
        </p:txBody>
      </p:sp>
      <p:sp>
        <p:nvSpPr>
          <p:cNvPr id="122" name="Text Placeholder 22">
            <a:extLst>
              <a:ext uri="{FF2B5EF4-FFF2-40B4-BE49-F238E27FC236}">
                <a16:creationId xmlns:a16="http://schemas.microsoft.com/office/drawing/2014/main" id="{693B5A4C-7FB3-2918-A773-0EE6FED3D209}"/>
              </a:ext>
            </a:extLst>
          </p:cNvPr>
          <p:cNvSpPr>
            <a:spLocks noGrp="1"/>
          </p:cNvSpPr>
          <p:nvPr>
            <p:ph type="body" sz="quarter" idx="13" hasCustomPrompt="1"/>
          </p:nvPr>
        </p:nvSpPr>
        <p:spPr>
          <a:xfrm>
            <a:off x="5704822" y="699924"/>
            <a:ext cx="5360054" cy="263149"/>
          </a:xfrm>
        </p:spPr>
        <p:txBody>
          <a:bodyPr wrap="square" anchor="b">
            <a:noAutofit/>
          </a:bodyPr>
          <a:lstStyle>
            <a:lvl1pPr marL="0" indent="0">
              <a:spcBef>
                <a:spcPts val="0"/>
              </a:spcBef>
              <a:spcAft>
                <a:spcPts val="400"/>
              </a:spcAft>
              <a:buNone/>
              <a:defRPr lang="en-US" sz="2200" kern="1200" spc="-20" baseline="0" dirty="0">
                <a:solidFill>
                  <a:schemeClr val="tx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p>
        </p:txBody>
      </p:sp>
      <p:sp>
        <p:nvSpPr>
          <p:cNvPr id="2" name="Text Placeholder 16">
            <a:extLst>
              <a:ext uri="{FF2B5EF4-FFF2-40B4-BE49-F238E27FC236}">
                <a16:creationId xmlns:a16="http://schemas.microsoft.com/office/drawing/2014/main" id="{3F0EB458-EDD6-6AD3-B1AB-24A4EA15A9FC}"/>
              </a:ext>
            </a:extLst>
          </p:cNvPr>
          <p:cNvSpPr>
            <a:spLocks noGrp="1"/>
          </p:cNvSpPr>
          <p:nvPr>
            <p:ph type="body" sz="quarter" idx="15" hasCustomPrompt="1"/>
          </p:nvPr>
        </p:nvSpPr>
        <p:spPr>
          <a:xfrm>
            <a:off x="5704821" y="1019175"/>
            <a:ext cx="5360055" cy="600164"/>
          </a:xfrm>
        </p:spPr>
        <p:txBody>
          <a:bodyPr wrap="square">
            <a:noAutofit/>
          </a:bodyPr>
          <a:lstStyle>
            <a:lvl1pPr marL="0" indent="0">
              <a:lnSpc>
                <a:spcPct val="100000"/>
              </a:lnSpc>
              <a:spcBef>
                <a:spcPts val="0"/>
              </a:spcBef>
              <a:buNone/>
              <a:defRPr sz="120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
        <p:nvSpPr>
          <p:cNvPr id="11" name="Picture Placeholder 2">
            <a:extLst>
              <a:ext uri="{FF2B5EF4-FFF2-40B4-BE49-F238E27FC236}">
                <a16:creationId xmlns:a16="http://schemas.microsoft.com/office/drawing/2014/main" id="{A5166B55-3C52-CF01-705A-E2BE18679F21}"/>
              </a:ext>
            </a:extLst>
          </p:cNvPr>
          <p:cNvSpPr>
            <a:spLocks noGrp="1" noChangeAspect="1"/>
          </p:cNvSpPr>
          <p:nvPr>
            <p:ph type="pic" sz="quarter" idx="24" hasCustomPrompt="1"/>
          </p:nvPr>
        </p:nvSpPr>
        <p:spPr>
          <a:xfrm>
            <a:off x="4629921" y="2138783"/>
            <a:ext cx="759113" cy="759113"/>
          </a:xfrm>
        </p:spPr>
        <p:txBody>
          <a:bodyPr lIns="144000"/>
          <a:lstStyle>
            <a:lvl1pPr marL="0" indent="0">
              <a:buNone/>
              <a:defRPr sz="1400"/>
            </a:lvl1pPr>
          </a:lstStyle>
          <a:p>
            <a:r>
              <a:rPr lang="en-US"/>
              <a:t>Icon</a:t>
            </a:r>
          </a:p>
        </p:txBody>
      </p:sp>
      <p:sp>
        <p:nvSpPr>
          <p:cNvPr id="124" name="Text Placeholder 22">
            <a:extLst>
              <a:ext uri="{FF2B5EF4-FFF2-40B4-BE49-F238E27FC236}">
                <a16:creationId xmlns:a16="http://schemas.microsoft.com/office/drawing/2014/main" id="{A14F4D35-AD24-5E3E-8E8D-CD803A85CDBB}"/>
              </a:ext>
            </a:extLst>
          </p:cNvPr>
          <p:cNvSpPr>
            <a:spLocks noGrp="1"/>
          </p:cNvSpPr>
          <p:nvPr>
            <p:ph type="body" sz="quarter" idx="16" hasCustomPrompt="1"/>
          </p:nvPr>
        </p:nvSpPr>
        <p:spPr>
          <a:xfrm>
            <a:off x="5704822" y="2143614"/>
            <a:ext cx="5360054" cy="263149"/>
          </a:xfrm>
        </p:spPr>
        <p:txBody>
          <a:bodyPr wrap="square" anchor="b">
            <a:noAutofit/>
          </a:bodyPr>
          <a:lstStyle>
            <a:lvl1pPr marL="0" indent="0">
              <a:spcBef>
                <a:spcPts val="0"/>
              </a:spcBef>
              <a:spcAft>
                <a:spcPts val="400"/>
              </a:spcAft>
              <a:buNone/>
              <a:defRPr lang="en-US" sz="2200" kern="1200" spc="-20" baseline="0" dirty="0">
                <a:solidFill>
                  <a:schemeClr val="tx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p>
        </p:txBody>
      </p:sp>
      <p:sp>
        <p:nvSpPr>
          <p:cNvPr id="3" name="Text Placeholder 16">
            <a:extLst>
              <a:ext uri="{FF2B5EF4-FFF2-40B4-BE49-F238E27FC236}">
                <a16:creationId xmlns:a16="http://schemas.microsoft.com/office/drawing/2014/main" id="{FC2D4270-2921-E9A2-9D7C-4ECAF4952D88}"/>
              </a:ext>
            </a:extLst>
          </p:cNvPr>
          <p:cNvSpPr>
            <a:spLocks noGrp="1"/>
          </p:cNvSpPr>
          <p:nvPr>
            <p:ph type="body" sz="quarter" idx="17" hasCustomPrompt="1"/>
          </p:nvPr>
        </p:nvSpPr>
        <p:spPr>
          <a:xfrm>
            <a:off x="5704821" y="2462865"/>
            <a:ext cx="5360055" cy="600164"/>
          </a:xfrm>
        </p:spPr>
        <p:txBody>
          <a:bodyPr wrap="square">
            <a:noAutofit/>
          </a:bodyPr>
          <a:lstStyle>
            <a:lvl1pPr marL="0" indent="0">
              <a:lnSpc>
                <a:spcPct val="100000"/>
              </a:lnSpc>
              <a:spcBef>
                <a:spcPts val="0"/>
              </a:spcBef>
              <a:buNone/>
              <a:defRPr sz="120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
        <p:nvSpPr>
          <p:cNvPr id="12" name="Picture Placeholder 2">
            <a:extLst>
              <a:ext uri="{FF2B5EF4-FFF2-40B4-BE49-F238E27FC236}">
                <a16:creationId xmlns:a16="http://schemas.microsoft.com/office/drawing/2014/main" id="{D45478F2-FA52-8705-D73C-3B5C90BEA1CE}"/>
              </a:ext>
            </a:extLst>
          </p:cNvPr>
          <p:cNvSpPr>
            <a:spLocks noGrp="1" noChangeAspect="1"/>
          </p:cNvSpPr>
          <p:nvPr>
            <p:ph type="pic" sz="quarter" idx="25" hasCustomPrompt="1"/>
          </p:nvPr>
        </p:nvSpPr>
        <p:spPr>
          <a:xfrm>
            <a:off x="4629921" y="3586358"/>
            <a:ext cx="759113" cy="759113"/>
          </a:xfrm>
        </p:spPr>
        <p:txBody>
          <a:bodyPr lIns="144000"/>
          <a:lstStyle>
            <a:lvl1pPr marL="0" indent="0">
              <a:buNone/>
              <a:defRPr sz="1400"/>
            </a:lvl1pPr>
          </a:lstStyle>
          <a:p>
            <a:r>
              <a:rPr lang="en-US"/>
              <a:t>Icon</a:t>
            </a:r>
          </a:p>
        </p:txBody>
      </p:sp>
      <p:sp>
        <p:nvSpPr>
          <p:cNvPr id="126" name="Text Placeholder 22">
            <a:extLst>
              <a:ext uri="{FF2B5EF4-FFF2-40B4-BE49-F238E27FC236}">
                <a16:creationId xmlns:a16="http://schemas.microsoft.com/office/drawing/2014/main" id="{FCEBECB8-7041-9BA8-933B-3C0F5FF02831}"/>
              </a:ext>
            </a:extLst>
          </p:cNvPr>
          <p:cNvSpPr>
            <a:spLocks noGrp="1"/>
          </p:cNvSpPr>
          <p:nvPr>
            <p:ph type="body" sz="quarter" idx="18" hasCustomPrompt="1"/>
          </p:nvPr>
        </p:nvSpPr>
        <p:spPr>
          <a:xfrm>
            <a:off x="5704822" y="3587071"/>
            <a:ext cx="5360054" cy="263149"/>
          </a:xfrm>
        </p:spPr>
        <p:txBody>
          <a:bodyPr wrap="square" anchor="b">
            <a:noAutofit/>
          </a:bodyPr>
          <a:lstStyle>
            <a:lvl1pPr marL="0" indent="0">
              <a:spcBef>
                <a:spcPts val="0"/>
              </a:spcBef>
              <a:spcAft>
                <a:spcPts val="400"/>
              </a:spcAft>
              <a:buNone/>
              <a:defRPr lang="en-US" sz="2200" kern="1200" spc="-20" baseline="0" dirty="0">
                <a:solidFill>
                  <a:schemeClr val="tx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p>
        </p:txBody>
      </p:sp>
      <p:sp>
        <p:nvSpPr>
          <p:cNvPr id="4" name="Text Placeholder 16">
            <a:extLst>
              <a:ext uri="{FF2B5EF4-FFF2-40B4-BE49-F238E27FC236}">
                <a16:creationId xmlns:a16="http://schemas.microsoft.com/office/drawing/2014/main" id="{43953901-F943-9352-2352-77D74F5FD39F}"/>
              </a:ext>
            </a:extLst>
          </p:cNvPr>
          <p:cNvSpPr>
            <a:spLocks noGrp="1"/>
          </p:cNvSpPr>
          <p:nvPr>
            <p:ph type="body" sz="quarter" idx="19" hasCustomPrompt="1"/>
          </p:nvPr>
        </p:nvSpPr>
        <p:spPr>
          <a:xfrm>
            <a:off x="5704821" y="3906322"/>
            <a:ext cx="5360055" cy="600164"/>
          </a:xfrm>
        </p:spPr>
        <p:txBody>
          <a:bodyPr wrap="square">
            <a:noAutofit/>
          </a:bodyPr>
          <a:lstStyle>
            <a:lvl1pPr marL="0" indent="0">
              <a:lnSpc>
                <a:spcPct val="100000"/>
              </a:lnSpc>
              <a:spcBef>
                <a:spcPts val="0"/>
              </a:spcBef>
              <a:buNone/>
              <a:defRPr sz="120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
        <p:nvSpPr>
          <p:cNvPr id="13" name="Picture Placeholder 2">
            <a:extLst>
              <a:ext uri="{FF2B5EF4-FFF2-40B4-BE49-F238E27FC236}">
                <a16:creationId xmlns:a16="http://schemas.microsoft.com/office/drawing/2014/main" id="{1BD308BA-E994-8363-C02C-E51BC3E1FF56}"/>
              </a:ext>
            </a:extLst>
          </p:cNvPr>
          <p:cNvSpPr>
            <a:spLocks noGrp="1" noChangeAspect="1"/>
          </p:cNvSpPr>
          <p:nvPr>
            <p:ph type="pic" sz="quarter" idx="26" hasCustomPrompt="1"/>
          </p:nvPr>
        </p:nvSpPr>
        <p:spPr>
          <a:xfrm>
            <a:off x="4629921" y="5033933"/>
            <a:ext cx="759113" cy="759113"/>
          </a:xfrm>
        </p:spPr>
        <p:txBody>
          <a:bodyPr lIns="144000"/>
          <a:lstStyle>
            <a:lvl1pPr marL="0" indent="0">
              <a:buNone/>
              <a:defRPr sz="1400"/>
            </a:lvl1pPr>
          </a:lstStyle>
          <a:p>
            <a:r>
              <a:rPr lang="en-US"/>
              <a:t>Icon</a:t>
            </a:r>
          </a:p>
        </p:txBody>
      </p:sp>
      <p:sp>
        <p:nvSpPr>
          <p:cNvPr id="128" name="Text Placeholder 22">
            <a:extLst>
              <a:ext uri="{FF2B5EF4-FFF2-40B4-BE49-F238E27FC236}">
                <a16:creationId xmlns:a16="http://schemas.microsoft.com/office/drawing/2014/main" id="{928EC958-013B-F8B1-324A-396A688B6278}"/>
              </a:ext>
            </a:extLst>
          </p:cNvPr>
          <p:cNvSpPr>
            <a:spLocks noGrp="1"/>
          </p:cNvSpPr>
          <p:nvPr>
            <p:ph type="body" sz="quarter" idx="20" hasCustomPrompt="1"/>
          </p:nvPr>
        </p:nvSpPr>
        <p:spPr>
          <a:xfrm>
            <a:off x="5704822" y="5021236"/>
            <a:ext cx="5360054" cy="263149"/>
          </a:xfrm>
        </p:spPr>
        <p:txBody>
          <a:bodyPr wrap="square" anchor="b">
            <a:noAutofit/>
          </a:bodyPr>
          <a:lstStyle>
            <a:lvl1pPr marL="0" indent="0">
              <a:spcBef>
                <a:spcPts val="0"/>
              </a:spcBef>
              <a:spcAft>
                <a:spcPts val="400"/>
              </a:spcAft>
              <a:buNone/>
              <a:defRPr lang="en-US" sz="2200" kern="1200" spc="-20" baseline="0" dirty="0">
                <a:solidFill>
                  <a:schemeClr val="tx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p>
        </p:txBody>
      </p:sp>
      <p:sp>
        <p:nvSpPr>
          <p:cNvPr id="5" name="Text Placeholder 16">
            <a:extLst>
              <a:ext uri="{FF2B5EF4-FFF2-40B4-BE49-F238E27FC236}">
                <a16:creationId xmlns:a16="http://schemas.microsoft.com/office/drawing/2014/main" id="{79788385-4F41-23CE-C80D-DBA35A324839}"/>
              </a:ext>
            </a:extLst>
          </p:cNvPr>
          <p:cNvSpPr>
            <a:spLocks noGrp="1"/>
          </p:cNvSpPr>
          <p:nvPr>
            <p:ph type="body" sz="quarter" idx="21" hasCustomPrompt="1"/>
          </p:nvPr>
        </p:nvSpPr>
        <p:spPr>
          <a:xfrm>
            <a:off x="5704821" y="5340487"/>
            <a:ext cx="5360055" cy="600164"/>
          </a:xfrm>
        </p:spPr>
        <p:txBody>
          <a:bodyPr wrap="square">
            <a:noAutofit/>
          </a:bodyPr>
          <a:lstStyle>
            <a:lvl1pPr marL="0" indent="0">
              <a:lnSpc>
                <a:spcPct val="100000"/>
              </a:lnSpc>
              <a:spcBef>
                <a:spcPts val="0"/>
              </a:spcBef>
              <a:buNone/>
              <a:defRPr sz="120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
        <p:nvSpPr>
          <p:cNvPr id="9" name="TextBox 8">
            <a:extLst>
              <a:ext uri="{FF2B5EF4-FFF2-40B4-BE49-F238E27FC236}">
                <a16:creationId xmlns:a16="http://schemas.microsoft.com/office/drawing/2014/main" id="{2B352B48-B98A-418B-8943-940ABA2B2152}"/>
              </a:ext>
            </a:extLst>
          </p:cNvPr>
          <p:cNvSpPr txBox="1"/>
          <p:nvPr userDrawn="1"/>
        </p:nvSpPr>
        <p:spPr>
          <a:xfrm>
            <a:off x="11676063" y="6371918"/>
            <a:ext cx="376236" cy="153055"/>
          </a:xfrm>
          <a:prstGeom prst="rect">
            <a:avLst/>
          </a:prstGeom>
        </p:spPr>
        <p:txBody>
          <a:bodyPr vert="horz" wrap="square" lIns="18288" tIns="0" rIns="18288" bIns="9144" rtlCol="0" anchor="b">
            <a:spAutoFit/>
          </a:bodyPr>
          <a:lstStyle>
            <a:defPPr>
              <a:defRPr lang="en-US"/>
            </a:defPPr>
            <a:lvl1pPr>
              <a:defRPr sz="800">
                <a:solidFill>
                  <a:schemeClr val="tx1">
                    <a:tint val="75000"/>
                  </a:schemeClr>
                </a:solidFill>
              </a:defRPr>
            </a:lvl1pPr>
          </a:lstStyle>
          <a:p>
            <a:pPr marL="0" lvl="0" algn="l" defTabSz="914400" rtl="0" eaLnBrk="1" latinLnBrk="0" hangingPunct="1">
              <a:lnSpc>
                <a:spcPct val="125000"/>
              </a:lnSpc>
            </a:pPr>
            <a:fld id="{B01BFD70-D99E-427C-A01B-19B2BB56A3C8}" type="slidenum">
              <a:rPr lang="en-US" sz="800" kern="1200" smtClean="0">
                <a:solidFill>
                  <a:schemeClr val="accent6">
                    <a:lumMod val="90000"/>
                  </a:schemeClr>
                </a:solidFill>
                <a:latin typeface="+mn-lt"/>
                <a:ea typeface="+mn-ea"/>
                <a:cs typeface="+mn-cs"/>
              </a:rPr>
              <a:pPr marL="0" lvl="0" algn="l" defTabSz="914400" rtl="0" eaLnBrk="1" latinLnBrk="0" hangingPunct="1">
                <a:lnSpc>
                  <a:spcPct val="125000"/>
                </a:lnSpc>
              </a:pPr>
              <a:t>‹#›</a:t>
            </a:fld>
            <a:endParaRPr lang="en-US" sz="800" kern="1200">
              <a:solidFill>
                <a:schemeClr val="accent6">
                  <a:lumMod val="90000"/>
                </a:schemeClr>
              </a:solidFill>
              <a:latin typeface="+mn-lt"/>
              <a:ea typeface="+mn-ea"/>
              <a:cs typeface="+mn-cs"/>
            </a:endParaRPr>
          </a:p>
        </p:txBody>
      </p:sp>
      <p:grpSp>
        <p:nvGrpSpPr>
          <p:cNvPr id="40" name="Group 39">
            <a:extLst>
              <a:ext uri="{FF2B5EF4-FFF2-40B4-BE49-F238E27FC236}">
                <a16:creationId xmlns:a16="http://schemas.microsoft.com/office/drawing/2014/main" id="{71011DA8-4562-4BF5-1592-23F0AD4830BC}"/>
              </a:ext>
            </a:extLst>
          </p:cNvPr>
          <p:cNvGrpSpPr/>
          <p:nvPr userDrawn="1"/>
        </p:nvGrpSpPr>
        <p:grpSpPr>
          <a:xfrm>
            <a:off x="12290489" y="-1"/>
            <a:ext cx="2910882" cy="6858001"/>
            <a:chOff x="12290489" y="-1"/>
            <a:chExt cx="2910882" cy="6858001"/>
          </a:xfrm>
        </p:grpSpPr>
        <p:sp>
          <p:nvSpPr>
            <p:cNvPr id="41" name="Rectangle 40">
              <a:extLst>
                <a:ext uri="{FF2B5EF4-FFF2-40B4-BE49-F238E27FC236}">
                  <a16:creationId xmlns:a16="http://schemas.microsoft.com/office/drawing/2014/main" id="{EF1C697C-C806-5090-0AB5-76DDEC0B3C46}"/>
                </a:ext>
              </a:extLst>
            </p:cNvPr>
            <p:cNvSpPr/>
            <p:nvPr userDrawn="1"/>
          </p:nvSpPr>
          <p:spPr>
            <a:xfrm>
              <a:off x="12290489" y="-1"/>
              <a:ext cx="273515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latin typeface="Aptos" panose="020B0004020202020204" pitchFamily="34" charset="0"/>
                <a:cs typeface="Aparajita" panose="02020603050405020304" pitchFamily="18" charset="0"/>
              </a:endParaRPr>
            </a:p>
          </p:txBody>
        </p:sp>
        <p:sp>
          <p:nvSpPr>
            <p:cNvPr id="42" name="TextBox 41">
              <a:extLst>
                <a:ext uri="{FF2B5EF4-FFF2-40B4-BE49-F238E27FC236}">
                  <a16:creationId xmlns:a16="http://schemas.microsoft.com/office/drawing/2014/main" id="{93B9AB69-7B63-827E-97DC-7C14D10E6811}"/>
                </a:ext>
              </a:extLst>
            </p:cNvPr>
            <p:cNvSpPr txBox="1"/>
            <p:nvPr userDrawn="1"/>
          </p:nvSpPr>
          <p:spPr>
            <a:xfrm>
              <a:off x="12449814" y="173148"/>
              <a:ext cx="1455527" cy="169277"/>
            </a:xfrm>
            <a:prstGeom prst="rect">
              <a:avLst/>
            </a:prstGeom>
          </p:spPr>
          <p:txBody>
            <a:bodyPr vert="horz" wrap="none" lIns="0" tIns="0" rIns="0" bIns="0" rtlCol="0" anchor="t">
              <a:spAutoFit/>
            </a:bodyPr>
            <a:lstStyle>
              <a:defPPr>
                <a:defRPr lang="en-US"/>
              </a:defPPr>
              <a:lvl1pPr>
                <a:defRPr sz="1100">
                  <a:solidFill>
                    <a:schemeClr val="accent2"/>
                  </a:solidFill>
                  <a:latin typeface="Arial" charset="0"/>
                  <a:ea typeface="Arial" charset="0"/>
                  <a:cs typeface="Arial" charset="0"/>
                </a:defRPr>
              </a:lvl1pPr>
            </a:lstStyle>
            <a:p>
              <a:pPr lvl="0"/>
              <a:r>
                <a:rPr lang="en-US" b="1">
                  <a:solidFill>
                    <a:schemeClr val="bg1"/>
                  </a:solidFill>
                  <a:latin typeface="Aptos" panose="020B0004020202020204" pitchFamily="34" charset="0"/>
                  <a:cs typeface="Aparajita" panose="02020603050405020304" pitchFamily="18" charset="0"/>
                </a:rPr>
                <a:t>HOW TO ADD AN ICON</a:t>
              </a:r>
            </a:p>
          </p:txBody>
        </p:sp>
        <p:cxnSp>
          <p:nvCxnSpPr>
            <p:cNvPr id="43" name="Straight Connector 42">
              <a:extLst>
                <a:ext uri="{FF2B5EF4-FFF2-40B4-BE49-F238E27FC236}">
                  <a16:creationId xmlns:a16="http://schemas.microsoft.com/office/drawing/2014/main" id="{C32506A4-0A85-702D-9EAF-69F41C1645FF}"/>
                </a:ext>
              </a:extLst>
            </p:cNvPr>
            <p:cNvCxnSpPr>
              <a:cxnSpLocks/>
            </p:cNvCxnSpPr>
            <p:nvPr userDrawn="1"/>
          </p:nvCxnSpPr>
          <p:spPr>
            <a:xfrm>
              <a:off x="12449814" y="423012"/>
              <a:ext cx="270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A1B7728-42BE-46B9-725C-B3507E6F2B82}"/>
                </a:ext>
              </a:extLst>
            </p:cNvPr>
            <p:cNvSpPr txBox="1"/>
            <p:nvPr userDrawn="1"/>
          </p:nvSpPr>
          <p:spPr>
            <a:xfrm>
              <a:off x="12614407" y="1281322"/>
              <a:ext cx="2297338" cy="606192"/>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lvl="0" indent="0">
                <a:buFont typeface="Arial" panose="020B0604020202020204" pitchFamily="34" charset="0"/>
                <a:buNone/>
              </a:pPr>
              <a:r>
                <a:rPr lang="en-US" sz="600" b="1">
                  <a:latin typeface="Aptos" panose="020B0004020202020204" pitchFamily="34" charset="0"/>
                  <a:cs typeface="Aparajita" panose="02020603050405020304" pitchFamily="18" charset="0"/>
                </a:rPr>
                <a:t>Method 1: </a:t>
              </a:r>
              <a:r>
                <a:rPr lang="en-US" sz="600" b="0">
                  <a:latin typeface="Aptos" panose="020B0004020202020204" pitchFamily="34" charset="0"/>
                  <a:cs typeface="Aparajita" panose="02020603050405020304" pitchFamily="18" charset="0"/>
                </a:rPr>
                <a:t>from file browser</a:t>
              </a:r>
            </a:p>
            <a:p>
              <a:pPr lvl="1">
                <a:buNone/>
              </a:pPr>
              <a:r>
                <a:rPr lang="en-US" sz="1050">
                  <a:latin typeface="Aptos" panose="020B0004020202020204" pitchFamily="34" charset="0"/>
                  <a:cs typeface="Aparajita" panose="02020603050405020304" pitchFamily="18" charset="0"/>
                </a:rPr>
                <a:t>Drag the icon onto the slide.</a:t>
              </a:r>
            </a:p>
            <a:p>
              <a:pPr marL="0" marR="0" lvl="1" indent="0" algn="l" defTabSz="914400" rtl="0" eaLnBrk="1" fontAlgn="auto" latinLnBrk="0" hangingPunct="1">
                <a:lnSpc>
                  <a:spcPct val="90000"/>
                </a:lnSpc>
                <a:spcBef>
                  <a:spcPts val="0"/>
                </a:spcBef>
                <a:spcAft>
                  <a:spcPts val="300"/>
                </a:spcAft>
                <a:buClrTx/>
                <a:buSzTx/>
                <a:buFontTx/>
                <a:buNone/>
                <a:tabLst/>
                <a:defRPr/>
              </a:pPr>
              <a:r>
                <a:rPr lang="en-US" sz="700">
                  <a:latin typeface="Aptos" panose="020B0004020202020204" pitchFamily="34" charset="0"/>
                  <a:cs typeface="Aparajita" panose="02020603050405020304" pitchFamily="18" charset="0"/>
                </a:rPr>
                <a:t>Note: If there are multiple image placeholders on the slide, select the intended placeholder before dragging in the image to let PowerPoint know where you want it.</a:t>
              </a:r>
              <a:endParaRPr lang="en-US" sz="1000">
                <a:latin typeface="Aptos" panose="020B0004020202020204" pitchFamily="34" charset="0"/>
                <a:cs typeface="Aparajita" panose="02020603050405020304" pitchFamily="18" charset="0"/>
              </a:endParaRPr>
            </a:p>
          </p:txBody>
        </p:sp>
        <p:sp>
          <p:nvSpPr>
            <p:cNvPr id="45" name="TextBox 44">
              <a:extLst>
                <a:ext uri="{FF2B5EF4-FFF2-40B4-BE49-F238E27FC236}">
                  <a16:creationId xmlns:a16="http://schemas.microsoft.com/office/drawing/2014/main" id="{A4C44748-0388-2607-F556-DD0346A6FFE4}"/>
                </a:ext>
              </a:extLst>
            </p:cNvPr>
            <p:cNvSpPr txBox="1">
              <a:spLocks noChangeAspect="1"/>
            </p:cNvSpPr>
            <p:nvPr/>
          </p:nvSpPr>
          <p:spPr>
            <a:xfrm>
              <a:off x="12449814" y="566082"/>
              <a:ext cx="114706" cy="114706"/>
            </a:xfrm>
            <a:prstGeom prst="ellipse">
              <a:avLst/>
            </a:prstGeom>
            <a:solidFill>
              <a:schemeClr val="accent1"/>
            </a:solidFill>
          </p:spPr>
          <p:txBody>
            <a:bodyPr vert="horz" wrap="none" lIns="0" tIns="0" rIns="0" bIns="0" rtlCol="0" anchor="ctr">
              <a:noAutofit/>
            </a:bodyPr>
            <a:lstStyle/>
            <a:p>
              <a:pPr algn="ctr"/>
              <a:r>
                <a:rPr lang="en-US" sz="500">
                  <a:solidFill>
                    <a:schemeClr val="tx1"/>
                  </a:solidFill>
                  <a:latin typeface="Aptos" panose="020B0004020202020204" pitchFamily="34" charset="0"/>
                  <a:ea typeface="Arial" charset="0"/>
                  <a:cs typeface="Aparajita" panose="02020603050405020304" pitchFamily="18" charset="0"/>
                </a:rPr>
                <a:t>1</a:t>
              </a:r>
            </a:p>
          </p:txBody>
        </p:sp>
        <p:sp>
          <p:nvSpPr>
            <p:cNvPr id="46" name="TextBox 45">
              <a:extLst>
                <a:ext uri="{FF2B5EF4-FFF2-40B4-BE49-F238E27FC236}">
                  <a16:creationId xmlns:a16="http://schemas.microsoft.com/office/drawing/2014/main" id="{5AD01F50-5273-7182-B2F8-AF2510DD5CC0}"/>
                </a:ext>
              </a:extLst>
            </p:cNvPr>
            <p:cNvSpPr txBox="1">
              <a:spLocks noChangeAspect="1"/>
            </p:cNvSpPr>
            <p:nvPr/>
          </p:nvSpPr>
          <p:spPr>
            <a:xfrm>
              <a:off x="12449814" y="1018081"/>
              <a:ext cx="114706" cy="114706"/>
            </a:xfrm>
            <a:prstGeom prst="ellipse">
              <a:avLst/>
            </a:prstGeom>
            <a:solidFill>
              <a:schemeClr val="accent1"/>
            </a:solidFill>
          </p:spPr>
          <p:txBody>
            <a:bodyPr vert="horz" wrap="none" lIns="0" tIns="0" rIns="0" bIns="0" rtlCol="0" anchor="ctr">
              <a:noAutofit/>
            </a:bodyPr>
            <a:lstStyle/>
            <a:p>
              <a:pPr algn="ctr"/>
              <a:r>
                <a:rPr lang="en-US" sz="500">
                  <a:solidFill>
                    <a:schemeClr val="tx1"/>
                  </a:solidFill>
                  <a:latin typeface="Aptos" panose="020B0004020202020204" pitchFamily="34" charset="0"/>
                  <a:ea typeface="Arial" charset="0"/>
                  <a:cs typeface="Aparajita" panose="02020603050405020304" pitchFamily="18" charset="0"/>
                </a:rPr>
                <a:t>2</a:t>
              </a:r>
            </a:p>
          </p:txBody>
        </p:sp>
        <p:sp>
          <p:nvSpPr>
            <p:cNvPr id="47" name="TextBox 46">
              <a:extLst>
                <a:ext uri="{FF2B5EF4-FFF2-40B4-BE49-F238E27FC236}">
                  <a16:creationId xmlns:a16="http://schemas.microsoft.com/office/drawing/2014/main" id="{5FD0E615-4832-71E6-E4FC-A2E1D483CAD4}"/>
                </a:ext>
              </a:extLst>
            </p:cNvPr>
            <p:cNvSpPr txBox="1"/>
            <p:nvPr userDrawn="1"/>
          </p:nvSpPr>
          <p:spPr>
            <a:xfrm>
              <a:off x="12614406" y="545515"/>
              <a:ext cx="2586965" cy="612988"/>
            </a:xfrm>
            <a:prstGeom prst="rect">
              <a:avLst/>
            </a:prstGeom>
          </p:spPr>
          <p:txBody>
            <a:bodyPr vert="horz" wrap="square" lIns="0" tIns="0" rIns="0" bIns="0" rtlCol="0" anchor="t">
              <a:spAutoFit/>
            </a:bodyPr>
            <a:lstStyle>
              <a:defPPr>
                <a:defRPr lang="en-US"/>
              </a:defPPr>
              <a:lvl1pPr lvl="0">
                <a:spcBef>
                  <a:spcPts val="1000"/>
                </a:spcBef>
                <a:spcAft>
                  <a:spcPts val="300"/>
                </a:spcAft>
                <a:defRPr sz="1050" b="0" cap="none" spc="0" baseline="0">
                  <a:solidFill>
                    <a:schemeClr val="bg1"/>
                  </a:solidFill>
                  <a:latin typeface="Arial" charset="0"/>
                  <a:ea typeface="Arial" charset="0"/>
                  <a:cs typeface="Arial" charset="0"/>
                </a:defRPr>
              </a:lvl1pPr>
              <a:lvl2pPr marL="134938" lvl="1" indent="-131763">
                <a:lnSpc>
                  <a:spcPct val="90000"/>
                </a:lnSpc>
                <a:spcAft>
                  <a:spcPts val="300"/>
                </a:spcAft>
                <a:buFont typeface="Wingdings" pitchFamily="2" charset="2"/>
                <a:buChar char="§"/>
                <a:tabLst/>
                <a:defRPr sz="9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lvl="0">
                <a:spcBef>
                  <a:spcPts val="700"/>
                </a:spcBef>
              </a:pPr>
              <a:r>
                <a:rPr lang="en-US">
                  <a:latin typeface="Aptos" panose="020B0004020202020204" pitchFamily="34" charset="0"/>
                  <a:cs typeface="Aparajita" panose="02020603050405020304" pitchFamily="18" charset="0"/>
                </a:rPr>
                <a:t>Source icon from the </a:t>
              </a:r>
              <a:br>
                <a:rPr lang="en-US">
                  <a:latin typeface="Aptos" panose="020B0004020202020204" pitchFamily="34" charset="0"/>
                  <a:cs typeface="Aparajita" panose="02020603050405020304" pitchFamily="18" charset="0"/>
                </a:rPr>
              </a:br>
              <a:r>
                <a:rPr lang="en-US">
                  <a:solidFill>
                    <a:schemeClr val="accent1"/>
                  </a:solidFill>
                  <a:latin typeface="Aptos" panose="020B0004020202020204" pitchFamily="34" charset="0"/>
                  <a:cs typeface="Aparajita" panose="02020603050405020304" pitchFamily="18" charset="0"/>
                </a:rPr>
                <a:t>Qualcomm Icon Library</a:t>
              </a:r>
            </a:p>
            <a:p>
              <a:pPr lvl="0">
                <a:spcBef>
                  <a:spcPts val="700"/>
                </a:spcBef>
              </a:pPr>
              <a:r>
                <a:rPr lang="en-US">
                  <a:latin typeface="Aptos" panose="020B0004020202020204" pitchFamily="34" charset="0"/>
                  <a:cs typeface="Aparajita" panose="02020603050405020304" pitchFamily="18" charset="0"/>
                </a:rPr>
                <a:t>Add the icon to the placeholder.</a:t>
              </a:r>
            </a:p>
          </p:txBody>
        </p:sp>
        <p:sp>
          <p:nvSpPr>
            <p:cNvPr id="48" name="TextBox 47">
              <a:extLst>
                <a:ext uri="{FF2B5EF4-FFF2-40B4-BE49-F238E27FC236}">
                  <a16:creationId xmlns:a16="http://schemas.microsoft.com/office/drawing/2014/main" id="{1549F8DC-2979-64F2-4038-B804FCA13993}"/>
                </a:ext>
              </a:extLst>
            </p:cNvPr>
            <p:cNvSpPr txBox="1"/>
            <p:nvPr userDrawn="1"/>
          </p:nvSpPr>
          <p:spPr>
            <a:xfrm>
              <a:off x="12614407" y="1990969"/>
              <a:ext cx="1981357" cy="605550"/>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lvl="0" indent="0">
                <a:buFont typeface="Arial" panose="020B0604020202020204" pitchFamily="34" charset="0"/>
                <a:buNone/>
              </a:pPr>
              <a:r>
                <a:rPr lang="en-US" sz="600">
                  <a:latin typeface="Aptos" panose="020B0004020202020204" pitchFamily="34" charset="0"/>
                  <a:cs typeface="Aparajita" panose="02020603050405020304" pitchFamily="18" charset="0"/>
                </a:rPr>
                <a:t>Method 2: </a:t>
              </a:r>
              <a:r>
                <a:rPr lang="en-US" sz="600" b="0">
                  <a:latin typeface="Aptos" panose="020B0004020202020204" pitchFamily="34" charset="0"/>
                  <a:cs typeface="Aparajita" panose="02020603050405020304" pitchFamily="18" charset="0"/>
                </a:rPr>
                <a:t>Paste from clipboard</a:t>
              </a:r>
            </a:p>
            <a:p>
              <a:pPr lvl="1">
                <a:buNone/>
              </a:pPr>
              <a:r>
                <a:rPr lang="en-US" sz="1050">
                  <a:latin typeface="Aptos" panose="020B0004020202020204" pitchFamily="34" charset="0"/>
                  <a:cs typeface="Aparajita" panose="02020603050405020304" pitchFamily="18" charset="0"/>
                </a:rPr>
                <a:t>Select the icon placeholder.</a:t>
              </a:r>
            </a:p>
            <a:p>
              <a:pPr lvl="1">
                <a:buNone/>
              </a:pPr>
              <a:r>
                <a:rPr lang="en-US" sz="1050">
                  <a:latin typeface="Aptos" panose="020B0004020202020204" pitchFamily="34" charset="0"/>
                  <a:cs typeface="Aparajita" panose="02020603050405020304" pitchFamily="18" charset="0"/>
                </a:rPr>
                <a:t>Right-click or use keyboard shortcuts to paste the icon.</a:t>
              </a:r>
            </a:p>
          </p:txBody>
        </p:sp>
        <p:sp>
          <p:nvSpPr>
            <p:cNvPr id="49" name="TextBox 48">
              <a:extLst>
                <a:ext uri="{FF2B5EF4-FFF2-40B4-BE49-F238E27FC236}">
                  <a16:creationId xmlns:a16="http://schemas.microsoft.com/office/drawing/2014/main" id="{92FD749C-3644-21F3-04CC-38E5C3020625}"/>
                </a:ext>
              </a:extLst>
            </p:cNvPr>
            <p:cNvSpPr txBox="1"/>
            <p:nvPr userDrawn="1"/>
          </p:nvSpPr>
          <p:spPr>
            <a:xfrm>
              <a:off x="12614407" y="2699974"/>
              <a:ext cx="2297338" cy="421654"/>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lvl="0" indent="0">
                <a:buFont typeface="Arial" panose="020B0604020202020204" pitchFamily="34" charset="0"/>
                <a:buNone/>
              </a:pPr>
              <a:r>
                <a:rPr lang="en-US" sz="600">
                  <a:latin typeface="Aptos" panose="020B0004020202020204" pitchFamily="34" charset="0"/>
                  <a:cs typeface="Aparajita" panose="02020603050405020304" pitchFamily="18" charset="0"/>
                </a:rPr>
                <a:t>Method 3: </a:t>
              </a:r>
              <a:r>
                <a:rPr lang="en-US" sz="600" b="0">
                  <a:latin typeface="Aptos" panose="020B0004020202020204" pitchFamily="34" charset="0"/>
                  <a:cs typeface="Aparajita" panose="02020603050405020304" pitchFamily="18" charset="0"/>
                </a:rPr>
                <a:t>Placeholder icon</a:t>
              </a:r>
            </a:p>
            <a:p>
              <a:pPr lvl="1">
                <a:buNone/>
              </a:pPr>
              <a:r>
                <a:rPr lang="en-US" sz="1050">
                  <a:latin typeface="Aptos" panose="020B0004020202020204" pitchFamily="34" charset="0"/>
                  <a:cs typeface="Aparajita" panose="02020603050405020304" pitchFamily="18" charset="0"/>
                </a:rPr>
                <a:t>Click the image icon inside the placeholder to browse for an icon.</a:t>
              </a:r>
            </a:p>
          </p:txBody>
        </p:sp>
        <p:grpSp>
          <p:nvGrpSpPr>
            <p:cNvPr id="50" name="Group 49">
              <a:extLst>
                <a:ext uri="{FF2B5EF4-FFF2-40B4-BE49-F238E27FC236}">
                  <a16:creationId xmlns:a16="http://schemas.microsoft.com/office/drawing/2014/main" id="{8BC18C52-3BF8-50CC-D894-5983970036C1}"/>
                </a:ext>
              </a:extLst>
            </p:cNvPr>
            <p:cNvGrpSpPr/>
            <p:nvPr userDrawn="1"/>
          </p:nvGrpSpPr>
          <p:grpSpPr>
            <a:xfrm>
              <a:off x="12429548" y="3236396"/>
              <a:ext cx="2735151" cy="1280928"/>
              <a:chOff x="9286315" y="6976989"/>
              <a:chExt cx="2735151" cy="1280928"/>
            </a:xfrm>
          </p:grpSpPr>
          <p:sp>
            <p:nvSpPr>
              <p:cNvPr id="61" name="Rectangle 60">
                <a:extLst>
                  <a:ext uri="{FF2B5EF4-FFF2-40B4-BE49-F238E27FC236}">
                    <a16:creationId xmlns:a16="http://schemas.microsoft.com/office/drawing/2014/main" id="{EF4A351D-DDE3-151E-DB7D-FD769C4BF15D}"/>
                  </a:ext>
                </a:extLst>
              </p:cNvPr>
              <p:cNvSpPr/>
              <p:nvPr userDrawn="1"/>
            </p:nvSpPr>
            <p:spPr>
              <a:xfrm>
                <a:off x="9286315" y="6976989"/>
                <a:ext cx="2735151" cy="1280928"/>
              </a:xfrm>
              <a:prstGeom prst="rect">
                <a:avLst/>
              </a:prstGeom>
              <a:solidFill>
                <a:schemeClr val="bg1"/>
              </a:solidFill>
              <a:ln w="254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cs typeface="Aparajita" panose="02020603050405020304" pitchFamily="18" charset="0"/>
                </a:endParaRPr>
              </a:p>
            </p:txBody>
          </p:sp>
          <p:sp>
            <p:nvSpPr>
              <p:cNvPr id="62" name="TextBox 61">
                <a:extLst>
                  <a:ext uri="{FF2B5EF4-FFF2-40B4-BE49-F238E27FC236}">
                    <a16:creationId xmlns:a16="http://schemas.microsoft.com/office/drawing/2014/main" id="{132C1837-4486-693D-6BAB-C765201A43B7}"/>
                  </a:ext>
                </a:extLst>
              </p:cNvPr>
              <p:cNvSpPr txBox="1"/>
              <p:nvPr userDrawn="1"/>
            </p:nvSpPr>
            <p:spPr>
              <a:xfrm>
                <a:off x="9970738" y="7105788"/>
                <a:ext cx="1983958" cy="169277"/>
              </a:xfrm>
              <a:prstGeom prst="rect">
                <a:avLst/>
              </a:prstGeom>
            </p:spPr>
            <p:txBody>
              <a:bodyPr vert="horz" wrap="square" lIns="0" tIns="0" rIns="0" bIns="0" rtlCol="0" anchor="t">
                <a:spAutoFit/>
              </a:bodyPr>
              <a:lstStyle/>
              <a:p>
                <a:pPr algn="l"/>
                <a:r>
                  <a:rPr lang="en-US" sz="1100">
                    <a:solidFill>
                      <a:schemeClr val="tx1"/>
                    </a:solidFill>
                    <a:latin typeface="Aptos" panose="020B0004020202020204" pitchFamily="34" charset="0"/>
                    <a:ea typeface="Arial" charset="0"/>
                    <a:cs typeface="Aparajita" panose="02020603050405020304" pitchFamily="18" charset="0"/>
                  </a:rPr>
                  <a:t>Cropping Graphics</a:t>
                </a:r>
              </a:p>
            </p:txBody>
          </p:sp>
          <p:pic>
            <p:nvPicPr>
              <p:cNvPr id="63" name="Graphic 62">
                <a:extLst>
                  <a:ext uri="{FF2B5EF4-FFF2-40B4-BE49-F238E27FC236}">
                    <a16:creationId xmlns:a16="http://schemas.microsoft.com/office/drawing/2014/main" id="{8CB7F7FF-35BB-D4A4-9B18-1DA787E74FA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446538" y="7116071"/>
                <a:ext cx="155227" cy="155227"/>
              </a:xfrm>
              <a:prstGeom prst="rect">
                <a:avLst/>
              </a:prstGeom>
            </p:spPr>
          </p:pic>
          <p:sp>
            <p:nvSpPr>
              <p:cNvPr id="64" name="TextBox 63">
                <a:extLst>
                  <a:ext uri="{FF2B5EF4-FFF2-40B4-BE49-F238E27FC236}">
                    <a16:creationId xmlns:a16="http://schemas.microsoft.com/office/drawing/2014/main" id="{DA9BBAC3-BFAE-B4B1-3E39-E9CEA9844A57}"/>
                  </a:ext>
                </a:extLst>
              </p:cNvPr>
              <p:cNvSpPr txBox="1"/>
              <p:nvPr userDrawn="1"/>
            </p:nvSpPr>
            <p:spPr>
              <a:xfrm>
                <a:off x="9446538" y="7369972"/>
                <a:ext cx="2384904" cy="738664"/>
              </a:xfrm>
              <a:prstGeom prst="rect">
                <a:avLst/>
              </a:prstGeom>
            </p:spPr>
            <p:txBody>
              <a:bodyPr vert="horz" wrap="square" lIns="0" tIns="0" rIns="0" bIns="0" rtlCol="0" anchor="t">
                <a:spAutoFit/>
              </a:bodyPr>
              <a:lstStyle>
                <a:defPPr>
                  <a:defRPr lang="en-US"/>
                </a:defPPr>
                <a:lvl1pPr lvl="0">
                  <a:spcBef>
                    <a:spcPts val="1000"/>
                  </a:spcBef>
                  <a:spcAft>
                    <a:spcPts val="300"/>
                  </a:spcAft>
                  <a:defRPr sz="1050" b="0" cap="none" spc="0" baseline="0">
                    <a:solidFill>
                      <a:schemeClr val="bg1"/>
                    </a:solidFill>
                    <a:latin typeface="Arial" charset="0"/>
                    <a:ea typeface="Arial" charset="0"/>
                    <a:cs typeface="Arial" charset="0"/>
                  </a:defRPr>
                </a:lvl1pPr>
                <a:lvl2pPr marL="134938" lvl="1" indent="-131763">
                  <a:lnSpc>
                    <a:spcPct val="90000"/>
                  </a:lnSpc>
                  <a:spcAft>
                    <a:spcPts val="300"/>
                  </a:spcAft>
                  <a:buFont typeface="Wingdings" pitchFamily="2" charset="2"/>
                  <a:buChar char="§"/>
                  <a:tabLst/>
                  <a:defRPr sz="9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Right-click on the icon.</a:t>
                </a:r>
              </a:p>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Choose “Crop” from the menu. (           )</a:t>
                </a:r>
              </a:p>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Adjust the size and position of the image.</a:t>
                </a:r>
              </a:p>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Press Esc or click outside the image area to exit the cropping mode.</a:t>
                </a:r>
              </a:p>
            </p:txBody>
          </p:sp>
          <p:pic>
            <p:nvPicPr>
              <p:cNvPr id="65" name="Picture 64">
                <a:extLst>
                  <a:ext uri="{FF2B5EF4-FFF2-40B4-BE49-F238E27FC236}">
                    <a16:creationId xmlns:a16="http://schemas.microsoft.com/office/drawing/2014/main" id="{63FC1156-FA21-36A1-5959-36097E9C0245}"/>
                  </a:ext>
                </a:extLst>
              </p:cNvPr>
              <p:cNvPicPr>
                <a:picLocks noChangeAspect="1"/>
              </p:cNvPicPr>
              <p:nvPr userDrawn="1"/>
            </p:nvPicPr>
            <p:blipFill rotWithShape="1">
              <a:blip r:embed="rId4"/>
              <a:srcRect l="33684" t="12097" r="43371" b="20368"/>
              <a:stretch/>
            </p:blipFill>
            <p:spPr>
              <a:xfrm>
                <a:off x="11243541" y="7454405"/>
                <a:ext cx="136897" cy="213643"/>
              </a:xfrm>
              <a:prstGeom prst="rect">
                <a:avLst/>
              </a:prstGeom>
              <a:ln w="19050">
                <a:noFill/>
              </a:ln>
            </p:spPr>
          </p:pic>
          <p:sp>
            <p:nvSpPr>
              <p:cNvPr id="66" name="TextBox 65">
                <a:extLst>
                  <a:ext uri="{FF2B5EF4-FFF2-40B4-BE49-F238E27FC236}">
                    <a16:creationId xmlns:a16="http://schemas.microsoft.com/office/drawing/2014/main" id="{193FF509-5F4F-3A17-57CD-F0AABD6D16AC}"/>
                  </a:ext>
                </a:extLst>
              </p:cNvPr>
              <p:cNvSpPr txBox="1"/>
              <p:nvPr userDrawn="1"/>
            </p:nvSpPr>
            <p:spPr>
              <a:xfrm>
                <a:off x="9667287" y="7119168"/>
                <a:ext cx="272091" cy="153888"/>
              </a:xfrm>
              <a:prstGeom prst="rect">
                <a:avLst/>
              </a:prstGeom>
            </p:spPr>
            <p:txBody>
              <a:bodyPr vert="horz" wrap="square" lIns="0" tIns="0" rIns="0" bIns="0" rtlCol="0" anchor="t">
                <a:spAutoFit/>
              </a:bodyPr>
              <a:lstStyle/>
              <a:p>
                <a:pPr algn="l"/>
                <a:r>
                  <a:rPr lang="en-US" sz="1000" kern="1200" cap="all" spc="150" baseline="0">
                    <a:solidFill>
                      <a:schemeClr val="tx1"/>
                    </a:solidFill>
                    <a:latin typeface="+mn-lt"/>
                    <a:ea typeface="+mn-ea"/>
                    <a:cs typeface="+mn-cs"/>
                  </a:rPr>
                  <a:t>TIP</a:t>
                </a:r>
              </a:p>
            </p:txBody>
          </p:sp>
        </p:grpSp>
        <p:grpSp>
          <p:nvGrpSpPr>
            <p:cNvPr id="51" name="Group 50">
              <a:extLst>
                <a:ext uri="{FF2B5EF4-FFF2-40B4-BE49-F238E27FC236}">
                  <a16:creationId xmlns:a16="http://schemas.microsoft.com/office/drawing/2014/main" id="{8A7C7271-E8BA-AB5C-398D-5587C5DF611D}"/>
                </a:ext>
              </a:extLst>
            </p:cNvPr>
            <p:cNvGrpSpPr/>
            <p:nvPr userDrawn="1"/>
          </p:nvGrpSpPr>
          <p:grpSpPr>
            <a:xfrm>
              <a:off x="12429548" y="4543123"/>
              <a:ext cx="2735151" cy="2200108"/>
              <a:chOff x="9538241" y="5155416"/>
              <a:chExt cx="2735151" cy="2200108"/>
            </a:xfrm>
          </p:grpSpPr>
          <p:sp>
            <p:nvSpPr>
              <p:cNvPr id="52" name="Rectangle 51">
                <a:extLst>
                  <a:ext uri="{FF2B5EF4-FFF2-40B4-BE49-F238E27FC236}">
                    <a16:creationId xmlns:a16="http://schemas.microsoft.com/office/drawing/2014/main" id="{4F9B8143-53E5-E2EE-2554-6FCC0C867459}"/>
                  </a:ext>
                </a:extLst>
              </p:cNvPr>
              <p:cNvSpPr/>
              <p:nvPr userDrawn="1"/>
            </p:nvSpPr>
            <p:spPr>
              <a:xfrm>
                <a:off x="9538241" y="5155416"/>
                <a:ext cx="2735151" cy="2200108"/>
              </a:xfrm>
              <a:prstGeom prst="rect">
                <a:avLst/>
              </a:prstGeom>
              <a:solidFill>
                <a:schemeClr val="bg1"/>
              </a:solidFill>
              <a:ln w="254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cs typeface="Aparajita" panose="02020603050405020304" pitchFamily="18" charset="0"/>
                </a:endParaRPr>
              </a:p>
            </p:txBody>
          </p:sp>
          <p:sp>
            <p:nvSpPr>
              <p:cNvPr id="53" name="TextBox 52">
                <a:extLst>
                  <a:ext uri="{FF2B5EF4-FFF2-40B4-BE49-F238E27FC236}">
                    <a16:creationId xmlns:a16="http://schemas.microsoft.com/office/drawing/2014/main" id="{240E5F83-A2B9-1567-89AB-04DE1BE669AA}"/>
                  </a:ext>
                </a:extLst>
              </p:cNvPr>
              <p:cNvSpPr txBox="1"/>
              <p:nvPr userDrawn="1"/>
            </p:nvSpPr>
            <p:spPr>
              <a:xfrm>
                <a:off x="10222664" y="5284216"/>
                <a:ext cx="1983958" cy="169277"/>
              </a:xfrm>
              <a:prstGeom prst="rect">
                <a:avLst/>
              </a:prstGeom>
            </p:spPr>
            <p:txBody>
              <a:bodyPr vert="horz" wrap="square" lIns="0" tIns="0" rIns="0" bIns="0" rtlCol="0" anchor="t">
                <a:spAutoFit/>
              </a:bodyPr>
              <a:lstStyle/>
              <a:p>
                <a:pPr algn="l"/>
                <a:r>
                  <a:rPr lang="en-US" sz="1100">
                    <a:solidFill>
                      <a:schemeClr val="tx1"/>
                    </a:solidFill>
                    <a:latin typeface="Aptos" panose="020B0004020202020204" pitchFamily="34" charset="0"/>
                    <a:ea typeface="Arial" charset="0"/>
                    <a:cs typeface="Aparajita" panose="02020603050405020304" pitchFamily="18" charset="0"/>
                  </a:rPr>
                  <a:t>Changing Icons</a:t>
                </a:r>
              </a:p>
            </p:txBody>
          </p:sp>
          <p:pic>
            <p:nvPicPr>
              <p:cNvPr id="54" name="Graphic 53">
                <a:extLst>
                  <a:ext uri="{FF2B5EF4-FFF2-40B4-BE49-F238E27FC236}">
                    <a16:creationId xmlns:a16="http://schemas.microsoft.com/office/drawing/2014/main" id="{2808E35A-54BA-C9BD-71ED-A46F49C84B7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698464" y="5294499"/>
                <a:ext cx="155227" cy="155227"/>
              </a:xfrm>
              <a:prstGeom prst="rect">
                <a:avLst/>
              </a:prstGeom>
            </p:spPr>
          </p:pic>
          <p:sp>
            <p:nvSpPr>
              <p:cNvPr id="55" name="TextBox 54">
                <a:extLst>
                  <a:ext uri="{FF2B5EF4-FFF2-40B4-BE49-F238E27FC236}">
                    <a16:creationId xmlns:a16="http://schemas.microsoft.com/office/drawing/2014/main" id="{45E27CBE-8508-A9C9-FC8D-AA6CB89EDBA0}"/>
                  </a:ext>
                </a:extLst>
              </p:cNvPr>
              <p:cNvSpPr txBox="1"/>
              <p:nvPr userDrawn="1"/>
            </p:nvSpPr>
            <p:spPr>
              <a:xfrm>
                <a:off x="9713479" y="5605333"/>
                <a:ext cx="2481100" cy="256480"/>
              </a:xfrm>
              <a:prstGeom prst="rect">
                <a:avLst/>
              </a:prstGeom>
            </p:spPr>
            <p:txBody>
              <a:bodyPr vert="horz"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600" b="1" kern="1200" cap="all" spc="20" baseline="0" noProof="0">
                    <a:solidFill>
                      <a:schemeClr val="tx1"/>
                    </a:solidFill>
                    <a:latin typeface="Aptos" panose="020B0004020202020204" pitchFamily="34" charset="0"/>
                    <a:ea typeface="+mn-ea"/>
                    <a:cs typeface="Aparajita" panose="02020603050405020304" pitchFamily="18" charset="0"/>
                  </a:rPr>
                  <a:t>Method 1: </a:t>
                </a:r>
                <a:r>
                  <a:rPr lang="en-US" sz="600" b="0" kern="1200" cap="all" spc="20" baseline="0" noProof="0">
                    <a:solidFill>
                      <a:schemeClr val="tx1"/>
                    </a:solidFill>
                    <a:latin typeface="Aptos" panose="020B0004020202020204" pitchFamily="34" charset="0"/>
                    <a:ea typeface="+mn-ea"/>
                    <a:cs typeface="Aparajita" panose="02020603050405020304" pitchFamily="18" charset="0"/>
                  </a:rPr>
                  <a:t>RIGHT CLICK</a:t>
                </a:r>
              </a:p>
              <a:p>
                <a:pPr marL="0" algn="l" defTabSz="914400" rtl="0" eaLnBrk="1" latinLnBrk="0" hangingPunct="1">
                  <a:spcBef>
                    <a:spcPts val="200"/>
                  </a:spcBef>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Right-click on icon and select “Change Picture”</a:t>
                </a:r>
              </a:p>
            </p:txBody>
          </p:sp>
          <p:sp>
            <p:nvSpPr>
              <p:cNvPr id="56" name="TextBox 55">
                <a:extLst>
                  <a:ext uri="{FF2B5EF4-FFF2-40B4-BE49-F238E27FC236}">
                    <a16:creationId xmlns:a16="http://schemas.microsoft.com/office/drawing/2014/main" id="{16DE8FBB-4D4A-0A8A-DD56-3E98E12BA91D}"/>
                  </a:ext>
                </a:extLst>
              </p:cNvPr>
              <p:cNvSpPr txBox="1"/>
              <p:nvPr userDrawn="1"/>
            </p:nvSpPr>
            <p:spPr>
              <a:xfrm>
                <a:off x="9713479" y="6516011"/>
                <a:ext cx="2422981" cy="499367"/>
              </a:xfrm>
              <a:prstGeom prst="rect">
                <a:avLst/>
              </a:prstGeom>
            </p:spPr>
            <p:txBody>
              <a:bodyPr vert="horz" wrap="square" lIns="0" tIns="0" rIns="0" bIns="0" rtlCol="0" anchor="t">
                <a:spAutoFit/>
              </a:bodyPr>
              <a:lstStyle/>
              <a:p>
                <a:pPr marL="134938" lvl="1" indent="-131763" algn="l" defTabSz="914400" rtl="0" eaLnBrk="1" latinLnBrk="0" hangingPunct="1">
                  <a:lnSpc>
                    <a:spcPct val="90000"/>
                  </a:lnSpc>
                  <a:spcBef>
                    <a:spcPts val="0"/>
                  </a:spcBef>
                  <a:spcAft>
                    <a:spcPts val="300"/>
                  </a:spcAft>
                  <a:buFont typeface="Wingdings" pitchFamily="2" charset="2"/>
                  <a:buChar char="§"/>
                  <a:tabLst/>
                  <a:defRPr/>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Deleting the image may bring the image placeholder to the top layer, covering the photo caption textbox. Right-click on the placeholder and choose “Send to Back”.</a:t>
                </a:r>
              </a:p>
            </p:txBody>
          </p:sp>
          <p:sp>
            <p:nvSpPr>
              <p:cNvPr id="57" name="TextBox 56">
                <a:extLst>
                  <a:ext uri="{FF2B5EF4-FFF2-40B4-BE49-F238E27FC236}">
                    <a16:creationId xmlns:a16="http://schemas.microsoft.com/office/drawing/2014/main" id="{8AD18A7E-0DA7-A415-1A1D-919CF2CD8493}"/>
                  </a:ext>
                </a:extLst>
              </p:cNvPr>
              <p:cNvSpPr txBox="1"/>
              <p:nvPr userDrawn="1"/>
            </p:nvSpPr>
            <p:spPr>
              <a:xfrm>
                <a:off x="9713479" y="6063079"/>
                <a:ext cx="2422981" cy="394980"/>
              </a:xfrm>
              <a:prstGeom prst="rect">
                <a:avLst/>
              </a:prstGeom>
            </p:spPr>
            <p:txBody>
              <a:bodyPr vert="horz"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00" b="1" i="0" u="none" strike="noStrike" kern="1200" cap="all" spc="20" normalizeH="0" baseline="0" noProof="0">
                    <a:ln>
                      <a:noFill/>
                    </a:ln>
                    <a:solidFill>
                      <a:schemeClr val="tx1"/>
                    </a:solidFill>
                    <a:effectLst/>
                    <a:uLnTx/>
                    <a:uFillTx/>
                    <a:latin typeface="Aptos" panose="020B0004020202020204" pitchFamily="34" charset="0"/>
                    <a:ea typeface="+mn-ea"/>
                    <a:cs typeface="Aparajita" panose="02020603050405020304" pitchFamily="18" charset="0"/>
                  </a:rPr>
                  <a:t>Method 2: </a:t>
                </a:r>
                <a:r>
                  <a:rPr kumimoji="0" lang="en-US" sz="600" b="0" i="0" u="none" strike="noStrike" kern="1200" cap="all" spc="20" normalizeH="0" baseline="0" noProof="0">
                    <a:ln>
                      <a:noFill/>
                    </a:ln>
                    <a:solidFill>
                      <a:schemeClr val="tx1"/>
                    </a:solidFill>
                    <a:effectLst/>
                    <a:uLnTx/>
                    <a:uFillTx/>
                    <a:latin typeface="Aptos" panose="020B0004020202020204" pitchFamily="34" charset="0"/>
                    <a:ea typeface="+mn-ea"/>
                    <a:cs typeface="Aparajita" panose="02020603050405020304" pitchFamily="18" charset="0"/>
                  </a:rPr>
                  <a:t>RESET PLACEHOLDER</a:t>
                </a:r>
              </a:p>
              <a:p>
                <a:pPr marL="0" algn="l" defTabSz="914400" rtl="0" eaLnBrk="1" latinLnBrk="0" hangingPunct="1">
                  <a:spcBef>
                    <a:spcPts val="200"/>
                  </a:spcBef>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First, delete the existing icon to reset the photo placeholder functionality.</a:t>
                </a:r>
              </a:p>
            </p:txBody>
          </p:sp>
          <p:sp>
            <p:nvSpPr>
              <p:cNvPr id="58" name="TextBox 57">
                <a:extLst>
                  <a:ext uri="{FF2B5EF4-FFF2-40B4-BE49-F238E27FC236}">
                    <a16:creationId xmlns:a16="http://schemas.microsoft.com/office/drawing/2014/main" id="{17E87CEB-0D08-6190-9BCD-AB473DA59675}"/>
                  </a:ext>
                </a:extLst>
              </p:cNvPr>
              <p:cNvSpPr txBox="1"/>
              <p:nvPr userDrawn="1"/>
            </p:nvSpPr>
            <p:spPr>
              <a:xfrm>
                <a:off x="9713479" y="7056726"/>
                <a:ext cx="2422981" cy="138499"/>
              </a:xfrm>
              <a:prstGeom prst="rect">
                <a:avLst/>
              </a:prstGeom>
            </p:spPr>
            <p:txBody>
              <a:bodyPr vert="horz" wrap="square" lIns="0" tIns="0" rIns="0" bIns="0" rtlCol="0" anchor="t">
                <a:spAutoFit/>
              </a:bodyPr>
              <a:lstStyle/>
              <a:p>
                <a:pPr marL="0" algn="l" defTabSz="914400" rtl="0" eaLnBrk="1" latinLnBrk="0" hangingPunct="1">
                  <a:spcBef>
                    <a:spcPts val="200"/>
                  </a:spcBef>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You can now add a new icon as normal.</a:t>
                </a:r>
              </a:p>
            </p:txBody>
          </p:sp>
          <p:cxnSp>
            <p:nvCxnSpPr>
              <p:cNvPr id="59" name="Straight Connector 58">
                <a:extLst>
                  <a:ext uri="{FF2B5EF4-FFF2-40B4-BE49-F238E27FC236}">
                    <a16:creationId xmlns:a16="http://schemas.microsoft.com/office/drawing/2014/main" id="{03076FEE-E214-5F57-5C30-DBA7B55CFF07}"/>
                  </a:ext>
                </a:extLst>
              </p:cNvPr>
              <p:cNvCxnSpPr>
                <a:cxnSpLocks/>
              </p:cNvCxnSpPr>
              <p:nvPr userDrawn="1"/>
            </p:nvCxnSpPr>
            <p:spPr>
              <a:xfrm>
                <a:off x="9713479" y="5957047"/>
                <a:ext cx="270000"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35C33FD8-B596-ED74-50C4-A1904A4BFA08}"/>
                  </a:ext>
                </a:extLst>
              </p:cNvPr>
              <p:cNvSpPr txBox="1"/>
              <p:nvPr userDrawn="1"/>
            </p:nvSpPr>
            <p:spPr>
              <a:xfrm>
                <a:off x="9919213" y="5297596"/>
                <a:ext cx="272091" cy="153888"/>
              </a:xfrm>
              <a:prstGeom prst="rect">
                <a:avLst/>
              </a:prstGeom>
            </p:spPr>
            <p:txBody>
              <a:bodyPr vert="horz" wrap="square" lIns="0" tIns="0" rIns="0" bIns="0" rtlCol="0" anchor="t">
                <a:spAutoFit/>
              </a:bodyPr>
              <a:lstStyle/>
              <a:p>
                <a:pPr algn="l"/>
                <a:r>
                  <a:rPr lang="en-US" sz="1000" kern="1200" cap="all" spc="150" baseline="0">
                    <a:solidFill>
                      <a:schemeClr val="tx1"/>
                    </a:solidFill>
                    <a:latin typeface="+mn-lt"/>
                    <a:ea typeface="+mn-ea"/>
                    <a:cs typeface="+mn-cs"/>
                  </a:rPr>
                  <a:t>TIP</a:t>
                </a:r>
              </a:p>
            </p:txBody>
          </p:sp>
        </p:grpSp>
      </p:grpSp>
      <p:sp>
        <p:nvSpPr>
          <p:cNvPr id="7" name="Footer Placeholder 6">
            <a:extLst>
              <a:ext uri="{FF2B5EF4-FFF2-40B4-BE49-F238E27FC236}">
                <a16:creationId xmlns:a16="http://schemas.microsoft.com/office/drawing/2014/main" id="{F8DFBB3D-0AE5-69F5-A9EF-C49A7246D3AF}"/>
              </a:ext>
            </a:extLst>
          </p:cNvPr>
          <p:cNvSpPr>
            <a:spLocks noGrp="1"/>
          </p:cNvSpPr>
          <p:nvPr>
            <p:ph type="ftr" sz="quarter" idx="27"/>
          </p:nvPr>
        </p:nvSpPr>
        <p:spPr/>
        <p:txBody>
          <a:bodyPr/>
          <a:lstStyle/>
          <a:p>
            <a:endParaRPr lang="en-CA"/>
          </a:p>
        </p:txBody>
      </p:sp>
    </p:spTree>
    <p:extLst>
      <p:ext uri="{BB962C8B-B14F-4D97-AF65-F5344CB8AC3E}">
        <p14:creationId xmlns:p14="http://schemas.microsoft.com/office/powerpoint/2010/main" val="3371297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8" pos="257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_Blac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DF7D16-FB5B-A236-3D0F-5BF142E7C0B8}"/>
              </a:ext>
            </a:extLst>
          </p:cNvPr>
          <p:cNvSpPr>
            <a:spLocks noGrp="1"/>
          </p:cNvSpPr>
          <p:nvPr>
            <p:ph type="title" hasCustomPrompt="1"/>
          </p:nvPr>
        </p:nvSpPr>
        <p:spPr>
          <a:xfrm>
            <a:off x="515938" y="628016"/>
            <a:ext cx="11160126" cy="647700"/>
          </a:xfrm>
        </p:spPr>
        <p:txBody>
          <a:bodyPr/>
          <a:lstStyle>
            <a:lvl1pPr algn="l" defTabSz="914400" rtl="0" eaLnBrk="1" latinLnBrk="0" hangingPunct="1">
              <a:lnSpc>
                <a:spcPct val="85000"/>
              </a:lnSpc>
              <a:spcBef>
                <a:spcPct val="0"/>
              </a:spcBef>
              <a:buNone/>
              <a:defRPr lang="en-CA" sz="2800" kern="2000" spc="-50" baseline="0" dirty="0">
                <a:solidFill>
                  <a:schemeClr val="tx2"/>
                </a:solidFill>
                <a:latin typeface="+mj-lt"/>
                <a:ea typeface="+mj-ea"/>
                <a:cs typeface="+mj-cs"/>
              </a:defRPr>
            </a:lvl1pPr>
          </a:lstStyle>
          <a:p>
            <a:r>
              <a:rPr lang="en-US"/>
              <a:t>Two column layout</a:t>
            </a:r>
            <a:br>
              <a:rPr lang="en-US"/>
            </a:br>
            <a:r>
              <a:rPr lang="en-US"/>
              <a:t>Title 2 lines maximum</a:t>
            </a:r>
            <a:endParaRPr lang="en-CA"/>
          </a:p>
        </p:txBody>
      </p:sp>
      <p:sp>
        <p:nvSpPr>
          <p:cNvPr id="8" name="Picture Placeholder 2">
            <a:extLst>
              <a:ext uri="{FF2B5EF4-FFF2-40B4-BE49-F238E27FC236}">
                <a16:creationId xmlns:a16="http://schemas.microsoft.com/office/drawing/2014/main" id="{BDA827D7-28EB-4441-6CCA-2B0C03B56D27}"/>
              </a:ext>
            </a:extLst>
          </p:cNvPr>
          <p:cNvSpPr>
            <a:spLocks noGrp="1" noChangeAspect="1"/>
          </p:cNvSpPr>
          <p:nvPr>
            <p:ph type="pic" sz="quarter" idx="25" hasCustomPrompt="1"/>
          </p:nvPr>
        </p:nvSpPr>
        <p:spPr>
          <a:xfrm>
            <a:off x="531812" y="1601038"/>
            <a:ext cx="835024" cy="835024"/>
          </a:xfrm>
        </p:spPr>
        <p:txBody>
          <a:bodyPr lIns="144000"/>
          <a:lstStyle>
            <a:lvl1pPr marL="0" indent="0">
              <a:buNone/>
              <a:defRPr sz="1400"/>
            </a:lvl1pPr>
          </a:lstStyle>
          <a:p>
            <a:r>
              <a:rPr lang="en-US"/>
              <a:t>Icon</a:t>
            </a:r>
          </a:p>
        </p:txBody>
      </p:sp>
      <p:sp>
        <p:nvSpPr>
          <p:cNvPr id="11" name="Text Placeholder 22">
            <a:extLst>
              <a:ext uri="{FF2B5EF4-FFF2-40B4-BE49-F238E27FC236}">
                <a16:creationId xmlns:a16="http://schemas.microsoft.com/office/drawing/2014/main" id="{702446A2-99D5-4B8F-3663-6D6D7C0900E3}"/>
              </a:ext>
            </a:extLst>
          </p:cNvPr>
          <p:cNvSpPr>
            <a:spLocks noGrp="1"/>
          </p:cNvSpPr>
          <p:nvPr>
            <p:ph type="body" sz="quarter" idx="27" hasCustomPrompt="1"/>
          </p:nvPr>
        </p:nvSpPr>
        <p:spPr>
          <a:xfrm>
            <a:off x="531810" y="2489200"/>
            <a:ext cx="5419727" cy="905188"/>
          </a:xfrm>
          <a:prstGeom prst="callout1">
            <a:avLst>
              <a:gd name="adj1" fmla="val 93708"/>
              <a:gd name="adj2" fmla="val -69"/>
              <a:gd name="adj3" fmla="val 93686"/>
              <a:gd name="adj4" fmla="val 11746"/>
            </a:avLst>
          </a:prstGeom>
          <a:ln w="31750">
            <a:solidFill>
              <a:schemeClr val="accent5"/>
            </a:solidFill>
          </a:ln>
        </p:spPr>
        <p:txBody>
          <a:bodyPr wrap="square" bIns="180000" anchor="b">
            <a:noAutofit/>
          </a:bodyPr>
          <a:lstStyle>
            <a:lvl1pPr marL="0" indent="0">
              <a:lnSpc>
                <a:spcPct val="85000"/>
              </a:lnSpc>
              <a:spcBef>
                <a:spcPts val="0"/>
              </a:spcBef>
              <a:spcAft>
                <a:spcPts val="0"/>
              </a:spcAft>
              <a:buNone/>
              <a:defRPr lang="en-US" sz="2200" kern="1200" spc="-20" baseline="0" dirty="0">
                <a:solidFill>
                  <a:schemeClr val="tx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br>
              <a:rPr lang="en-US"/>
            </a:br>
            <a:r>
              <a:rPr lang="en-US"/>
              <a:t>2 lines maximum</a:t>
            </a:r>
          </a:p>
        </p:txBody>
      </p:sp>
      <p:sp>
        <p:nvSpPr>
          <p:cNvPr id="7" name="Text Placeholder 16">
            <a:extLst>
              <a:ext uri="{FF2B5EF4-FFF2-40B4-BE49-F238E27FC236}">
                <a16:creationId xmlns:a16="http://schemas.microsoft.com/office/drawing/2014/main" id="{3A1602AA-A8D3-DBB9-03DE-82B0711162CD}"/>
              </a:ext>
            </a:extLst>
          </p:cNvPr>
          <p:cNvSpPr>
            <a:spLocks noGrp="1"/>
          </p:cNvSpPr>
          <p:nvPr>
            <p:ph type="body" sz="quarter" idx="15" hasCustomPrompt="1"/>
          </p:nvPr>
        </p:nvSpPr>
        <p:spPr>
          <a:xfrm>
            <a:off x="531812" y="3651121"/>
            <a:ext cx="5429386" cy="2508379"/>
          </a:xfrm>
        </p:spPr>
        <p:txBody>
          <a:bodyPr wrap="square">
            <a:noAutofit/>
          </a:bodyPr>
          <a:lstStyle>
            <a:lvl1pPr marL="0" indent="0">
              <a:lnSpc>
                <a:spcPct val="100000"/>
              </a:lnSpc>
              <a:spcBef>
                <a:spcPts val="0"/>
              </a:spcBef>
              <a:spcAft>
                <a:spcPts val="400"/>
              </a:spcAft>
              <a:buNone/>
              <a:defRPr lang="en-US" sz="1600" kern="1200" baseline="0" dirty="0">
                <a:solidFill>
                  <a:schemeClr val="tx1"/>
                </a:solidFill>
                <a:latin typeface="+mn-lt"/>
                <a:ea typeface="+mn-ea"/>
                <a:cs typeface="+mn-cs"/>
              </a:defRPr>
            </a:lvl1pPr>
          </a:lstStyle>
          <a:p>
            <a:pPr marL="0" lvl="0" indent="0" algn="l" defTabSz="914400" rtl="0" eaLnBrk="1" latinLnBrk="0" hangingPunct="1">
              <a:lnSpc>
                <a:spcPct val="100000"/>
              </a:lnSpc>
              <a:spcBef>
                <a:spcPts val="0"/>
              </a:spcBef>
              <a:spcAft>
                <a:spcPts val="400"/>
              </a:spcAft>
              <a:buClrTx/>
              <a:buFont typeface="Arial" panose="020B0604020202020204" pitchFamily="34" charset="0"/>
              <a:buNone/>
            </a:pPr>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a:p>
            <a:pPr marL="0" lvl="0" indent="0" algn="l" defTabSz="914400" rtl="0" eaLnBrk="1" latinLnBrk="0" hangingPunct="1">
              <a:lnSpc>
                <a:spcPct val="100000"/>
              </a:lnSpc>
              <a:spcBef>
                <a:spcPts val="0"/>
              </a:spcBef>
              <a:spcAft>
                <a:spcPts val="400"/>
              </a:spcAft>
              <a:buClrTx/>
              <a:buFont typeface="Arial" panose="020B0604020202020204" pitchFamily="34" charset="0"/>
              <a:buNone/>
            </a:pPr>
            <a:r>
              <a:rPr lang="en-US"/>
              <a:t>Nunc </a:t>
            </a:r>
            <a:r>
              <a:rPr lang="en-US" err="1"/>
              <a:t>viverra</a:t>
            </a:r>
            <a:r>
              <a:rPr lang="en-US"/>
              <a:t> </a:t>
            </a:r>
            <a:r>
              <a:rPr lang="en-US" err="1"/>
              <a:t>imperdiet</a:t>
            </a:r>
            <a:r>
              <a:rPr lang="en-US"/>
              <a:t> </a:t>
            </a:r>
            <a:r>
              <a:rPr lang="en-US" err="1"/>
              <a:t>enim</a:t>
            </a:r>
            <a:r>
              <a:rPr lang="en-US"/>
              <a:t>. </a:t>
            </a:r>
            <a:r>
              <a:rPr lang="en-US" err="1"/>
              <a:t>Fusce</a:t>
            </a:r>
            <a:r>
              <a:rPr lang="en-US"/>
              <a:t> est. </a:t>
            </a:r>
            <a:r>
              <a:rPr lang="en-US" err="1"/>
              <a:t>Vivamus</a:t>
            </a:r>
            <a:r>
              <a:rPr lang="en-US"/>
              <a:t> a </a:t>
            </a:r>
            <a:r>
              <a:rPr lang="en-US" err="1"/>
              <a:t>tellus</a:t>
            </a:r>
            <a:endParaRPr lang="en-US"/>
          </a:p>
          <a:p>
            <a:pPr marL="0" lvl="0" indent="0" algn="l" defTabSz="914400" rtl="0" eaLnBrk="1" latinLnBrk="0" hangingPunct="1">
              <a:lnSpc>
                <a:spcPct val="100000"/>
              </a:lnSpc>
              <a:spcBef>
                <a:spcPts val="0"/>
              </a:spcBef>
              <a:spcAft>
                <a:spcPts val="400"/>
              </a:spcAft>
              <a:buClrTx/>
              <a:buFont typeface="Arial" panose="020B0604020202020204" pitchFamily="34" charset="0"/>
              <a:buNone/>
            </a:pP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fames ac </a:t>
            </a:r>
            <a:r>
              <a:rPr lang="en-US" err="1"/>
              <a:t>turpis</a:t>
            </a:r>
            <a:r>
              <a:rPr lang="en-US"/>
              <a:t> </a:t>
            </a:r>
            <a:r>
              <a:rPr lang="en-US" err="1"/>
              <a:t>egestas</a:t>
            </a:r>
            <a:r>
              <a:rPr lang="en-US"/>
              <a:t>. Proin pharetra </a:t>
            </a:r>
            <a:r>
              <a:rPr lang="en-US" err="1"/>
              <a:t>nonummy</a:t>
            </a:r>
            <a:r>
              <a:rPr lang="en-US"/>
              <a:t> </a:t>
            </a:r>
            <a:r>
              <a:rPr lang="en-US" err="1"/>
              <a:t>pede</a:t>
            </a:r>
            <a:r>
              <a:rPr lang="en-US"/>
              <a:t>. </a:t>
            </a:r>
            <a:r>
              <a:rPr lang="en-US" err="1"/>
              <a:t>Mauris</a:t>
            </a:r>
            <a:r>
              <a:rPr lang="en-US"/>
              <a:t> et </a:t>
            </a:r>
            <a:r>
              <a:rPr lang="en-US" err="1"/>
              <a:t>orci</a:t>
            </a:r>
            <a:r>
              <a:rPr lang="en-US"/>
              <a:t>.</a:t>
            </a:r>
          </a:p>
        </p:txBody>
      </p:sp>
      <p:sp>
        <p:nvSpPr>
          <p:cNvPr id="6" name="TextBox 5">
            <a:extLst>
              <a:ext uri="{FF2B5EF4-FFF2-40B4-BE49-F238E27FC236}">
                <a16:creationId xmlns:a16="http://schemas.microsoft.com/office/drawing/2014/main" id="{CD417586-D17D-B05D-5384-E37636F2EE20}"/>
              </a:ext>
            </a:extLst>
          </p:cNvPr>
          <p:cNvSpPr txBox="1"/>
          <p:nvPr userDrawn="1"/>
        </p:nvSpPr>
        <p:spPr>
          <a:xfrm>
            <a:off x="11676063" y="6371918"/>
            <a:ext cx="376236" cy="153055"/>
          </a:xfrm>
          <a:prstGeom prst="rect">
            <a:avLst/>
          </a:prstGeom>
        </p:spPr>
        <p:txBody>
          <a:bodyPr vert="horz" wrap="square" lIns="18288" tIns="0" rIns="18288" bIns="9144" rtlCol="0" anchor="b">
            <a:spAutoFit/>
          </a:bodyPr>
          <a:lstStyle>
            <a:defPPr>
              <a:defRPr lang="en-US"/>
            </a:defPPr>
            <a:lvl1pPr>
              <a:defRPr sz="800">
                <a:solidFill>
                  <a:schemeClr val="tx1">
                    <a:tint val="75000"/>
                  </a:schemeClr>
                </a:solidFill>
              </a:defRPr>
            </a:lvl1pPr>
          </a:lstStyle>
          <a:p>
            <a:pPr marL="0" lvl="0" algn="l" defTabSz="914400" rtl="0" eaLnBrk="1" latinLnBrk="0" hangingPunct="1">
              <a:lnSpc>
                <a:spcPct val="125000"/>
              </a:lnSpc>
            </a:pPr>
            <a:fld id="{B01BFD70-D99E-427C-A01B-19B2BB56A3C8}" type="slidenum">
              <a:rPr lang="en-US" sz="800" kern="1200" smtClean="0">
                <a:solidFill>
                  <a:schemeClr val="accent6">
                    <a:lumMod val="90000"/>
                  </a:schemeClr>
                </a:solidFill>
                <a:latin typeface="+mn-lt"/>
                <a:ea typeface="+mn-ea"/>
                <a:cs typeface="+mn-cs"/>
              </a:rPr>
              <a:pPr marL="0" lvl="0" algn="l" defTabSz="914400" rtl="0" eaLnBrk="1" latinLnBrk="0" hangingPunct="1">
                <a:lnSpc>
                  <a:spcPct val="125000"/>
                </a:lnSpc>
              </a:pPr>
              <a:t>‹#›</a:t>
            </a:fld>
            <a:endParaRPr lang="en-US" sz="800" kern="1200">
              <a:solidFill>
                <a:schemeClr val="accent6">
                  <a:lumMod val="90000"/>
                </a:schemeClr>
              </a:solidFill>
              <a:latin typeface="+mn-lt"/>
              <a:ea typeface="+mn-ea"/>
              <a:cs typeface="+mn-cs"/>
            </a:endParaRPr>
          </a:p>
        </p:txBody>
      </p:sp>
      <p:grpSp>
        <p:nvGrpSpPr>
          <p:cNvPr id="37" name="Group 36">
            <a:extLst>
              <a:ext uri="{FF2B5EF4-FFF2-40B4-BE49-F238E27FC236}">
                <a16:creationId xmlns:a16="http://schemas.microsoft.com/office/drawing/2014/main" id="{10F49D17-1776-704C-F74F-C44449FC5E27}"/>
              </a:ext>
            </a:extLst>
          </p:cNvPr>
          <p:cNvGrpSpPr/>
          <p:nvPr userDrawn="1"/>
        </p:nvGrpSpPr>
        <p:grpSpPr>
          <a:xfrm>
            <a:off x="12290489" y="-1"/>
            <a:ext cx="2910882" cy="6858001"/>
            <a:chOff x="12290489" y="-1"/>
            <a:chExt cx="2910882" cy="6858001"/>
          </a:xfrm>
        </p:grpSpPr>
        <p:sp>
          <p:nvSpPr>
            <p:cNvPr id="38" name="Rectangle 37">
              <a:extLst>
                <a:ext uri="{FF2B5EF4-FFF2-40B4-BE49-F238E27FC236}">
                  <a16:creationId xmlns:a16="http://schemas.microsoft.com/office/drawing/2014/main" id="{EDF2EBFD-3940-9CE6-E2E4-A2DB14C55283}"/>
                </a:ext>
              </a:extLst>
            </p:cNvPr>
            <p:cNvSpPr/>
            <p:nvPr userDrawn="1"/>
          </p:nvSpPr>
          <p:spPr>
            <a:xfrm>
              <a:off x="12290489" y="-1"/>
              <a:ext cx="273515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latin typeface="Aptos" panose="020B0004020202020204" pitchFamily="34" charset="0"/>
                <a:cs typeface="Aparajita" panose="02020603050405020304" pitchFamily="18" charset="0"/>
              </a:endParaRPr>
            </a:p>
          </p:txBody>
        </p:sp>
        <p:sp>
          <p:nvSpPr>
            <p:cNvPr id="39" name="TextBox 38">
              <a:extLst>
                <a:ext uri="{FF2B5EF4-FFF2-40B4-BE49-F238E27FC236}">
                  <a16:creationId xmlns:a16="http://schemas.microsoft.com/office/drawing/2014/main" id="{4FA1526F-D10C-3137-C3EB-5ED0C5512632}"/>
                </a:ext>
              </a:extLst>
            </p:cNvPr>
            <p:cNvSpPr txBox="1"/>
            <p:nvPr userDrawn="1"/>
          </p:nvSpPr>
          <p:spPr>
            <a:xfrm>
              <a:off x="12449814" y="173148"/>
              <a:ext cx="1455527" cy="169277"/>
            </a:xfrm>
            <a:prstGeom prst="rect">
              <a:avLst/>
            </a:prstGeom>
          </p:spPr>
          <p:txBody>
            <a:bodyPr vert="horz" wrap="none" lIns="0" tIns="0" rIns="0" bIns="0" rtlCol="0" anchor="t">
              <a:spAutoFit/>
            </a:bodyPr>
            <a:lstStyle>
              <a:defPPr>
                <a:defRPr lang="en-US"/>
              </a:defPPr>
              <a:lvl1pPr>
                <a:defRPr sz="1100">
                  <a:solidFill>
                    <a:schemeClr val="accent2"/>
                  </a:solidFill>
                  <a:latin typeface="Arial" charset="0"/>
                  <a:ea typeface="Arial" charset="0"/>
                  <a:cs typeface="Arial" charset="0"/>
                </a:defRPr>
              </a:lvl1pPr>
            </a:lstStyle>
            <a:p>
              <a:pPr lvl="0"/>
              <a:r>
                <a:rPr lang="en-US" b="1">
                  <a:solidFill>
                    <a:schemeClr val="bg1"/>
                  </a:solidFill>
                  <a:latin typeface="Aptos" panose="020B0004020202020204" pitchFamily="34" charset="0"/>
                  <a:cs typeface="Aparajita" panose="02020603050405020304" pitchFamily="18" charset="0"/>
                </a:rPr>
                <a:t>HOW TO ADD AN ICON</a:t>
              </a:r>
            </a:p>
          </p:txBody>
        </p:sp>
        <p:cxnSp>
          <p:nvCxnSpPr>
            <p:cNvPr id="40" name="Straight Connector 39">
              <a:extLst>
                <a:ext uri="{FF2B5EF4-FFF2-40B4-BE49-F238E27FC236}">
                  <a16:creationId xmlns:a16="http://schemas.microsoft.com/office/drawing/2014/main" id="{FDF68A1C-6DE8-56A7-465F-77F758319340}"/>
                </a:ext>
              </a:extLst>
            </p:cNvPr>
            <p:cNvCxnSpPr>
              <a:cxnSpLocks/>
            </p:cNvCxnSpPr>
            <p:nvPr userDrawn="1"/>
          </p:nvCxnSpPr>
          <p:spPr>
            <a:xfrm>
              <a:off x="12449814" y="423012"/>
              <a:ext cx="270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7F427A8-EEBF-A0CE-7522-66C59E5C6DF4}"/>
                </a:ext>
              </a:extLst>
            </p:cNvPr>
            <p:cNvSpPr txBox="1"/>
            <p:nvPr userDrawn="1"/>
          </p:nvSpPr>
          <p:spPr>
            <a:xfrm>
              <a:off x="12614407" y="1281322"/>
              <a:ext cx="2297338" cy="606192"/>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lvl="0" indent="0">
                <a:buFont typeface="Arial" panose="020B0604020202020204" pitchFamily="34" charset="0"/>
                <a:buNone/>
              </a:pPr>
              <a:r>
                <a:rPr lang="en-US" sz="600" b="1">
                  <a:latin typeface="Aptos" panose="020B0004020202020204" pitchFamily="34" charset="0"/>
                  <a:cs typeface="Aparajita" panose="02020603050405020304" pitchFamily="18" charset="0"/>
                </a:rPr>
                <a:t>Method 1: </a:t>
              </a:r>
              <a:r>
                <a:rPr lang="en-US" sz="600" b="0">
                  <a:latin typeface="Aptos" panose="020B0004020202020204" pitchFamily="34" charset="0"/>
                  <a:cs typeface="Aparajita" panose="02020603050405020304" pitchFamily="18" charset="0"/>
                </a:rPr>
                <a:t>from file browser</a:t>
              </a:r>
            </a:p>
            <a:p>
              <a:pPr lvl="1">
                <a:buNone/>
              </a:pPr>
              <a:r>
                <a:rPr lang="en-US" sz="1050">
                  <a:latin typeface="Aptos" panose="020B0004020202020204" pitchFamily="34" charset="0"/>
                  <a:cs typeface="Aparajita" panose="02020603050405020304" pitchFamily="18" charset="0"/>
                </a:rPr>
                <a:t>Drag the icon onto the slide.</a:t>
              </a:r>
            </a:p>
            <a:p>
              <a:pPr marL="0" marR="0" lvl="1" indent="0" algn="l" defTabSz="914400" rtl="0" eaLnBrk="1" fontAlgn="auto" latinLnBrk="0" hangingPunct="1">
                <a:lnSpc>
                  <a:spcPct val="90000"/>
                </a:lnSpc>
                <a:spcBef>
                  <a:spcPts val="0"/>
                </a:spcBef>
                <a:spcAft>
                  <a:spcPts val="300"/>
                </a:spcAft>
                <a:buClrTx/>
                <a:buSzTx/>
                <a:buFontTx/>
                <a:buNone/>
                <a:tabLst/>
                <a:defRPr/>
              </a:pPr>
              <a:r>
                <a:rPr lang="en-US" sz="700">
                  <a:latin typeface="Aptos" panose="020B0004020202020204" pitchFamily="34" charset="0"/>
                  <a:cs typeface="Aparajita" panose="02020603050405020304" pitchFamily="18" charset="0"/>
                </a:rPr>
                <a:t>Note: If there are multiple image placeholders on the slide, select the intended placeholder before dragging in the image to let PowerPoint know where you want it.</a:t>
              </a:r>
              <a:endParaRPr lang="en-US" sz="1000">
                <a:latin typeface="Aptos" panose="020B0004020202020204" pitchFamily="34" charset="0"/>
                <a:cs typeface="Aparajita" panose="02020603050405020304" pitchFamily="18" charset="0"/>
              </a:endParaRPr>
            </a:p>
          </p:txBody>
        </p:sp>
        <p:sp>
          <p:nvSpPr>
            <p:cNvPr id="42" name="TextBox 41">
              <a:extLst>
                <a:ext uri="{FF2B5EF4-FFF2-40B4-BE49-F238E27FC236}">
                  <a16:creationId xmlns:a16="http://schemas.microsoft.com/office/drawing/2014/main" id="{3D7672A3-A78B-1FD0-3F75-6020EC5B3B7F}"/>
                </a:ext>
              </a:extLst>
            </p:cNvPr>
            <p:cNvSpPr txBox="1">
              <a:spLocks noChangeAspect="1"/>
            </p:cNvSpPr>
            <p:nvPr/>
          </p:nvSpPr>
          <p:spPr>
            <a:xfrm>
              <a:off x="12449814" y="566082"/>
              <a:ext cx="114706" cy="114706"/>
            </a:xfrm>
            <a:prstGeom prst="ellipse">
              <a:avLst/>
            </a:prstGeom>
            <a:solidFill>
              <a:schemeClr val="accent1"/>
            </a:solidFill>
          </p:spPr>
          <p:txBody>
            <a:bodyPr vert="horz" wrap="none" lIns="0" tIns="0" rIns="0" bIns="0" rtlCol="0" anchor="ctr">
              <a:noAutofit/>
            </a:bodyPr>
            <a:lstStyle/>
            <a:p>
              <a:pPr algn="ctr"/>
              <a:r>
                <a:rPr lang="en-US" sz="500">
                  <a:solidFill>
                    <a:schemeClr val="tx1"/>
                  </a:solidFill>
                  <a:latin typeface="Aptos" panose="020B0004020202020204" pitchFamily="34" charset="0"/>
                  <a:ea typeface="Arial" charset="0"/>
                  <a:cs typeface="Aparajita" panose="02020603050405020304" pitchFamily="18" charset="0"/>
                </a:rPr>
                <a:t>1</a:t>
              </a:r>
            </a:p>
          </p:txBody>
        </p:sp>
        <p:sp>
          <p:nvSpPr>
            <p:cNvPr id="43" name="TextBox 42">
              <a:extLst>
                <a:ext uri="{FF2B5EF4-FFF2-40B4-BE49-F238E27FC236}">
                  <a16:creationId xmlns:a16="http://schemas.microsoft.com/office/drawing/2014/main" id="{D220AF2A-18A4-D5E2-CC7A-337576F03CC7}"/>
                </a:ext>
              </a:extLst>
            </p:cNvPr>
            <p:cNvSpPr txBox="1">
              <a:spLocks noChangeAspect="1"/>
            </p:cNvSpPr>
            <p:nvPr/>
          </p:nvSpPr>
          <p:spPr>
            <a:xfrm>
              <a:off x="12449814" y="1018081"/>
              <a:ext cx="114706" cy="114706"/>
            </a:xfrm>
            <a:prstGeom prst="ellipse">
              <a:avLst/>
            </a:prstGeom>
            <a:solidFill>
              <a:schemeClr val="accent1"/>
            </a:solidFill>
          </p:spPr>
          <p:txBody>
            <a:bodyPr vert="horz" wrap="none" lIns="0" tIns="0" rIns="0" bIns="0" rtlCol="0" anchor="ctr">
              <a:noAutofit/>
            </a:bodyPr>
            <a:lstStyle/>
            <a:p>
              <a:pPr algn="ctr"/>
              <a:r>
                <a:rPr lang="en-US" sz="500">
                  <a:solidFill>
                    <a:schemeClr val="tx1"/>
                  </a:solidFill>
                  <a:latin typeface="Aptos" panose="020B0004020202020204" pitchFamily="34" charset="0"/>
                  <a:ea typeface="Arial" charset="0"/>
                  <a:cs typeface="Aparajita" panose="02020603050405020304" pitchFamily="18" charset="0"/>
                </a:rPr>
                <a:t>2</a:t>
              </a:r>
            </a:p>
          </p:txBody>
        </p:sp>
        <p:sp>
          <p:nvSpPr>
            <p:cNvPr id="44" name="TextBox 43">
              <a:extLst>
                <a:ext uri="{FF2B5EF4-FFF2-40B4-BE49-F238E27FC236}">
                  <a16:creationId xmlns:a16="http://schemas.microsoft.com/office/drawing/2014/main" id="{9345F942-0D58-8E65-B8C6-D2AA00933647}"/>
                </a:ext>
              </a:extLst>
            </p:cNvPr>
            <p:cNvSpPr txBox="1"/>
            <p:nvPr userDrawn="1"/>
          </p:nvSpPr>
          <p:spPr>
            <a:xfrm>
              <a:off x="12614406" y="545515"/>
              <a:ext cx="2586965" cy="612988"/>
            </a:xfrm>
            <a:prstGeom prst="rect">
              <a:avLst/>
            </a:prstGeom>
          </p:spPr>
          <p:txBody>
            <a:bodyPr vert="horz" wrap="square" lIns="0" tIns="0" rIns="0" bIns="0" rtlCol="0" anchor="t">
              <a:spAutoFit/>
            </a:bodyPr>
            <a:lstStyle>
              <a:defPPr>
                <a:defRPr lang="en-US"/>
              </a:defPPr>
              <a:lvl1pPr lvl="0">
                <a:spcBef>
                  <a:spcPts val="1000"/>
                </a:spcBef>
                <a:spcAft>
                  <a:spcPts val="300"/>
                </a:spcAft>
                <a:defRPr sz="1050" b="0" cap="none" spc="0" baseline="0">
                  <a:solidFill>
                    <a:schemeClr val="bg1"/>
                  </a:solidFill>
                  <a:latin typeface="Arial" charset="0"/>
                  <a:ea typeface="Arial" charset="0"/>
                  <a:cs typeface="Arial" charset="0"/>
                </a:defRPr>
              </a:lvl1pPr>
              <a:lvl2pPr marL="134938" lvl="1" indent="-131763">
                <a:lnSpc>
                  <a:spcPct val="90000"/>
                </a:lnSpc>
                <a:spcAft>
                  <a:spcPts val="300"/>
                </a:spcAft>
                <a:buFont typeface="Wingdings" pitchFamily="2" charset="2"/>
                <a:buChar char="§"/>
                <a:tabLst/>
                <a:defRPr sz="9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lvl="0">
                <a:spcBef>
                  <a:spcPts val="700"/>
                </a:spcBef>
              </a:pPr>
              <a:r>
                <a:rPr lang="en-US">
                  <a:latin typeface="Aptos" panose="020B0004020202020204" pitchFamily="34" charset="0"/>
                  <a:cs typeface="Aparajita" panose="02020603050405020304" pitchFamily="18" charset="0"/>
                </a:rPr>
                <a:t>Source icon from the </a:t>
              </a:r>
              <a:br>
                <a:rPr lang="en-US">
                  <a:latin typeface="Aptos" panose="020B0004020202020204" pitchFamily="34" charset="0"/>
                  <a:cs typeface="Aparajita" panose="02020603050405020304" pitchFamily="18" charset="0"/>
                </a:rPr>
              </a:br>
              <a:r>
                <a:rPr lang="en-US">
                  <a:solidFill>
                    <a:schemeClr val="accent1"/>
                  </a:solidFill>
                  <a:latin typeface="Aptos" panose="020B0004020202020204" pitchFamily="34" charset="0"/>
                  <a:cs typeface="Aparajita" panose="02020603050405020304" pitchFamily="18" charset="0"/>
                </a:rPr>
                <a:t>Qualcomm Icon Library</a:t>
              </a:r>
            </a:p>
            <a:p>
              <a:pPr lvl="0">
                <a:spcBef>
                  <a:spcPts val="700"/>
                </a:spcBef>
              </a:pPr>
              <a:r>
                <a:rPr lang="en-US">
                  <a:latin typeface="Aptos" panose="020B0004020202020204" pitchFamily="34" charset="0"/>
                  <a:cs typeface="Aparajita" panose="02020603050405020304" pitchFamily="18" charset="0"/>
                </a:rPr>
                <a:t>Add the icon to the placeholder.</a:t>
              </a:r>
            </a:p>
          </p:txBody>
        </p:sp>
        <p:sp>
          <p:nvSpPr>
            <p:cNvPr id="45" name="TextBox 44">
              <a:extLst>
                <a:ext uri="{FF2B5EF4-FFF2-40B4-BE49-F238E27FC236}">
                  <a16:creationId xmlns:a16="http://schemas.microsoft.com/office/drawing/2014/main" id="{7AD4600F-A71F-1EBC-44F0-2E985C054719}"/>
                </a:ext>
              </a:extLst>
            </p:cNvPr>
            <p:cNvSpPr txBox="1"/>
            <p:nvPr userDrawn="1"/>
          </p:nvSpPr>
          <p:spPr>
            <a:xfrm>
              <a:off x="12614407" y="1990969"/>
              <a:ext cx="1981357" cy="605550"/>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lvl="0" indent="0">
                <a:buFont typeface="Arial" panose="020B0604020202020204" pitchFamily="34" charset="0"/>
                <a:buNone/>
              </a:pPr>
              <a:r>
                <a:rPr lang="en-US" sz="600">
                  <a:latin typeface="Aptos" panose="020B0004020202020204" pitchFamily="34" charset="0"/>
                  <a:cs typeface="Aparajita" panose="02020603050405020304" pitchFamily="18" charset="0"/>
                </a:rPr>
                <a:t>Method 2: </a:t>
              </a:r>
              <a:r>
                <a:rPr lang="en-US" sz="600" b="0">
                  <a:latin typeface="Aptos" panose="020B0004020202020204" pitchFamily="34" charset="0"/>
                  <a:cs typeface="Aparajita" panose="02020603050405020304" pitchFamily="18" charset="0"/>
                </a:rPr>
                <a:t>Paste from clipboard</a:t>
              </a:r>
            </a:p>
            <a:p>
              <a:pPr lvl="1">
                <a:buNone/>
              </a:pPr>
              <a:r>
                <a:rPr lang="en-US" sz="1050">
                  <a:latin typeface="Aptos" panose="020B0004020202020204" pitchFamily="34" charset="0"/>
                  <a:cs typeface="Aparajita" panose="02020603050405020304" pitchFamily="18" charset="0"/>
                </a:rPr>
                <a:t>Select the icon placeholder.</a:t>
              </a:r>
            </a:p>
            <a:p>
              <a:pPr lvl="1">
                <a:buNone/>
              </a:pPr>
              <a:r>
                <a:rPr lang="en-US" sz="1050">
                  <a:latin typeface="Aptos" panose="020B0004020202020204" pitchFamily="34" charset="0"/>
                  <a:cs typeface="Aparajita" panose="02020603050405020304" pitchFamily="18" charset="0"/>
                </a:rPr>
                <a:t>Right-click or use keyboard shortcuts to paste the icon.</a:t>
              </a:r>
            </a:p>
          </p:txBody>
        </p:sp>
        <p:sp>
          <p:nvSpPr>
            <p:cNvPr id="46" name="TextBox 45">
              <a:extLst>
                <a:ext uri="{FF2B5EF4-FFF2-40B4-BE49-F238E27FC236}">
                  <a16:creationId xmlns:a16="http://schemas.microsoft.com/office/drawing/2014/main" id="{4A580109-8D86-1BB1-008B-25C45ADD515F}"/>
                </a:ext>
              </a:extLst>
            </p:cNvPr>
            <p:cNvSpPr txBox="1"/>
            <p:nvPr userDrawn="1"/>
          </p:nvSpPr>
          <p:spPr>
            <a:xfrm>
              <a:off x="12614407" y="2699974"/>
              <a:ext cx="2297338" cy="421654"/>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lvl="0" indent="0">
                <a:buFont typeface="Arial" panose="020B0604020202020204" pitchFamily="34" charset="0"/>
                <a:buNone/>
              </a:pPr>
              <a:r>
                <a:rPr lang="en-US" sz="600">
                  <a:latin typeface="Aptos" panose="020B0004020202020204" pitchFamily="34" charset="0"/>
                  <a:cs typeface="Aparajita" panose="02020603050405020304" pitchFamily="18" charset="0"/>
                </a:rPr>
                <a:t>Method 3: </a:t>
              </a:r>
              <a:r>
                <a:rPr lang="en-US" sz="600" b="0">
                  <a:latin typeface="Aptos" panose="020B0004020202020204" pitchFamily="34" charset="0"/>
                  <a:cs typeface="Aparajita" panose="02020603050405020304" pitchFamily="18" charset="0"/>
                </a:rPr>
                <a:t>Placeholder icon</a:t>
              </a:r>
            </a:p>
            <a:p>
              <a:pPr lvl="1">
                <a:buNone/>
              </a:pPr>
              <a:r>
                <a:rPr lang="en-US" sz="1050">
                  <a:latin typeface="Aptos" panose="020B0004020202020204" pitchFamily="34" charset="0"/>
                  <a:cs typeface="Aparajita" panose="02020603050405020304" pitchFamily="18" charset="0"/>
                </a:rPr>
                <a:t>Click the image icon inside the placeholder to browse for an icon.</a:t>
              </a:r>
            </a:p>
          </p:txBody>
        </p:sp>
        <p:grpSp>
          <p:nvGrpSpPr>
            <p:cNvPr id="47" name="Group 46">
              <a:extLst>
                <a:ext uri="{FF2B5EF4-FFF2-40B4-BE49-F238E27FC236}">
                  <a16:creationId xmlns:a16="http://schemas.microsoft.com/office/drawing/2014/main" id="{BD59EE4B-AD30-EDD9-596F-D986D6B32612}"/>
                </a:ext>
              </a:extLst>
            </p:cNvPr>
            <p:cNvGrpSpPr/>
            <p:nvPr userDrawn="1"/>
          </p:nvGrpSpPr>
          <p:grpSpPr>
            <a:xfrm>
              <a:off x="12429548" y="3236396"/>
              <a:ext cx="2735151" cy="1280928"/>
              <a:chOff x="9286315" y="6976989"/>
              <a:chExt cx="2735151" cy="1280928"/>
            </a:xfrm>
          </p:grpSpPr>
          <p:sp>
            <p:nvSpPr>
              <p:cNvPr id="58" name="Rectangle 57">
                <a:extLst>
                  <a:ext uri="{FF2B5EF4-FFF2-40B4-BE49-F238E27FC236}">
                    <a16:creationId xmlns:a16="http://schemas.microsoft.com/office/drawing/2014/main" id="{49D5E409-C37A-B0A2-33BB-0359BF510F25}"/>
                  </a:ext>
                </a:extLst>
              </p:cNvPr>
              <p:cNvSpPr/>
              <p:nvPr userDrawn="1"/>
            </p:nvSpPr>
            <p:spPr>
              <a:xfrm>
                <a:off x="9286315" y="6976989"/>
                <a:ext cx="2735151" cy="1280928"/>
              </a:xfrm>
              <a:prstGeom prst="rect">
                <a:avLst/>
              </a:prstGeom>
              <a:solidFill>
                <a:schemeClr val="bg1"/>
              </a:solidFill>
              <a:ln w="254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cs typeface="Aparajita" panose="02020603050405020304" pitchFamily="18" charset="0"/>
                </a:endParaRPr>
              </a:p>
            </p:txBody>
          </p:sp>
          <p:sp>
            <p:nvSpPr>
              <p:cNvPr id="59" name="TextBox 58">
                <a:extLst>
                  <a:ext uri="{FF2B5EF4-FFF2-40B4-BE49-F238E27FC236}">
                    <a16:creationId xmlns:a16="http://schemas.microsoft.com/office/drawing/2014/main" id="{EDB34C46-268C-7C96-AE28-BFE240E2A471}"/>
                  </a:ext>
                </a:extLst>
              </p:cNvPr>
              <p:cNvSpPr txBox="1"/>
              <p:nvPr userDrawn="1"/>
            </p:nvSpPr>
            <p:spPr>
              <a:xfrm>
                <a:off x="9970738" y="7105788"/>
                <a:ext cx="1983958" cy="169277"/>
              </a:xfrm>
              <a:prstGeom prst="rect">
                <a:avLst/>
              </a:prstGeom>
            </p:spPr>
            <p:txBody>
              <a:bodyPr vert="horz" wrap="square" lIns="0" tIns="0" rIns="0" bIns="0" rtlCol="0" anchor="t">
                <a:spAutoFit/>
              </a:bodyPr>
              <a:lstStyle/>
              <a:p>
                <a:pPr algn="l"/>
                <a:r>
                  <a:rPr lang="en-US" sz="1100">
                    <a:solidFill>
                      <a:schemeClr val="tx1"/>
                    </a:solidFill>
                    <a:latin typeface="Aptos" panose="020B0004020202020204" pitchFamily="34" charset="0"/>
                    <a:ea typeface="Arial" charset="0"/>
                    <a:cs typeface="Aparajita" panose="02020603050405020304" pitchFamily="18" charset="0"/>
                  </a:rPr>
                  <a:t>Cropping Graphics</a:t>
                </a:r>
              </a:p>
            </p:txBody>
          </p:sp>
          <p:pic>
            <p:nvPicPr>
              <p:cNvPr id="60" name="Graphic 59">
                <a:extLst>
                  <a:ext uri="{FF2B5EF4-FFF2-40B4-BE49-F238E27FC236}">
                    <a16:creationId xmlns:a16="http://schemas.microsoft.com/office/drawing/2014/main" id="{6875A335-18CC-8BF6-B5D9-843B33D62FF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446538" y="7116071"/>
                <a:ext cx="155227" cy="155227"/>
              </a:xfrm>
              <a:prstGeom prst="rect">
                <a:avLst/>
              </a:prstGeom>
            </p:spPr>
          </p:pic>
          <p:sp>
            <p:nvSpPr>
              <p:cNvPr id="61" name="TextBox 60">
                <a:extLst>
                  <a:ext uri="{FF2B5EF4-FFF2-40B4-BE49-F238E27FC236}">
                    <a16:creationId xmlns:a16="http://schemas.microsoft.com/office/drawing/2014/main" id="{4C322459-BC36-4B8E-CFAE-B94820CAD349}"/>
                  </a:ext>
                </a:extLst>
              </p:cNvPr>
              <p:cNvSpPr txBox="1"/>
              <p:nvPr userDrawn="1"/>
            </p:nvSpPr>
            <p:spPr>
              <a:xfrm>
                <a:off x="9446538" y="7369972"/>
                <a:ext cx="2384904" cy="738664"/>
              </a:xfrm>
              <a:prstGeom prst="rect">
                <a:avLst/>
              </a:prstGeom>
            </p:spPr>
            <p:txBody>
              <a:bodyPr vert="horz" wrap="square" lIns="0" tIns="0" rIns="0" bIns="0" rtlCol="0" anchor="t">
                <a:spAutoFit/>
              </a:bodyPr>
              <a:lstStyle>
                <a:defPPr>
                  <a:defRPr lang="en-US"/>
                </a:defPPr>
                <a:lvl1pPr lvl="0">
                  <a:spcBef>
                    <a:spcPts val="1000"/>
                  </a:spcBef>
                  <a:spcAft>
                    <a:spcPts val="300"/>
                  </a:spcAft>
                  <a:defRPr sz="1050" b="0" cap="none" spc="0" baseline="0">
                    <a:solidFill>
                      <a:schemeClr val="bg1"/>
                    </a:solidFill>
                    <a:latin typeface="Arial" charset="0"/>
                    <a:ea typeface="Arial" charset="0"/>
                    <a:cs typeface="Arial" charset="0"/>
                  </a:defRPr>
                </a:lvl1pPr>
                <a:lvl2pPr marL="134938" lvl="1" indent="-131763">
                  <a:lnSpc>
                    <a:spcPct val="90000"/>
                  </a:lnSpc>
                  <a:spcAft>
                    <a:spcPts val="300"/>
                  </a:spcAft>
                  <a:buFont typeface="Wingdings" pitchFamily="2" charset="2"/>
                  <a:buChar char="§"/>
                  <a:tabLst/>
                  <a:defRPr sz="9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Right-click on the icon.</a:t>
                </a:r>
              </a:p>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Choose “Crop” from the menu. (           )</a:t>
                </a:r>
              </a:p>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Adjust the size and position of the image.</a:t>
                </a:r>
              </a:p>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Press Esc or click outside the image area to exit the cropping mode.</a:t>
                </a:r>
              </a:p>
            </p:txBody>
          </p:sp>
          <p:pic>
            <p:nvPicPr>
              <p:cNvPr id="62" name="Picture 61">
                <a:extLst>
                  <a:ext uri="{FF2B5EF4-FFF2-40B4-BE49-F238E27FC236}">
                    <a16:creationId xmlns:a16="http://schemas.microsoft.com/office/drawing/2014/main" id="{9ED8ECBA-C3F7-5048-0976-D24D59563826}"/>
                  </a:ext>
                </a:extLst>
              </p:cNvPr>
              <p:cNvPicPr>
                <a:picLocks noChangeAspect="1"/>
              </p:cNvPicPr>
              <p:nvPr userDrawn="1"/>
            </p:nvPicPr>
            <p:blipFill rotWithShape="1">
              <a:blip r:embed="rId4"/>
              <a:srcRect l="33684" t="12097" r="43371" b="20368"/>
              <a:stretch/>
            </p:blipFill>
            <p:spPr>
              <a:xfrm>
                <a:off x="11243541" y="7454405"/>
                <a:ext cx="136897" cy="213643"/>
              </a:xfrm>
              <a:prstGeom prst="rect">
                <a:avLst/>
              </a:prstGeom>
              <a:ln w="19050">
                <a:noFill/>
              </a:ln>
            </p:spPr>
          </p:pic>
          <p:sp>
            <p:nvSpPr>
              <p:cNvPr id="63" name="TextBox 62">
                <a:extLst>
                  <a:ext uri="{FF2B5EF4-FFF2-40B4-BE49-F238E27FC236}">
                    <a16:creationId xmlns:a16="http://schemas.microsoft.com/office/drawing/2014/main" id="{754B0BA7-750B-D607-DC5A-F4F85F52221F}"/>
                  </a:ext>
                </a:extLst>
              </p:cNvPr>
              <p:cNvSpPr txBox="1"/>
              <p:nvPr userDrawn="1"/>
            </p:nvSpPr>
            <p:spPr>
              <a:xfrm>
                <a:off x="9667287" y="7119168"/>
                <a:ext cx="272091" cy="153888"/>
              </a:xfrm>
              <a:prstGeom prst="rect">
                <a:avLst/>
              </a:prstGeom>
            </p:spPr>
            <p:txBody>
              <a:bodyPr vert="horz" wrap="square" lIns="0" tIns="0" rIns="0" bIns="0" rtlCol="0" anchor="t">
                <a:spAutoFit/>
              </a:bodyPr>
              <a:lstStyle/>
              <a:p>
                <a:pPr algn="l"/>
                <a:r>
                  <a:rPr lang="en-US" sz="1000" kern="1200" cap="all" spc="150" baseline="0">
                    <a:solidFill>
                      <a:schemeClr val="tx1"/>
                    </a:solidFill>
                    <a:latin typeface="+mn-lt"/>
                    <a:ea typeface="+mn-ea"/>
                    <a:cs typeface="+mn-cs"/>
                  </a:rPr>
                  <a:t>TIP</a:t>
                </a:r>
              </a:p>
            </p:txBody>
          </p:sp>
        </p:grpSp>
        <p:grpSp>
          <p:nvGrpSpPr>
            <p:cNvPr id="48" name="Group 47">
              <a:extLst>
                <a:ext uri="{FF2B5EF4-FFF2-40B4-BE49-F238E27FC236}">
                  <a16:creationId xmlns:a16="http://schemas.microsoft.com/office/drawing/2014/main" id="{279BE43B-F235-6EAE-7BF8-457F5AEADC82}"/>
                </a:ext>
              </a:extLst>
            </p:cNvPr>
            <p:cNvGrpSpPr/>
            <p:nvPr userDrawn="1"/>
          </p:nvGrpSpPr>
          <p:grpSpPr>
            <a:xfrm>
              <a:off x="12429548" y="4543123"/>
              <a:ext cx="2735151" cy="2200108"/>
              <a:chOff x="9538241" y="5155416"/>
              <a:chExt cx="2735151" cy="2200108"/>
            </a:xfrm>
          </p:grpSpPr>
          <p:sp>
            <p:nvSpPr>
              <p:cNvPr id="49" name="Rectangle 48">
                <a:extLst>
                  <a:ext uri="{FF2B5EF4-FFF2-40B4-BE49-F238E27FC236}">
                    <a16:creationId xmlns:a16="http://schemas.microsoft.com/office/drawing/2014/main" id="{9BF2F786-4459-B79C-0B6C-AE60936F3550}"/>
                  </a:ext>
                </a:extLst>
              </p:cNvPr>
              <p:cNvSpPr/>
              <p:nvPr userDrawn="1"/>
            </p:nvSpPr>
            <p:spPr>
              <a:xfrm>
                <a:off x="9538241" y="5155416"/>
                <a:ext cx="2735151" cy="2200108"/>
              </a:xfrm>
              <a:prstGeom prst="rect">
                <a:avLst/>
              </a:prstGeom>
              <a:solidFill>
                <a:schemeClr val="bg1"/>
              </a:solidFill>
              <a:ln w="254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cs typeface="Aparajita" panose="02020603050405020304" pitchFamily="18" charset="0"/>
                </a:endParaRPr>
              </a:p>
            </p:txBody>
          </p:sp>
          <p:sp>
            <p:nvSpPr>
              <p:cNvPr id="50" name="TextBox 49">
                <a:extLst>
                  <a:ext uri="{FF2B5EF4-FFF2-40B4-BE49-F238E27FC236}">
                    <a16:creationId xmlns:a16="http://schemas.microsoft.com/office/drawing/2014/main" id="{6EE5E131-DBB4-125E-2F8F-2AA225201E4E}"/>
                  </a:ext>
                </a:extLst>
              </p:cNvPr>
              <p:cNvSpPr txBox="1"/>
              <p:nvPr userDrawn="1"/>
            </p:nvSpPr>
            <p:spPr>
              <a:xfrm>
                <a:off x="10222664" y="5284216"/>
                <a:ext cx="1983958" cy="169277"/>
              </a:xfrm>
              <a:prstGeom prst="rect">
                <a:avLst/>
              </a:prstGeom>
            </p:spPr>
            <p:txBody>
              <a:bodyPr vert="horz" wrap="square" lIns="0" tIns="0" rIns="0" bIns="0" rtlCol="0" anchor="t">
                <a:spAutoFit/>
              </a:bodyPr>
              <a:lstStyle/>
              <a:p>
                <a:pPr algn="l"/>
                <a:r>
                  <a:rPr lang="en-US" sz="1100">
                    <a:solidFill>
                      <a:schemeClr val="tx1"/>
                    </a:solidFill>
                    <a:latin typeface="Aptos" panose="020B0004020202020204" pitchFamily="34" charset="0"/>
                    <a:ea typeface="Arial" charset="0"/>
                    <a:cs typeface="Aparajita" panose="02020603050405020304" pitchFamily="18" charset="0"/>
                  </a:rPr>
                  <a:t>Changing Icons</a:t>
                </a:r>
              </a:p>
            </p:txBody>
          </p:sp>
          <p:pic>
            <p:nvPicPr>
              <p:cNvPr id="51" name="Graphic 50">
                <a:extLst>
                  <a:ext uri="{FF2B5EF4-FFF2-40B4-BE49-F238E27FC236}">
                    <a16:creationId xmlns:a16="http://schemas.microsoft.com/office/drawing/2014/main" id="{13C7612B-4333-2101-D385-32A0F080162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698464" y="5294499"/>
                <a:ext cx="155227" cy="155227"/>
              </a:xfrm>
              <a:prstGeom prst="rect">
                <a:avLst/>
              </a:prstGeom>
            </p:spPr>
          </p:pic>
          <p:sp>
            <p:nvSpPr>
              <p:cNvPr id="52" name="TextBox 51">
                <a:extLst>
                  <a:ext uri="{FF2B5EF4-FFF2-40B4-BE49-F238E27FC236}">
                    <a16:creationId xmlns:a16="http://schemas.microsoft.com/office/drawing/2014/main" id="{92246FC0-FE5E-C371-C5FE-0C06A53AB56F}"/>
                  </a:ext>
                </a:extLst>
              </p:cNvPr>
              <p:cNvSpPr txBox="1"/>
              <p:nvPr userDrawn="1"/>
            </p:nvSpPr>
            <p:spPr>
              <a:xfrm>
                <a:off x="9713479" y="5605333"/>
                <a:ext cx="2481100" cy="256480"/>
              </a:xfrm>
              <a:prstGeom prst="rect">
                <a:avLst/>
              </a:prstGeom>
            </p:spPr>
            <p:txBody>
              <a:bodyPr vert="horz"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600" b="1" kern="1200" cap="all" spc="20" baseline="0" noProof="0">
                    <a:solidFill>
                      <a:schemeClr val="tx1"/>
                    </a:solidFill>
                    <a:latin typeface="Aptos" panose="020B0004020202020204" pitchFamily="34" charset="0"/>
                    <a:ea typeface="+mn-ea"/>
                    <a:cs typeface="Aparajita" panose="02020603050405020304" pitchFamily="18" charset="0"/>
                  </a:rPr>
                  <a:t>Method 1: </a:t>
                </a:r>
                <a:r>
                  <a:rPr lang="en-US" sz="600" b="0" kern="1200" cap="all" spc="20" baseline="0" noProof="0">
                    <a:solidFill>
                      <a:schemeClr val="tx1"/>
                    </a:solidFill>
                    <a:latin typeface="Aptos" panose="020B0004020202020204" pitchFamily="34" charset="0"/>
                    <a:ea typeface="+mn-ea"/>
                    <a:cs typeface="Aparajita" panose="02020603050405020304" pitchFamily="18" charset="0"/>
                  </a:rPr>
                  <a:t>RIGHT CLICK</a:t>
                </a:r>
              </a:p>
              <a:p>
                <a:pPr marL="0" algn="l" defTabSz="914400" rtl="0" eaLnBrk="1" latinLnBrk="0" hangingPunct="1">
                  <a:spcBef>
                    <a:spcPts val="200"/>
                  </a:spcBef>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Right-click on icon and select “Change Picture”</a:t>
                </a:r>
              </a:p>
            </p:txBody>
          </p:sp>
          <p:sp>
            <p:nvSpPr>
              <p:cNvPr id="53" name="TextBox 52">
                <a:extLst>
                  <a:ext uri="{FF2B5EF4-FFF2-40B4-BE49-F238E27FC236}">
                    <a16:creationId xmlns:a16="http://schemas.microsoft.com/office/drawing/2014/main" id="{7D86C7BB-19BF-2243-ABDF-E97B5A6A49DB}"/>
                  </a:ext>
                </a:extLst>
              </p:cNvPr>
              <p:cNvSpPr txBox="1"/>
              <p:nvPr userDrawn="1"/>
            </p:nvSpPr>
            <p:spPr>
              <a:xfrm>
                <a:off x="9713479" y="6516011"/>
                <a:ext cx="2422981" cy="499367"/>
              </a:xfrm>
              <a:prstGeom prst="rect">
                <a:avLst/>
              </a:prstGeom>
            </p:spPr>
            <p:txBody>
              <a:bodyPr vert="horz" wrap="square" lIns="0" tIns="0" rIns="0" bIns="0" rtlCol="0" anchor="t">
                <a:spAutoFit/>
              </a:bodyPr>
              <a:lstStyle/>
              <a:p>
                <a:pPr marL="134938" lvl="1" indent="-131763" algn="l" defTabSz="914400" rtl="0" eaLnBrk="1" latinLnBrk="0" hangingPunct="1">
                  <a:lnSpc>
                    <a:spcPct val="90000"/>
                  </a:lnSpc>
                  <a:spcBef>
                    <a:spcPts val="0"/>
                  </a:spcBef>
                  <a:spcAft>
                    <a:spcPts val="300"/>
                  </a:spcAft>
                  <a:buFont typeface="Wingdings" pitchFamily="2" charset="2"/>
                  <a:buChar char="§"/>
                  <a:tabLst/>
                  <a:defRPr/>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Deleting the image may bring the image placeholder to the top layer, covering the photo caption textbox. Right-click on the placeholder and choose “Send to Back”.</a:t>
                </a:r>
              </a:p>
            </p:txBody>
          </p:sp>
          <p:sp>
            <p:nvSpPr>
              <p:cNvPr id="54" name="TextBox 53">
                <a:extLst>
                  <a:ext uri="{FF2B5EF4-FFF2-40B4-BE49-F238E27FC236}">
                    <a16:creationId xmlns:a16="http://schemas.microsoft.com/office/drawing/2014/main" id="{A1904FFB-C739-0F90-C7F5-DA9DED094FAB}"/>
                  </a:ext>
                </a:extLst>
              </p:cNvPr>
              <p:cNvSpPr txBox="1"/>
              <p:nvPr userDrawn="1"/>
            </p:nvSpPr>
            <p:spPr>
              <a:xfrm>
                <a:off x="9713479" y="6063079"/>
                <a:ext cx="2422981" cy="394980"/>
              </a:xfrm>
              <a:prstGeom prst="rect">
                <a:avLst/>
              </a:prstGeom>
            </p:spPr>
            <p:txBody>
              <a:bodyPr vert="horz"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00" b="1" i="0" u="none" strike="noStrike" kern="1200" cap="all" spc="20" normalizeH="0" baseline="0" noProof="0">
                    <a:ln>
                      <a:noFill/>
                    </a:ln>
                    <a:solidFill>
                      <a:schemeClr val="tx1"/>
                    </a:solidFill>
                    <a:effectLst/>
                    <a:uLnTx/>
                    <a:uFillTx/>
                    <a:latin typeface="Aptos" panose="020B0004020202020204" pitchFamily="34" charset="0"/>
                    <a:ea typeface="+mn-ea"/>
                    <a:cs typeface="Aparajita" panose="02020603050405020304" pitchFamily="18" charset="0"/>
                  </a:rPr>
                  <a:t>Method 2: </a:t>
                </a:r>
                <a:r>
                  <a:rPr kumimoji="0" lang="en-US" sz="600" b="0" i="0" u="none" strike="noStrike" kern="1200" cap="all" spc="20" normalizeH="0" baseline="0" noProof="0">
                    <a:ln>
                      <a:noFill/>
                    </a:ln>
                    <a:solidFill>
                      <a:schemeClr val="tx1"/>
                    </a:solidFill>
                    <a:effectLst/>
                    <a:uLnTx/>
                    <a:uFillTx/>
                    <a:latin typeface="Aptos" panose="020B0004020202020204" pitchFamily="34" charset="0"/>
                    <a:ea typeface="+mn-ea"/>
                    <a:cs typeface="Aparajita" panose="02020603050405020304" pitchFamily="18" charset="0"/>
                  </a:rPr>
                  <a:t>RESET PLACEHOLDER</a:t>
                </a:r>
              </a:p>
              <a:p>
                <a:pPr marL="0" algn="l" defTabSz="914400" rtl="0" eaLnBrk="1" latinLnBrk="0" hangingPunct="1">
                  <a:spcBef>
                    <a:spcPts val="200"/>
                  </a:spcBef>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First, delete the existing icon to reset the photo placeholder functionality.</a:t>
                </a:r>
              </a:p>
            </p:txBody>
          </p:sp>
          <p:sp>
            <p:nvSpPr>
              <p:cNvPr id="55" name="TextBox 54">
                <a:extLst>
                  <a:ext uri="{FF2B5EF4-FFF2-40B4-BE49-F238E27FC236}">
                    <a16:creationId xmlns:a16="http://schemas.microsoft.com/office/drawing/2014/main" id="{ACB1AC66-5C4B-469C-9B82-3DEC7748C8C2}"/>
                  </a:ext>
                </a:extLst>
              </p:cNvPr>
              <p:cNvSpPr txBox="1"/>
              <p:nvPr userDrawn="1"/>
            </p:nvSpPr>
            <p:spPr>
              <a:xfrm>
                <a:off x="9713479" y="7056726"/>
                <a:ext cx="2422981" cy="138499"/>
              </a:xfrm>
              <a:prstGeom prst="rect">
                <a:avLst/>
              </a:prstGeom>
            </p:spPr>
            <p:txBody>
              <a:bodyPr vert="horz" wrap="square" lIns="0" tIns="0" rIns="0" bIns="0" rtlCol="0" anchor="t">
                <a:spAutoFit/>
              </a:bodyPr>
              <a:lstStyle/>
              <a:p>
                <a:pPr marL="0" algn="l" defTabSz="914400" rtl="0" eaLnBrk="1" latinLnBrk="0" hangingPunct="1">
                  <a:spcBef>
                    <a:spcPts val="200"/>
                  </a:spcBef>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You can now add a new icon as normal.</a:t>
                </a:r>
              </a:p>
            </p:txBody>
          </p:sp>
          <p:cxnSp>
            <p:nvCxnSpPr>
              <p:cNvPr id="56" name="Straight Connector 55">
                <a:extLst>
                  <a:ext uri="{FF2B5EF4-FFF2-40B4-BE49-F238E27FC236}">
                    <a16:creationId xmlns:a16="http://schemas.microsoft.com/office/drawing/2014/main" id="{59F4B141-EF3E-3F29-C00E-0D1B85F79C61}"/>
                  </a:ext>
                </a:extLst>
              </p:cNvPr>
              <p:cNvCxnSpPr>
                <a:cxnSpLocks/>
              </p:cNvCxnSpPr>
              <p:nvPr userDrawn="1"/>
            </p:nvCxnSpPr>
            <p:spPr>
              <a:xfrm>
                <a:off x="9713479" y="5957047"/>
                <a:ext cx="270000"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FA8221B-19B5-DF1D-3769-8CEB0E2CD3AB}"/>
                  </a:ext>
                </a:extLst>
              </p:cNvPr>
              <p:cNvSpPr txBox="1"/>
              <p:nvPr userDrawn="1"/>
            </p:nvSpPr>
            <p:spPr>
              <a:xfrm>
                <a:off x="9919213" y="5297596"/>
                <a:ext cx="272091" cy="153888"/>
              </a:xfrm>
              <a:prstGeom prst="rect">
                <a:avLst/>
              </a:prstGeom>
            </p:spPr>
            <p:txBody>
              <a:bodyPr vert="horz" wrap="square" lIns="0" tIns="0" rIns="0" bIns="0" rtlCol="0" anchor="t">
                <a:spAutoFit/>
              </a:bodyPr>
              <a:lstStyle/>
              <a:p>
                <a:pPr algn="l"/>
                <a:r>
                  <a:rPr lang="en-US" sz="1000" kern="1200" cap="all" spc="150" baseline="0">
                    <a:solidFill>
                      <a:schemeClr val="tx1"/>
                    </a:solidFill>
                    <a:latin typeface="+mn-lt"/>
                    <a:ea typeface="+mn-ea"/>
                    <a:cs typeface="+mn-cs"/>
                  </a:rPr>
                  <a:t>TIP</a:t>
                </a:r>
              </a:p>
            </p:txBody>
          </p:sp>
        </p:grpSp>
      </p:grpSp>
      <p:sp>
        <p:nvSpPr>
          <p:cNvPr id="2" name="Footer Placeholder 1">
            <a:extLst>
              <a:ext uri="{FF2B5EF4-FFF2-40B4-BE49-F238E27FC236}">
                <a16:creationId xmlns:a16="http://schemas.microsoft.com/office/drawing/2014/main" id="{A85A980C-84E3-2D1C-3C83-37EF671921AD}"/>
              </a:ext>
            </a:extLst>
          </p:cNvPr>
          <p:cNvSpPr>
            <a:spLocks noGrp="1"/>
          </p:cNvSpPr>
          <p:nvPr>
            <p:ph type="ftr" sz="quarter" idx="32"/>
          </p:nvPr>
        </p:nvSpPr>
        <p:spPr/>
        <p:txBody>
          <a:bodyPr/>
          <a:lstStyle/>
          <a:p>
            <a:endParaRPr lang="en-CA"/>
          </a:p>
        </p:txBody>
      </p:sp>
      <p:sp>
        <p:nvSpPr>
          <p:cNvPr id="9" name="Picture Placeholder 2">
            <a:extLst>
              <a:ext uri="{FF2B5EF4-FFF2-40B4-BE49-F238E27FC236}">
                <a16:creationId xmlns:a16="http://schemas.microsoft.com/office/drawing/2014/main" id="{549703AA-9655-8130-40CE-159745CE956D}"/>
              </a:ext>
            </a:extLst>
          </p:cNvPr>
          <p:cNvSpPr>
            <a:spLocks noGrp="1" noChangeAspect="1"/>
          </p:cNvSpPr>
          <p:nvPr>
            <p:ph type="pic" sz="quarter" idx="33" hasCustomPrompt="1"/>
          </p:nvPr>
        </p:nvSpPr>
        <p:spPr>
          <a:xfrm>
            <a:off x="6240018" y="1601038"/>
            <a:ext cx="835024" cy="835024"/>
          </a:xfrm>
        </p:spPr>
        <p:txBody>
          <a:bodyPr lIns="144000"/>
          <a:lstStyle>
            <a:lvl1pPr marL="0" indent="0">
              <a:buNone/>
              <a:defRPr sz="1400"/>
            </a:lvl1pPr>
          </a:lstStyle>
          <a:p>
            <a:r>
              <a:rPr lang="en-US"/>
              <a:t>Icon</a:t>
            </a:r>
          </a:p>
        </p:txBody>
      </p:sp>
      <p:sp>
        <p:nvSpPr>
          <p:cNvPr id="10" name="Text Placeholder 22">
            <a:extLst>
              <a:ext uri="{FF2B5EF4-FFF2-40B4-BE49-F238E27FC236}">
                <a16:creationId xmlns:a16="http://schemas.microsoft.com/office/drawing/2014/main" id="{5DE8ED68-428F-47DF-6FEA-AE7FB9D8D15D}"/>
              </a:ext>
            </a:extLst>
          </p:cNvPr>
          <p:cNvSpPr>
            <a:spLocks noGrp="1"/>
          </p:cNvSpPr>
          <p:nvPr>
            <p:ph type="body" sz="quarter" idx="34" hasCustomPrompt="1"/>
          </p:nvPr>
        </p:nvSpPr>
        <p:spPr>
          <a:xfrm>
            <a:off x="6240018" y="2489200"/>
            <a:ext cx="5419727" cy="905188"/>
          </a:xfrm>
          <a:prstGeom prst="callout1">
            <a:avLst>
              <a:gd name="adj1" fmla="val 93708"/>
              <a:gd name="adj2" fmla="val -69"/>
              <a:gd name="adj3" fmla="val 93686"/>
              <a:gd name="adj4" fmla="val 11746"/>
            </a:avLst>
          </a:prstGeom>
          <a:ln w="31750">
            <a:solidFill>
              <a:schemeClr val="accent5"/>
            </a:solidFill>
          </a:ln>
        </p:spPr>
        <p:txBody>
          <a:bodyPr wrap="square" bIns="180000" anchor="b">
            <a:noAutofit/>
          </a:bodyPr>
          <a:lstStyle>
            <a:lvl1pPr marL="0" indent="0">
              <a:lnSpc>
                <a:spcPct val="85000"/>
              </a:lnSpc>
              <a:spcBef>
                <a:spcPts val="0"/>
              </a:spcBef>
              <a:spcAft>
                <a:spcPts val="0"/>
              </a:spcAft>
              <a:buNone/>
              <a:defRPr lang="en-US" sz="2200" kern="1200" spc="-20" baseline="0" dirty="0">
                <a:solidFill>
                  <a:schemeClr val="tx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br>
              <a:rPr lang="en-US"/>
            </a:br>
            <a:r>
              <a:rPr lang="en-US"/>
              <a:t>2 lines maximum</a:t>
            </a:r>
          </a:p>
        </p:txBody>
      </p:sp>
      <p:sp>
        <p:nvSpPr>
          <p:cNvPr id="12" name="Text Placeholder 16">
            <a:extLst>
              <a:ext uri="{FF2B5EF4-FFF2-40B4-BE49-F238E27FC236}">
                <a16:creationId xmlns:a16="http://schemas.microsoft.com/office/drawing/2014/main" id="{324B9E31-F60C-0248-1D39-D3565D40F967}"/>
              </a:ext>
            </a:extLst>
          </p:cNvPr>
          <p:cNvSpPr>
            <a:spLocks noGrp="1"/>
          </p:cNvSpPr>
          <p:nvPr>
            <p:ph type="body" sz="quarter" idx="35" hasCustomPrompt="1"/>
          </p:nvPr>
        </p:nvSpPr>
        <p:spPr>
          <a:xfrm>
            <a:off x="6240018" y="3651121"/>
            <a:ext cx="5429386" cy="2508379"/>
          </a:xfrm>
        </p:spPr>
        <p:txBody>
          <a:bodyPr wrap="square">
            <a:noAutofit/>
          </a:bodyPr>
          <a:lstStyle>
            <a:lvl1pPr marL="0" indent="0">
              <a:lnSpc>
                <a:spcPct val="100000"/>
              </a:lnSpc>
              <a:spcBef>
                <a:spcPts val="0"/>
              </a:spcBef>
              <a:spcAft>
                <a:spcPts val="400"/>
              </a:spcAft>
              <a:buNone/>
              <a:defRPr lang="en-US" sz="1600" kern="1200" baseline="0" dirty="0">
                <a:solidFill>
                  <a:schemeClr val="tx1"/>
                </a:solidFill>
                <a:latin typeface="+mn-lt"/>
                <a:ea typeface="+mn-ea"/>
                <a:cs typeface="+mn-cs"/>
              </a:defRPr>
            </a:lvl1pPr>
          </a:lstStyle>
          <a:p>
            <a:pPr marL="0" lvl="0" indent="0" algn="l" defTabSz="914400" rtl="0" eaLnBrk="1" latinLnBrk="0" hangingPunct="1">
              <a:lnSpc>
                <a:spcPct val="100000"/>
              </a:lnSpc>
              <a:spcBef>
                <a:spcPts val="0"/>
              </a:spcBef>
              <a:spcAft>
                <a:spcPts val="400"/>
              </a:spcAft>
              <a:buClrTx/>
              <a:buFont typeface="Arial" panose="020B0604020202020204" pitchFamily="34" charset="0"/>
              <a:buNone/>
            </a:pPr>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a:p>
            <a:pPr marL="0" lvl="0" indent="0" algn="l" defTabSz="914400" rtl="0" eaLnBrk="1" latinLnBrk="0" hangingPunct="1">
              <a:lnSpc>
                <a:spcPct val="100000"/>
              </a:lnSpc>
              <a:spcBef>
                <a:spcPts val="0"/>
              </a:spcBef>
              <a:spcAft>
                <a:spcPts val="400"/>
              </a:spcAft>
              <a:buClrTx/>
              <a:buFont typeface="Arial" panose="020B0604020202020204" pitchFamily="34" charset="0"/>
              <a:buNone/>
            </a:pPr>
            <a:r>
              <a:rPr lang="en-US"/>
              <a:t>Nunc </a:t>
            </a:r>
            <a:r>
              <a:rPr lang="en-US" err="1"/>
              <a:t>viverra</a:t>
            </a:r>
            <a:r>
              <a:rPr lang="en-US"/>
              <a:t> </a:t>
            </a:r>
            <a:r>
              <a:rPr lang="en-US" err="1"/>
              <a:t>imperdiet</a:t>
            </a:r>
            <a:r>
              <a:rPr lang="en-US"/>
              <a:t> </a:t>
            </a:r>
            <a:r>
              <a:rPr lang="en-US" err="1"/>
              <a:t>enim</a:t>
            </a:r>
            <a:r>
              <a:rPr lang="en-US"/>
              <a:t>. </a:t>
            </a:r>
            <a:r>
              <a:rPr lang="en-US" err="1"/>
              <a:t>Fusce</a:t>
            </a:r>
            <a:r>
              <a:rPr lang="en-US"/>
              <a:t> est. </a:t>
            </a:r>
            <a:r>
              <a:rPr lang="en-US" err="1"/>
              <a:t>Vivamus</a:t>
            </a:r>
            <a:r>
              <a:rPr lang="en-US"/>
              <a:t> a </a:t>
            </a:r>
            <a:r>
              <a:rPr lang="en-US" err="1"/>
              <a:t>tellus</a:t>
            </a:r>
            <a:endParaRPr lang="en-US"/>
          </a:p>
          <a:p>
            <a:pPr marL="0" lvl="0" indent="0" algn="l" defTabSz="914400" rtl="0" eaLnBrk="1" latinLnBrk="0" hangingPunct="1">
              <a:lnSpc>
                <a:spcPct val="100000"/>
              </a:lnSpc>
              <a:spcBef>
                <a:spcPts val="0"/>
              </a:spcBef>
              <a:spcAft>
                <a:spcPts val="400"/>
              </a:spcAft>
              <a:buClrTx/>
              <a:buFont typeface="Arial" panose="020B0604020202020204" pitchFamily="34" charset="0"/>
              <a:buNone/>
            </a:pP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fames ac </a:t>
            </a:r>
            <a:r>
              <a:rPr lang="en-US" err="1"/>
              <a:t>turpis</a:t>
            </a:r>
            <a:r>
              <a:rPr lang="en-US"/>
              <a:t> </a:t>
            </a:r>
            <a:r>
              <a:rPr lang="en-US" err="1"/>
              <a:t>egestas</a:t>
            </a:r>
            <a:r>
              <a:rPr lang="en-US"/>
              <a:t>. Proin pharetra </a:t>
            </a:r>
            <a:r>
              <a:rPr lang="en-US" err="1"/>
              <a:t>nonummy</a:t>
            </a:r>
            <a:r>
              <a:rPr lang="en-US"/>
              <a:t> </a:t>
            </a:r>
            <a:r>
              <a:rPr lang="en-US" err="1"/>
              <a:t>pede</a:t>
            </a:r>
            <a:r>
              <a:rPr lang="en-US"/>
              <a:t>. </a:t>
            </a:r>
            <a:r>
              <a:rPr lang="en-US" err="1"/>
              <a:t>Mauris</a:t>
            </a:r>
            <a:r>
              <a:rPr lang="en-US"/>
              <a:t> et </a:t>
            </a:r>
            <a:r>
              <a:rPr lang="en-US" err="1"/>
              <a:t>orci</a:t>
            </a:r>
            <a:r>
              <a:rPr lang="en-US"/>
              <a:t>.</a:t>
            </a:r>
          </a:p>
        </p:txBody>
      </p:sp>
    </p:spTree>
    <p:extLst>
      <p:ext uri="{BB962C8B-B14F-4D97-AF65-F5344CB8AC3E}">
        <p14:creationId xmlns:p14="http://schemas.microsoft.com/office/powerpoint/2010/main" val="941047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Column_Blac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2588C0-C7B7-463F-660E-0A4A3FD24785}"/>
              </a:ext>
            </a:extLst>
          </p:cNvPr>
          <p:cNvSpPr>
            <a:spLocks noGrp="1"/>
          </p:cNvSpPr>
          <p:nvPr>
            <p:ph type="title" hasCustomPrompt="1"/>
          </p:nvPr>
        </p:nvSpPr>
        <p:spPr>
          <a:xfrm>
            <a:off x="515938" y="628016"/>
            <a:ext cx="11160126" cy="647700"/>
          </a:xfrm>
        </p:spPr>
        <p:txBody>
          <a:bodyPr/>
          <a:lstStyle>
            <a:lvl1pPr algn="l" defTabSz="914400" rtl="0" eaLnBrk="1" latinLnBrk="0" hangingPunct="1">
              <a:lnSpc>
                <a:spcPct val="85000"/>
              </a:lnSpc>
              <a:spcBef>
                <a:spcPct val="0"/>
              </a:spcBef>
              <a:buNone/>
              <a:defRPr lang="en-CA" sz="2800" kern="2000" spc="-50" baseline="0" dirty="0">
                <a:solidFill>
                  <a:schemeClr val="tx2"/>
                </a:solidFill>
                <a:latin typeface="+mj-lt"/>
                <a:ea typeface="+mj-ea"/>
                <a:cs typeface="+mj-cs"/>
              </a:defRPr>
            </a:lvl1pPr>
          </a:lstStyle>
          <a:p>
            <a:r>
              <a:rPr lang="en-US"/>
              <a:t>Three column layout</a:t>
            </a:r>
            <a:br>
              <a:rPr lang="en-US"/>
            </a:br>
            <a:r>
              <a:rPr lang="en-US"/>
              <a:t>Title 2 lines maximum</a:t>
            </a:r>
            <a:endParaRPr lang="en-CA"/>
          </a:p>
        </p:txBody>
      </p:sp>
      <p:sp>
        <p:nvSpPr>
          <p:cNvPr id="6" name="Picture Placeholder 2">
            <a:extLst>
              <a:ext uri="{FF2B5EF4-FFF2-40B4-BE49-F238E27FC236}">
                <a16:creationId xmlns:a16="http://schemas.microsoft.com/office/drawing/2014/main" id="{029115E3-9D47-7E7E-69DC-D8DCC36D5A95}"/>
              </a:ext>
            </a:extLst>
          </p:cNvPr>
          <p:cNvSpPr>
            <a:spLocks noGrp="1" noChangeAspect="1"/>
          </p:cNvSpPr>
          <p:nvPr>
            <p:ph type="pic" sz="quarter" idx="29" hasCustomPrompt="1"/>
          </p:nvPr>
        </p:nvSpPr>
        <p:spPr>
          <a:xfrm>
            <a:off x="531811" y="1601038"/>
            <a:ext cx="835024" cy="835024"/>
          </a:xfrm>
        </p:spPr>
        <p:txBody>
          <a:bodyPr lIns="144000"/>
          <a:lstStyle>
            <a:lvl1pPr marL="0" indent="0">
              <a:buNone/>
              <a:defRPr sz="1400"/>
            </a:lvl1pPr>
          </a:lstStyle>
          <a:p>
            <a:r>
              <a:rPr lang="en-US"/>
              <a:t>Icon</a:t>
            </a:r>
          </a:p>
        </p:txBody>
      </p:sp>
      <p:sp>
        <p:nvSpPr>
          <p:cNvPr id="23" name="TextBox 22">
            <a:extLst>
              <a:ext uri="{FF2B5EF4-FFF2-40B4-BE49-F238E27FC236}">
                <a16:creationId xmlns:a16="http://schemas.microsoft.com/office/drawing/2014/main" id="{EDE40922-B18A-2DF9-C121-EF497B173DA5}"/>
              </a:ext>
            </a:extLst>
          </p:cNvPr>
          <p:cNvSpPr txBox="1"/>
          <p:nvPr userDrawn="1"/>
        </p:nvSpPr>
        <p:spPr>
          <a:xfrm>
            <a:off x="11676063" y="6371918"/>
            <a:ext cx="376236" cy="153055"/>
          </a:xfrm>
          <a:prstGeom prst="rect">
            <a:avLst/>
          </a:prstGeom>
        </p:spPr>
        <p:txBody>
          <a:bodyPr vert="horz" wrap="square" lIns="18288" tIns="0" rIns="18288" bIns="9144" rtlCol="0" anchor="b">
            <a:spAutoFit/>
          </a:bodyPr>
          <a:lstStyle>
            <a:defPPr>
              <a:defRPr lang="en-US"/>
            </a:defPPr>
            <a:lvl1pPr>
              <a:defRPr sz="800">
                <a:solidFill>
                  <a:schemeClr val="tx1">
                    <a:tint val="75000"/>
                  </a:schemeClr>
                </a:solidFill>
              </a:defRPr>
            </a:lvl1pPr>
          </a:lstStyle>
          <a:p>
            <a:pPr marL="0" lvl="0" algn="l" defTabSz="914400" rtl="0" eaLnBrk="1" latinLnBrk="0" hangingPunct="1">
              <a:lnSpc>
                <a:spcPct val="125000"/>
              </a:lnSpc>
            </a:pPr>
            <a:fld id="{B01BFD70-D99E-427C-A01B-19B2BB56A3C8}" type="slidenum">
              <a:rPr lang="en-US" sz="800" kern="1200" smtClean="0">
                <a:solidFill>
                  <a:schemeClr val="accent6">
                    <a:lumMod val="90000"/>
                  </a:schemeClr>
                </a:solidFill>
                <a:latin typeface="+mn-lt"/>
                <a:ea typeface="+mn-ea"/>
                <a:cs typeface="+mn-cs"/>
              </a:rPr>
              <a:pPr marL="0" lvl="0" algn="l" defTabSz="914400" rtl="0" eaLnBrk="1" latinLnBrk="0" hangingPunct="1">
                <a:lnSpc>
                  <a:spcPct val="125000"/>
                </a:lnSpc>
              </a:pPr>
              <a:t>‹#›</a:t>
            </a:fld>
            <a:endParaRPr lang="en-US" sz="800" kern="1200">
              <a:solidFill>
                <a:schemeClr val="accent6">
                  <a:lumMod val="90000"/>
                </a:schemeClr>
              </a:solidFill>
              <a:latin typeface="+mn-lt"/>
              <a:ea typeface="+mn-ea"/>
              <a:cs typeface="+mn-cs"/>
            </a:endParaRPr>
          </a:p>
        </p:txBody>
      </p:sp>
      <p:grpSp>
        <p:nvGrpSpPr>
          <p:cNvPr id="40" name="Group 39">
            <a:extLst>
              <a:ext uri="{FF2B5EF4-FFF2-40B4-BE49-F238E27FC236}">
                <a16:creationId xmlns:a16="http://schemas.microsoft.com/office/drawing/2014/main" id="{C3479EAD-810E-2127-DFE4-C119FFAAF25F}"/>
              </a:ext>
            </a:extLst>
          </p:cNvPr>
          <p:cNvGrpSpPr/>
          <p:nvPr userDrawn="1"/>
        </p:nvGrpSpPr>
        <p:grpSpPr>
          <a:xfrm>
            <a:off x="12290489" y="-1"/>
            <a:ext cx="2910882" cy="6858001"/>
            <a:chOff x="12290489" y="-1"/>
            <a:chExt cx="2910882" cy="6858001"/>
          </a:xfrm>
        </p:grpSpPr>
        <p:sp>
          <p:nvSpPr>
            <p:cNvPr id="41" name="Rectangle 40">
              <a:extLst>
                <a:ext uri="{FF2B5EF4-FFF2-40B4-BE49-F238E27FC236}">
                  <a16:creationId xmlns:a16="http://schemas.microsoft.com/office/drawing/2014/main" id="{5BDB44CD-9F2B-F58C-094C-02B9892CF15A}"/>
                </a:ext>
              </a:extLst>
            </p:cNvPr>
            <p:cNvSpPr/>
            <p:nvPr userDrawn="1"/>
          </p:nvSpPr>
          <p:spPr>
            <a:xfrm>
              <a:off x="12290489" y="-1"/>
              <a:ext cx="273515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latin typeface="Aptos" panose="020B0004020202020204" pitchFamily="34" charset="0"/>
                <a:cs typeface="Aparajita" panose="02020603050405020304" pitchFamily="18" charset="0"/>
              </a:endParaRPr>
            </a:p>
          </p:txBody>
        </p:sp>
        <p:sp>
          <p:nvSpPr>
            <p:cNvPr id="42" name="TextBox 41">
              <a:extLst>
                <a:ext uri="{FF2B5EF4-FFF2-40B4-BE49-F238E27FC236}">
                  <a16:creationId xmlns:a16="http://schemas.microsoft.com/office/drawing/2014/main" id="{FB15FE9D-716F-C274-7D27-8D223E8ABE60}"/>
                </a:ext>
              </a:extLst>
            </p:cNvPr>
            <p:cNvSpPr txBox="1"/>
            <p:nvPr userDrawn="1"/>
          </p:nvSpPr>
          <p:spPr>
            <a:xfrm>
              <a:off x="12449814" y="173148"/>
              <a:ext cx="1455527" cy="169277"/>
            </a:xfrm>
            <a:prstGeom prst="rect">
              <a:avLst/>
            </a:prstGeom>
          </p:spPr>
          <p:txBody>
            <a:bodyPr vert="horz" wrap="none" lIns="0" tIns="0" rIns="0" bIns="0" rtlCol="0" anchor="t">
              <a:spAutoFit/>
            </a:bodyPr>
            <a:lstStyle>
              <a:defPPr>
                <a:defRPr lang="en-US"/>
              </a:defPPr>
              <a:lvl1pPr>
                <a:defRPr sz="1100">
                  <a:solidFill>
                    <a:schemeClr val="accent2"/>
                  </a:solidFill>
                  <a:latin typeface="Arial" charset="0"/>
                  <a:ea typeface="Arial" charset="0"/>
                  <a:cs typeface="Arial" charset="0"/>
                </a:defRPr>
              </a:lvl1pPr>
            </a:lstStyle>
            <a:p>
              <a:pPr lvl="0"/>
              <a:r>
                <a:rPr lang="en-US" b="1">
                  <a:solidFill>
                    <a:schemeClr val="bg1"/>
                  </a:solidFill>
                  <a:latin typeface="Aptos" panose="020B0004020202020204" pitchFamily="34" charset="0"/>
                  <a:cs typeface="Aparajita" panose="02020603050405020304" pitchFamily="18" charset="0"/>
                </a:rPr>
                <a:t>HOW TO ADD AN ICON</a:t>
              </a:r>
            </a:p>
          </p:txBody>
        </p:sp>
        <p:cxnSp>
          <p:nvCxnSpPr>
            <p:cNvPr id="43" name="Straight Connector 42">
              <a:extLst>
                <a:ext uri="{FF2B5EF4-FFF2-40B4-BE49-F238E27FC236}">
                  <a16:creationId xmlns:a16="http://schemas.microsoft.com/office/drawing/2014/main" id="{8E80D713-C5E7-B361-2F72-50AD4046E3F8}"/>
                </a:ext>
              </a:extLst>
            </p:cNvPr>
            <p:cNvCxnSpPr>
              <a:cxnSpLocks/>
            </p:cNvCxnSpPr>
            <p:nvPr userDrawn="1"/>
          </p:nvCxnSpPr>
          <p:spPr>
            <a:xfrm>
              <a:off x="12449814" y="423012"/>
              <a:ext cx="270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3B814A9-8A88-5DDE-79A3-1B2EF1A66658}"/>
                </a:ext>
              </a:extLst>
            </p:cNvPr>
            <p:cNvSpPr txBox="1"/>
            <p:nvPr userDrawn="1"/>
          </p:nvSpPr>
          <p:spPr>
            <a:xfrm>
              <a:off x="12614407" y="1281322"/>
              <a:ext cx="2297338" cy="606192"/>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lvl="0" indent="0">
                <a:buFont typeface="Arial" panose="020B0604020202020204" pitchFamily="34" charset="0"/>
                <a:buNone/>
              </a:pPr>
              <a:r>
                <a:rPr lang="en-US" sz="600" b="1">
                  <a:latin typeface="Aptos" panose="020B0004020202020204" pitchFamily="34" charset="0"/>
                  <a:cs typeface="Aparajita" panose="02020603050405020304" pitchFamily="18" charset="0"/>
                </a:rPr>
                <a:t>Method 1: </a:t>
              </a:r>
              <a:r>
                <a:rPr lang="en-US" sz="600" b="0">
                  <a:latin typeface="Aptos" panose="020B0004020202020204" pitchFamily="34" charset="0"/>
                  <a:cs typeface="Aparajita" panose="02020603050405020304" pitchFamily="18" charset="0"/>
                </a:rPr>
                <a:t>from file browser</a:t>
              </a:r>
            </a:p>
            <a:p>
              <a:pPr lvl="1">
                <a:buNone/>
              </a:pPr>
              <a:r>
                <a:rPr lang="en-US" sz="1050">
                  <a:latin typeface="Aptos" panose="020B0004020202020204" pitchFamily="34" charset="0"/>
                  <a:cs typeface="Aparajita" panose="02020603050405020304" pitchFamily="18" charset="0"/>
                </a:rPr>
                <a:t>Drag the icon onto the slide.</a:t>
              </a:r>
            </a:p>
            <a:p>
              <a:pPr marL="0" marR="0" lvl="1" indent="0" algn="l" defTabSz="914400" rtl="0" eaLnBrk="1" fontAlgn="auto" latinLnBrk="0" hangingPunct="1">
                <a:lnSpc>
                  <a:spcPct val="90000"/>
                </a:lnSpc>
                <a:spcBef>
                  <a:spcPts val="0"/>
                </a:spcBef>
                <a:spcAft>
                  <a:spcPts val="300"/>
                </a:spcAft>
                <a:buClrTx/>
                <a:buSzTx/>
                <a:buFontTx/>
                <a:buNone/>
                <a:tabLst/>
                <a:defRPr/>
              </a:pPr>
              <a:r>
                <a:rPr lang="en-US" sz="700">
                  <a:latin typeface="Aptos" panose="020B0004020202020204" pitchFamily="34" charset="0"/>
                  <a:cs typeface="Aparajita" panose="02020603050405020304" pitchFamily="18" charset="0"/>
                </a:rPr>
                <a:t>Note: If there are multiple image placeholders on the slide, select the intended placeholder before dragging in the image to let PowerPoint know where you want it.</a:t>
              </a:r>
              <a:endParaRPr lang="en-US" sz="1000">
                <a:latin typeface="Aptos" panose="020B0004020202020204" pitchFamily="34" charset="0"/>
                <a:cs typeface="Aparajita" panose="02020603050405020304" pitchFamily="18" charset="0"/>
              </a:endParaRPr>
            </a:p>
          </p:txBody>
        </p:sp>
        <p:sp>
          <p:nvSpPr>
            <p:cNvPr id="45" name="TextBox 44">
              <a:extLst>
                <a:ext uri="{FF2B5EF4-FFF2-40B4-BE49-F238E27FC236}">
                  <a16:creationId xmlns:a16="http://schemas.microsoft.com/office/drawing/2014/main" id="{D615C7A9-E29B-21F9-E2E8-C923E8968F3E}"/>
                </a:ext>
              </a:extLst>
            </p:cNvPr>
            <p:cNvSpPr txBox="1">
              <a:spLocks noChangeAspect="1"/>
            </p:cNvSpPr>
            <p:nvPr/>
          </p:nvSpPr>
          <p:spPr>
            <a:xfrm>
              <a:off x="12449814" y="566082"/>
              <a:ext cx="114706" cy="114706"/>
            </a:xfrm>
            <a:prstGeom prst="ellipse">
              <a:avLst/>
            </a:prstGeom>
            <a:solidFill>
              <a:schemeClr val="accent1"/>
            </a:solidFill>
          </p:spPr>
          <p:txBody>
            <a:bodyPr vert="horz" wrap="none" lIns="0" tIns="0" rIns="0" bIns="0" rtlCol="0" anchor="ctr">
              <a:noAutofit/>
            </a:bodyPr>
            <a:lstStyle/>
            <a:p>
              <a:pPr algn="ctr"/>
              <a:r>
                <a:rPr lang="en-US" sz="500">
                  <a:solidFill>
                    <a:schemeClr val="tx1"/>
                  </a:solidFill>
                  <a:latin typeface="Aptos" panose="020B0004020202020204" pitchFamily="34" charset="0"/>
                  <a:ea typeface="Arial" charset="0"/>
                  <a:cs typeface="Aparajita" panose="02020603050405020304" pitchFamily="18" charset="0"/>
                </a:rPr>
                <a:t>1</a:t>
              </a:r>
            </a:p>
          </p:txBody>
        </p:sp>
        <p:sp>
          <p:nvSpPr>
            <p:cNvPr id="46" name="TextBox 45">
              <a:extLst>
                <a:ext uri="{FF2B5EF4-FFF2-40B4-BE49-F238E27FC236}">
                  <a16:creationId xmlns:a16="http://schemas.microsoft.com/office/drawing/2014/main" id="{3EA8DC82-0D60-6232-3BC9-24A65D14C00F}"/>
                </a:ext>
              </a:extLst>
            </p:cNvPr>
            <p:cNvSpPr txBox="1">
              <a:spLocks noChangeAspect="1"/>
            </p:cNvSpPr>
            <p:nvPr/>
          </p:nvSpPr>
          <p:spPr>
            <a:xfrm>
              <a:off x="12449814" y="1018081"/>
              <a:ext cx="114706" cy="114706"/>
            </a:xfrm>
            <a:prstGeom prst="ellipse">
              <a:avLst/>
            </a:prstGeom>
            <a:solidFill>
              <a:schemeClr val="accent1"/>
            </a:solidFill>
          </p:spPr>
          <p:txBody>
            <a:bodyPr vert="horz" wrap="none" lIns="0" tIns="0" rIns="0" bIns="0" rtlCol="0" anchor="ctr">
              <a:noAutofit/>
            </a:bodyPr>
            <a:lstStyle/>
            <a:p>
              <a:pPr algn="ctr"/>
              <a:r>
                <a:rPr lang="en-US" sz="500">
                  <a:solidFill>
                    <a:schemeClr val="tx1"/>
                  </a:solidFill>
                  <a:latin typeface="Aptos" panose="020B0004020202020204" pitchFamily="34" charset="0"/>
                  <a:ea typeface="Arial" charset="0"/>
                  <a:cs typeface="Aparajita" panose="02020603050405020304" pitchFamily="18" charset="0"/>
                </a:rPr>
                <a:t>2</a:t>
              </a:r>
            </a:p>
          </p:txBody>
        </p:sp>
        <p:sp>
          <p:nvSpPr>
            <p:cNvPr id="47" name="TextBox 46">
              <a:extLst>
                <a:ext uri="{FF2B5EF4-FFF2-40B4-BE49-F238E27FC236}">
                  <a16:creationId xmlns:a16="http://schemas.microsoft.com/office/drawing/2014/main" id="{8FB3888D-CF08-9A5E-6087-0A96D2561366}"/>
                </a:ext>
              </a:extLst>
            </p:cNvPr>
            <p:cNvSpPr txBox="1"/>
            <p:nvPr userDrawn="1"/>
          </p:nvSpPr>
          <p:spPr>
            <a:xfrm>
              <a:off x="12614406" y="545515"/>
              <a:ext cx="2586965" cy="612988"/>
            </a:xfrm>
            <a:prstGeom prst="rect">
              <a:avLst/>
            </a:prstGeom>
          </p:spPr>
          <p:txBody>
            <a:bodyPr vert="horz" wrap="square" lIns="0" tIns="0" rIns="0" bIns="0" rtlCol="0" anchor="t">
              <a:spAutoFit/>
            </a:bodyPr>
            <a:lstStyle>
              <a:defPPr>
                <a:defRPr lang="en-US"/>
              </a:defPPr>
              <a:lvl1pPr lvl="0">
                <a:spcBef>
                  <a:spcPts val="1000"/>
                </a:spcBef>
                <a:spcAft>
                  <a:spcPts val="300"/>
                </a:spcAft>
                <a:defRPr sz="1050" b="0" cap="none" spc="0" baseline="0">
                  <a:solidFill>
                    <a:schemeClr val="bg1"/>
                  </a:solidFill>
                  <a:latin typeface="Arial" charset="0"/>
                  <a:ea typeface="Arial" charset="0"/>
                  <a:cs typeface="Arial" charset="0"/>
                </a:defRPr>
              </a:lvl1pPr>
              <a:lvl2pPr marL="134938" lvl="1" indent="-131763">
                <a:lnSpc>
                  <a:spcPct val="90000"/>
                </a:lnSpc>
                <a:spcAft>
                  <a:spcPts val="300"/>
                </a:spcAft>
                <a:buFont typeface="Wingdings" pitchFamily="2" charset="2"/>
                <a:buChar char="§"/>
                <a:tabLst/>
                <a:defRPr sz="9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lvl="0">
                <a:spcBef>
                  <a:spcPts val="700"/>
                </a:spcBef>
              </a:pPr>
              <a:r>
                <a:rPr lang="en-US">
                  <a:latin typeface="Aptos" panose="020B0004020202020204" pitchFamily="34" charset="0"/>
                  <a:cs typeface="Aparajita" panose="02020603050405020304" pitchFamily="18" charset="0"/>
                </a:rPr>
                <a:t>Source icon from the </a:t>
              </a:r>
              <a:br>
                <a:rPr lang="en-US">
                  <a:latin typeface="Aptos" panose="020B0004020202020204" pitchFamily="34" charset="0"/>
                  <a:cs typeface="Aparajita" panose="02020603050405020304" pitchFamily="18" charset="0"/>
                </a:rPr>
              </a:br>
              <a:r>
                <a:rPr lang="en-US">
                  <a:solidFill>
                    <a:schemeClr val="accent1"/>
                  </a:solidFill>
                  <a:latin typeface="Aptos" panose="020B0004020202020204" pitchFamily="34" charset="0"/>
                  <a:cs typeface="Aparajita" panose="02020603050405020304" pitchFamily="18" charset="0"/>
                </a:rPr>
                <a:t>Qualcomm Icon Library</a:t>
              </a:r>
            </a:p>
            <a:p>
              <a:pPr lvl="0">
                <a:spcBef>
                  <a:spcPts val="700"/>
                </a:spcBef>
              </a:pPr>
              <a:r>
                <a:rPr lang="en-US">
                  <a:latin typeface="Aptos" panose="020B0004020202020204" pitchFamily="34" charset="0"/>
                  <a:cs typeface="Aparajita" panose="02020603050405020304" pitchFamily="18" charset="0"/>
                </a:rPr>
                <a:t>Add the icon to the placeholder.</a:t>
              </a:r>
            </a:p>
          </p:txBody>
        </p:sp>
        <p:sp>
          <p:nvSpPr>
            <p:cNvPr id="48" name="TextBox 47">
              <a:extLst>
                <a:ext uri="{FF2B5EF4-FFF2-40B4-BE49-F238E27FC236}">
                  <a16:creationId xmlns:a16="http://schemas.microsoft.com/office/drawing/2014/main" id="{6CBF6BC2-3BF4-D922-4257-F4687B34FC41}"/>
                </a:ext>
              </a:extLst>
            </p:cNvPr>
            <p:cNvSpPr txBox="1"/>
            <p:nvPr userDrawn="1"/>
          </p:nvSpPr>
          <p:spPr>
            <a:xfrm>
              <a:off x="12614407" y="1990969"/>
              <a:ext cx="1981357" cy="605550"/>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lvl="0" indent="0">
                <a:buFont typeface="Arial" panose="020B0604020202020204" pitchFamily="34" charset="0"/>
                <a:buNone/>
              </a:pPr>
              <a:r>
                <a:rPr lang="en-US" sz="600">
                  <a:latin typeface="Aptos" panose="020B0004020202020204" pitchFamily="34" charset="0"/>
                  <a:cs typeface="Aparajita" panose="02020603050405020304" pitchFamily="18" charset="0"/>
                </a:rPr>
                <a:t>Method 2: </a:t>
              </a:r>
              <a:r>
                <a:rPr lang="en-US" sz="600" b="0">
                  <a:latin typeface="Aptos" panose="020B0004020202020204" pitchFamily="34" charset="0"/>
                  <a:cs typeface="Aparajita" panose="02020603050405020304" pitchFamily="18" charset="0"/>
                </a:rPr>
                <a:t>Paste from clipboard</a:t>
              </a:r>
            </a:p>
            <a:p>
              <a:pPr lvl="1">
                <a:buNone/>
              </a:pPr>
              <a:r>
                <a:rPr lang="en-US" sz="1050">
                  <a:latin typeface="Aptos" panose="020B0004020202020204" pitchFamily="34" charset="0"/>
                  <a:cs typeface="Aparajita" panose="02020603050405020304" pitchFamily="18" charset="0"/>
                </a:rPr>
                <a:t>Select the icon placeholder.</a:t>
              </a:r>
            </a:p>
            <a:p>
              <a:pPr lvl="1">
                <a:buNone/>
              </a:pPr>
              <a:r>
                <a:rPr lang="en-US" sz="1050">
                  <a:latin typeface="Aptos" panose="020B0004020202020204" pitchFamily="34" charset="0"/>
                  <a:cs typeface="Aparajita" panose="02020603050405020304" pitchFamily="18" charset="0"/>
                </a:rPr>
                <a:t>Right-click or use keyboard shortcuts to paste the icon.</a:t>
              </a:r>
            </a:p>
          </p:txBody>
        </p:sp>
        <p:sp>
          <p:nvSpPr>
            <p:cNvPr id="49" name="TextBox 48">
              <a:extLst>
                <a:ext uri="{FF2B5EF4-FFF2-40B4-BE49-F238E27FC236}">
                  <a16:creationId xmlns:a16="http://schemas.microsoft.com/office/drawing/2014/main" id="{0A03FA61-0E9A-7595-F64E-CDB3BA8FA0F9}"/>
                </a:ext>
              </a:extLst>
            </p:cNvPr>
            <p:cNvSpPr txBox="1"/>
            <p:nvPr userDrawn="1"/>
          </p:nvSpPr>
          <p:spPr>
            <a:xfrm>
              <a:off x="12614407" y="2699974"/>
              <a:ext cx="2297338" cy="421654"/>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lvl="0" indent="0">
                <a:buFont typeface="Arial" panose="020B0604020202020204" pitchFamily="34" charset="0"/>
                <a:buNone/>
              </a:pPr>
              <a:r>
                <a:rPr lang="en-US" sz="600">
                  <a:latin typeface="Aptos" panose="020B0004020202020204" pitchFamily="34" charset="0"/>
                  <a:cs typeface="Aparajita" panose="02020603050405020304" pitchFamily="18" charset="0"/>
                </a:rPr>
                <a:t>Method 3: </a:t>
              </a:r>
              <a:r>
                <a:rPr lang="en-US" sz="600" b="0">
                  <a:latin typeface="Aptos" panose="020B0004020202020204" pitchFamily="34" charset="0"/>
                  <a:cs typeface="Aparajita" panose="02020603050405020304" pitchFamily="18" charset="0"/>
                </a:rPr>
                <a:t>Placeholder icon</a:t>
              </a:r>
            </a:p>
            <a:p>
              <a:pPr lvl="1">
                <a:buNone/>
              </a:pPr>
              <a:r>
                <a:rPr lang="en-US" sz="1050">
                  <a:latin typeface="Aptos" panose="020B0004020202020204" pitchFamily="34" charset="0"/>
                  <a:cs typeface="Aparajita" panose="02020603050405020304" pitchFamily="18" charset="0"/>
                </a:rPr>
                <a:t>Click the image icon inside the placeholder to browse for an icon.</a:t>
              </a:r>
            </a:p>
          </p:txBody>
        </p:sp>
        <p:grpSp>
          <p:nvGrpSpPr>
            <p:cNvPr id="50" name="Group 49">
              <a:extLst>
                <a:ext uri="{FF2B5EF4-FFF2-40B4-BE49-F238E27FC236}">
                  <a16:creationId xmlns:a16="http://schemas.microsoft.com/office/drawing/2014/main" id="{045C6CE7-1836-CD98-FD2E-3852CC4F95C4}"/>
                </a:ext>
              </a:extLst>
            </p:cNvPr>
            <p:cNvGrpSpPr/>
            <p:nvPr userDrawn="1"/>
          </p:nvGrpSpPr>
          <p:grpSpPr>
            <a:xfrm>
              <a:off x="12429548" y="3236396"/>
              <a:ext cx="2735151" cy="1280928"/>
              <a:chOff x="9286315" y="6976989"/>
              <a:chExt cx="2735151" cy="1280928"/>
            </a:xfrm>
          </p:grpSpPr>
          <p:sp>
            <p:nvSpPr>
              <p:cNvPr id="61" name="Rectangle 60">
                <a:extLst>
                  <a:ext uri="{FF2B5EF4-FFF2-40B4-BE49-F238E27FC236}">
                    <a16:creationId xmlns:a16="http://schemas.microsoft.com/office/drawing/2014/main" id="{A244D9D0-DA66-A41C-0A97-F246FC60386E}"/>
                  </a:ext>
                </a:extLst>
              </p:cNvPr>
              <p:cNvSpPr/>
              <p:nvPr userDrawn="1"/>
            </p:nvSpPr>
            <p:spPr>
              <a:xfrm>
                <a:off x="9286315" y="6976989"/>
                <a:ext cx="2735151" cy="1280928"/>
              </a:xfrm>
              <a:prstGeom prst="rect">
                <a:avLst/>
              </a:prstGeom>
              <a:solidFill>
                <a:schemeClr val="bg1"/>
              </a:solidFill>
              <a:ln w="254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cs typeface="Aparajita" panose="02020603050405020304" pitchFamily="18" charset="0"/>
                </a:endParaRPr>
              </a:p>
            </p:txBody>
          </p:sp>
          <p:sp>
            <p:nvSpPr>
              <p:cNvPr id="62" name="TextBox 61">
                <a:extLst>
                  <a:ext uri="{FF2B5EF4-FFF2-40B4-BE49-F238E27FC236}">
                    <a16:creationId xmlns:a16="http://schemas.microsoft.com/office/drawing/2014/main" id="{1A64F655-4301-1FB7-250E-9C1A8B5FCB43}"/>
                  </a:ext>
                </a:extLst>
              </p:cNvPr>
              <p:cNvSpPr txBox="1"/>
              <p:nvPr userDrawn="1"/>
            </p:nvSpPr>
            <p:spPr>
              <a:xfrm>
                <a:off x="9970738" y="7105788"/>
                <a:ext cx="1983958" cy="169277"/>
              </a:xfrm>
              <a:prstGeom prst="rect">
                <a:avLst/>
              </a:prstGeom>
            </p:spPr>
            <p:txBody>
              <a:bodyPr vert="horz" wrap="square" lIns="0" tIns="0" rIns="0" bIns="0" rtlCol="0" anchor="t">
                <a:spAutoFit/>
              </a:bodyPr>
              <a:lstStyle/>
              <a:p>
                <a:pPr algn="l"/>
                <a:r>
                  <a:rPr lang="en-US" sz="1100">
                    <a:solidFill>
                      <a:schemeClr val="tx1"/>
                    </a:solidFill>
                    <a:latin typeface="Aptos" panose="020B0004020202020204" pitchFamily="34" charset="0"/>
                    <a:ea typeface="Arial" charset="0"/>
                    <a:cs typeface="Aparajita" panose="02020603050405020304" pitchFamily="18" charset="0"/>
                  </a:rPr>
                  <a:t>Cropping Graphics</a:t>
                </a:r>
              </a:p>
            </p:txBody>
          </p:sp>
          <p:pic>
            <p:nvPicPr>
              <p:cNvPr id="63" name="Graphic 62">
                <a:extLst>
                  <a:ext uri="{FF2B5EF4-FFF2-40B4-BE49-F238E27FC236}">
                    <a16:creationId xmlns:a16="http://schemas.microsoft.com/office/drawing/2014/main" id="{26C4B24F-6463-127F-4A4C-E83AB1F243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446538" y="7116071"/>
                <a:ext cx="155227" cy="155227"/>
              </a:xfrm>
              <a:prstGeom prst="rect">
                <a:avLst/>
              </a:prstGeom>
            </p:spPr>
          </p:pic>
          <p:sp>
            <p:nvSpPr>
              <p:cNvPr id="128" name="TextBox 127">
                <a:extLst>
                  <a:ext uri="{FF2B5EF4-FFF2-40B4-BE49-F238E27FC236}">
                    <a16:creationId xmlns:a16="http://schemas.microsoft.com/office/drawing/2014/main" id="{49B54B08-0A6A-2E23-571B-DAF9DEE5871E}"/>
                  </a:ext>
                </a:extLst>
              </p:cNvPr>
              <p:cNvSpPr txBox="1"/>
              <p:nvPr userDrawn="1"/>
            </p:nvSpPr>
            <p:spPr>
              <a:xfrm>
                <a:off x="9446538" y="7369972"/>
                <a:ext cx="2384904" cy="738664"/>
              </a:xfrm>
              <a:prstGeom prst="rect">
                <a:avLst/>
              </a:prstGeom>
            </p:spPr>
            <p:txBody>
              <a:bodyPr vert="horz" wrap="square" lIns="0" tIns="0" rIns="0" bIns="0" rtlCol="0" anchor="t">
                <a:spAutoFit/>
              </a:bodyPr>
              <a:lstStyle>
                <a:defPPr>
                  <a:defRPr lang="en-US"/>
                </a:defPPr>
                <a:lvl1pPr lvl="0">
                  <a:spcBef>
                    <a:spcPts val="1000"/>
                  </a:spcBef>
                  <a:spcAft>
                    <a:spcPts val="300"/>
                  </a:spcAft>
                  <a:defRPr sz="1050" b="0" cap="none" spc="0" baseline="0">
                    <a:solidFill>
                      <a:schemeClr val="bg1"/>
                    </a:solidFill>
                    <a:latin typeface="Arial" charset="0"/>
                    <a:ea typeface="Arial" charset="0"/>
                    <a:cs typeface="Arial" charset="0"/>
                  </a:defRPr>
                </a:lvl1pPr>
                <a:lvl2pPr marL="134938" lvl="1" indent="-131763">
                  <a:lnSpc>
                    <a:spcPct val="90000"/>
                  </a:lnSpc>
                  <a:spcAft>
                    <a:spcPts val="300"/>
                  </a:spcAft>
                  <a:buFont typeface="Wingdings" pitchFamily="2" charset="2"/>
                  <a:buChar char="§"/>
                  <a:tabLst/>
                  <a:defRPr sz="9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Right-click on the icon.</a:t>
                </a:r>
              </a:p>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Choose “Crop” from the menu. (           )</a:t>
                </a:r>
              </a:p>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Adjust the size and position of the image.</a:t>
                </a:r>
              </a:p>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Press Esc or click outside the image area to exit the cropping mode.</a:t>
                </a:r>
              </a:p>
            </p:txBody>
          </p:sp>
          <p:pic>
            <p:nvPicPr>
              <p:cNvPr id="129" name="Picture 128">
                <a:extLst>
                  <a:ext uri="{FF2B5EF4-FFF2-40B4-BE49-F238E27FC236}">
                    <a16:creationId xmlns:a16="http://schemas.microsoft.com/office/drawing/2014/main" id="{922454F9-38F9-E75F-229D-6791D73750BD}"/>
                  </a:ext>
                </a:extLst>
              </p:cNvPr>
              <p:cNvPicPr>
                <a:picLocks noChangeAspect="1"/>
              </p:cNvPicPr>
              <p:nvPr userDrawn="1"/>
            </p:nvPicPr>
            <p:blipFill rotWithShape="1">
              <a:blip r:embed="rId4"/>
              <a:srcRect l="33684" t="12097" r="43371" b="20368"/>
              <a:stretch/>
            </p:blipFill>
            <p:spPr>
              <a:xfrm>
                <a:off x="11243541" y="7454405"/>
                <a:ext cx="136897" cy="213643"/>
              </a:xfrm>
              <a:prstGeom prst="rect">
                <a:avLst/>
              </a:prstGeom>
              <a:ln w="19050">
                <a:noFill/>
              </a:ln>
            </p:spPr>
          </p:pic>
          <p:sp>
            <p:nvSpPr>
              <p:cNvPr id="131" name="TextBox 130">
                <a:extLst>
                  <a:ext uri="{FF2B5EF4-FFF2-40B4-BE49-F238E27FC236}">
                    <a16:creationId xmlns:a16="http://schemas.microsoft.com/office/drawing/2014/main" id="{89AD0476-0BA4-5FE8-0058-0D8FFD04C7CE}"/>
                  </a:ext>
                </a:extLst>
              </p:cNvPr>
              <p:cNvSpPr txBox="1"/>
              <p:nvPr userDrawn="1"/>
            </p:nvSpPr>
            <p:spPr>
              <a:xfrm>
                <a:off x="9667287" y="7119168"/>
                <a:ext cx="272091" cy="153888"/>
              </a:xfrm>
              <a:prstGeom prst="rect">
                <a:avLst/>
              </a:prstGeom>
            </p:spPr>
            <p:txBody>
              <a:bodyPr vert="horz" wrap="square" lIns="0" tIns="0" rIns="0" bIns="0" rtlCol="0" anchor="t">
                <a:spAutoFit/>
              </a:bodyPr>
              <a:lstStyle/>
              <a:p>
                <a:pPr algn="l"/>
                <a:r>
                  <a:rPr lang="en-US" sz="1000" kern="1200" cap="all" spc="150" baseline="0">
                    <a:solidFill>
                      <a:schemeClr val="tx1"/>
                    </a:solidFill>
                    <a:latin typeface="+mn-lt"/>
                    <a:ea typeface="+mn-ea"/>
                    <a:cs typeface="+mn-cs"/>
                  </a:rPr>
                  <a:t>TIP</a:t>
                </a:r>
              </a:p>
            </p:txBody>
          </p:sp>
        </p:grpSp>
        <p:grpSp>
          <p:nvGrpSpPr>
            <p:cNvPr id="51" name="Group 50">
              <a:extLst>
                <a:ext uri="{FF2B5EF4-FFF2-40B4-BE49-F238E27FC236}">
                  <a16:creationId xmlns:a16="http://schemas.microsoft.com/office/drawing/2014/main" id="{4BE1028D-B18D-B36F-60B3-4986BFEEF925}"/>
                </a:ext>
              </a:extLst>
            </p:cNvPr>
            <p:cNvGrpSpPr/>
            <p:nvPr userDrawn="1"/>
          </p:nvGrpSpPr>
          <p:grpSpPr>
            <a:xfrm>
              <a:off x="12429548" y="4543123"/>
              <a:ext cx="2735151" cy="2200108"/>
              <a:chOff x="9538241" y="5155416"/>
              <a:chExt cx="2735151" cy="2200108"/>
            </a:xfrm>
          </p:grpSpPr>
          <p:sp>
            <p:nvSpPr>
              <p:cNvPr id="52" name="Rectangle 51">
                <a:extLst>
                  <a:ext uri="{FF2B5EF4-FFF2-40B4-BE49-F238E27FC236}">
                    <a16:creationId xmlns:a16="http://schemas.microsoft.com/office/drawing/2014/main" id="{0A9ABB30-2A24-E0D2-55B0-A73CE39D109F}"/>
                  </a:ext>
                </a:extLst>
              </p:cNvPr>
              <p:cNvSpPr/>
              <p:nvPr userDrawn="1"/>
            </p:nvSpPr>
            <p:spPr>
              <a:xfrm>
                <a:off x="9538241" y="5155416"/>
                <a:ext cx="2735151" cy="2200108"/>
              </a:xfrm>
              <a:prstGeom prst="rect">
                <a:avLst/>
              </a:prstGeom>
              <a:solidFill>
                <a:schemeClr val="bg1"/>
              </a:solidFill>
              <a:ln w="254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cs typeface="Aparajita" panose="02020603050405020304" pitchFamily="18" charset="0"/>
                </a:endParaRPr>
              </a:p>
            </p:txBody>
          </p:sp>
          <p:sp>
            <p:nvSpPr>
              <p:cNvPr id="53" name="TextBox 52">
                <a:extLst>
                  <a:ext uri="{FF2B5EF4-FFF2-40B4-BE49-F238E27FC236}">
                    <a16:creationId xmlns:a16="http://schemas.microsoft.com/office/drawing/2014/main" id="{10A95012-A7F5-02FE-E678-BF6265893549}"/>
                  </a:ext>
                </a:extLst>
              </p:cNvPr>
              <p:cNvSpPr txBox="1"/>
              <p:nvPr userDrawn="1"/>
            </p:nvSpPr>
            <p:spPr>
              <a:xfrm>
                <a:off x="10222664" y="5284216"/>
                <a:ext cx="1983958" cy="169277"/>
              </a:xfrm>
              <a:prstGeom prst="rect">
                <a:avLst/>
              </a:prstGeom>
            </p:spPr>
            <p:txBody>
              <a:bodyPr vert="horz" wrap="square" lIns="0" tIns="0" rIns="0" bIns="0" rtlCol="0" anchor="t">
                <a:spAutoFit/>
              </a:bodyPr>
              <a:lstStyle/>
              <a:p>
                <a:pPr algn="l"/>
                <a:r>
                  <a:rPr lang="en-US" sz="1100">
                    <a:solidFill>
                      <a:schemeClr val="tx1"/>
                    </a:solidFill>
                    <a:latin typeface="Aptos" panose="020B0004020202020204" pitchFamily="34" charset="0"/>
                    <a:ea typeface="Arial" charset="0"/>
                    <a:cs typeface="Aparajita" panose="02020603050405020304" pitchFamily="18" charset="0"/>
                  </a:rPr>
                  <a:t>Changing Icons</a:t>
                </a:r>
              </a:p>
            </p:txBody>
          </p:sp>
          <p:pic>
            <p:nvPicPr>
              <p:cNvPr id="54" name="Graphic 53">
                <a:extLst>
                  <a:ext uri="{FF2B5EF4-FFF2-40B4-BE49-F238E27FC236}">
                    <a16:creationId xmlns:a16="http://schemas.microsoft.com/office/drawing/2014/main" id="{C7D43E17-4D5B-8DC8-6045-9AA3AA7D64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698464" y="5294499"/>
                <a:ext cx="155227" cy="155227"/>
              </a:xfrm>
              <a:prstGeom prst="rect">
                <a:avLst/>
              </a:prstGeom>
            </p:spPr>
          </p:pic>
          <p:sp>
            <p:nvSpPr>
              <p:cNvPr id="55" name="TextBox 54">
                <a:extLst>
                  <a:ext uri="{FF2B5EF4-FFF2-40B4-BE49-F238E27FC236}">
                    <a16:creationId xmlns:a16="http://schemas.microsoft.com/office/drawing/2014/main" id="{EAA03FF1-2DB4-2322-26D7-04553EC0EC12}"/>
                  </a:ext>
                </a:extLst>
              </p:cNvPr>
              <p:cNvSpPr txBox="1"/>
              <p:nvPr userDrawn="1"/>
            </p:nvSpPr>
            <p:spPr>
              <a:xfrm>
                <a:off x="9713479" y="5605333"/>
                <a:ext cx="2481100" cy="256480"/>
              </a:xfrm>
              <a:prstGeom prst="rect">
                <a:avLst/>
              </a:prstGeom>
            </p:spPr>
            <p:txBody>
              <a:bodyPr vert="horz"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600" b="1" kern="1200" cap="all" spc="20" baseline="0" noProof="0">
                    <a:solidFill>
                      <a:schemeClr val="tx1"/>
                    </a:solidFill>
                    <a:latin typeface="Aptos" panose="020B0004020202020204" pitchFamily="34" charset="0"/>
                    <a:ea typeface="+mn-ea"/>
                    <a:cs typeface="Aparajita" panose="02020603050405020304" pitchFamily="18" charset="0"/>
                  </a:rPr>
                  <a:t>Method 1: </a:t>
                </a:r>
                <a:r>
                  <a:rPr lang="en-US" sz="600" b="0" kern="1200" cap="all" spc="20" baseline="0" noProof="0">
                    <a:solidFill>
                      <a:schemeClr val="tx1"/>
                    </a:solidFill>
                    <a:latin typeface="Aptos" panose="020B0004020202020204" pitchFamily="34" charset="0"/>
                    <a:ea typeface="+mn-ea"/>
                    <a:cs typeface="Aparajita" panose="02020603050405020304" pitchFamily="18" charset="0"/>
                  </a:rPr>
                  <a:t>RIGHT CLICK</a:t>
                </a:r>
              </a:p>
              <a:p>
                <a:pPr marL="0" algn="l" defTabSz="914400" rtl="0" eaLnBrk="1" latinLnBrk="0" hangingPunct="1">
                  <a:spcBef>
                    <a:spcPts val="200"/>
                  </a:spcBef>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Right-click on icon and select “Change Picture”</a:t>
                </a:r>
              </a:p>
            </p:txBody>
          </p:sp>
          <p:sp>
            <p:nvSpPr>
              <p:cNvPr id="56" name="TextBox 55">
                <a:extLst>
                  <a:ext uri="{FF2B5EF4-FFF2-40B4-BE49-F238E27FC236}">
                    <a16:creationId xmlns:a16="http://schemas.microsoft.com/office/drawing/2014/main" id="{D47EFAF2-523E-10C5-E026-1FF65E7FB2E5}"/>
                  </a:ext>
                </a:extLst>
              </p:cNvPr>
              <p:cNvSpPr txBox="1"/>
              <p:nvPr userDrawn="1"/>
            </p:nvSpPr>
            <p:spPr>
              <a:xfrm>
                <a:off x="9713479" y="6516011"/>
                <a:ext cx="2422981" cy="499367"/>
              </a:xfrm>
              <a:prstGeom prst="rect">
                <a:avLst/>
              </a:prstGeom>
            </p:spPr>
            <p:txBody>
              <a:bodyPr vert="horz" wrap="square" lIns="0" tIns="0" rIns="0" bIns="0" rtlCol="0" anchor="t">
                <a:spAutoFit/>
              </a:bodyPr>
              <a:lstStyle/>
              <a:p>
                <a:pPr marL="134938" lvl="1" indent="-131763" algn="l" defTabSz="914400" rtl="0" eaLnBrk="1" latinLnBrk="0" hangingPunct="1">
                  <a:lnSpc>
                    <a:spcPct val="90000"/>
                  </a:lnSpc>
                  <a:spcBef>
                    <a:spcPts val="0"/>
                  </a:spcBef>
                  <a:spcAft>
                    <a:spcPts val="300"/>
                  </a:spcAft>
                  <a:buFont typeface="Wingdings" pitchFamily="2" charset="2"/>
                  <a:buChar char="§"/>
                  <a:tabLst/>
                  <a:defRPr/>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Deleting the image may bring the image placeholder to the top layer, covering the photo caption textbox. Right-click on the placeholder and choose “Send to Back”.</a:t>
                </a:r>
              </a:p>
            </p:txBody>
          </p:sp>
          <p:sp>
            <p:nvSpPr>
              <p:cNvPr id="57" name="TextBox 56">
                <a:extLst>
                  <a:ext uri="{FF2B5EF4-FFF2-40B4-BE49-F238E27FC236}">
                    <a16:creationId xmlns:a16="http://schemas.microsoft.com/office/drawing/2014/main" id="{3B24F0A0-8AA7-8379-5E4A-1A2A95667D7D}"/>
                  </a:ext>
                </a:extLst>
              </p:cNvPr>
              <p:cNvSpPr txBox="1"/>
              <p:nvPr userDrawn="1"/>
            </p:nvSpPr>
            <p:spPr>
              <a:xfrm>
                <a:off x="9713479" y="6063079"/>
                <a:ext cx="2422981" cy="394980"/>
              </a:xfrm>
              <a:prstGeom prst="rect">
                <a:avLst/>
              </a:prstGeom>
            </p:spPr>
            <p:txBody>
              <a:bodyPr vert="horz"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00" b="1" i="0" u="none" strike="noStrike" kern="1200" cap="all" spc="20" normalizeH="0" baseline="0" noProof="0">
                    <a:ln>
                      <a:noFill/>
                    </a:ln>
                    <a:solidFill>
                      <a:schemeClr val="tx1"/>
                    </a:solidFill>
                    <a:effectLst/>
                    <a:uLnTx/>
                    <a:uFillTx/>
                    <a:latin typeface="Aptos" panose="020B0004020202020204" pitchFamily="34" charset="0"/>
                    <a:ea typeface="+mn-ea"/>
                    <a:cs typeface="Aparajita" panose="02020603050405020304" pitchFamily="18" charset="0"/>
                  </a:rPr>
                  <a:t>Method 2: </a:t>
                </a:r>
                <a:r>
                  <a:rPr kumimoji="0" lang="en-US" sz="600" b="0" i="0" u="none" strike="noStrike" kern="1200" cap="all" spc="20" normalizeH="0" baseline="0" noProof="0">
                    <a:ln>
                      <a:noFill/>
                    </a:ln>
                    <a:solidFill>
                      <a:schemeClr val="tx1"/>
                    </a:solidFill>
                    <a:effectLst/>
                    <a:uLnTx/>
                    <a:uFillTx/>
                    <a:latin typeface="Aptos" panose="020B0004020202020204" pitchFamily="34" charset="0"/>
                    <a:ea typeface="+mn-ea"/>
                    <a:cs typeface="Aparajita" panose="02020603050405020304" pitchFamily="18" charset="0"/>
                  </a:rPr>
                  <a:t>RESET PLACEHOLDER</a:t>
                </a:r>
              </a:p>
              <a:p>
                <a:pPr marL="0" algn="l" defTabSz="914400" rtl="0" eaLnBrk="1" latinLnBrk="0" hangingPunct="1">
                  <a:spcBef>
                    <a:spcPts val="200"/>
                  </a:spcBef>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First, delete the existing icon to reset the photo placeholder functionality.</a:t>
                </a:r>
              </a:p>
            </p:txBody>
          </p:sp>
          <p:sp>
            <p:nvSpPr>
              <p:cNvPr id="58" name="TextBox 57">
                <a:extLst>
                  <a:ext uri="{FF2B5EF4-FFF2-40B4-BE49-F238E27FC236}">
                    <a16:creationId xmlns:a16="http://schemas.microsoft.com/office/drawing/2014/main" id="{01829B35-272F-4074-92CC-A156C1CDADDD}"/>
                  </a:ext>
                </a:extLst>
              </p:cNvPr>
              <p:cNvSpPr txBox="1"/>
              <p:nvPr userDrawn="1"/>
            </p:nvSpPr>
            <p:spPr>
              <a:xfrm>
                <a:off x="9713479" y="7056726"/>
                <a:ext cx="2422981" cy="138499"/>
              </a:xfrm>
              <a:prstGeom prst="rect">
                <a:avLst/>
              </a:prstGeom>
            </p:spPr>
            <p:txBody>
              <a:bodyPr vert="horz" wrap="square" lIns="0" tIns="0" rIns="0" bIns="0" rtlCol="0" anchor="t">
                <a:spAutoFit/>
              </a:bodyPr>
              <a:lstStyle/>
              <a:p>
                <a:pPr marL="0" algn="l" defTabSz="914400" rtl="0" eaLnBrk="1" latinLnBrk="0" hangingPunct="1">
                  <a:spcBef>
                    <a:spcPts val="200"/>
                  </a:spcBef>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You can now add a new icon as normal.</a:t>
                </a:r>
              </a:p>
            </p:txBody>
          </p:sp>
          <p:cxnSp>
            <p:nvCxnSpPr>
              <p:cNvPr id="59" name="Straight Connector 58">
                <a:extLst>
                  <a:ext uri="{FF2B5EF4-FFF2-40B4-BE49-F238E27FC236}">
                    <a16:creationId xmlns:a16="http://schemas.microsoft.com/office/drawing/2014/main" id="{7939134C-69A1-0463-A252-1582C51C7954}"/>
                  </a:ext>
                </a:extLst>
              </p:cNvPr>
              <p:cNvCxnSpPr>
                <a:cxnSpLocks/>
              </p:cNvCxnSpPr>
              <p:nvPr userDrawn="1"/>
            </p:nvCxnSpPr>
            <p:spPr>
              <a:xfrm>
                <a:off x="9713479" y="5957047"/>
                <a:ext cx="270000"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F829B6B-797B-FB9F-5F92-9FEF0A3BFBE3}"/>
                  </a:ext>
                </a:extLst>
              </p:cNvPr>
              <p:cNvSpPr txBox="1"/>
              <p:nvPr userDrawn="1"/>
            </p:nvSpPr>
            <p:spPr>
              <a:xfrm>
                <a:off x="9919213" y="5297596"/>
                <a:ext cx="272091" cy="153888"/>
              </a:xfrm>
              <a:prstGeom prst="rect">
                <a:avLst/>
              </a:prstGeom>
            </p:spPr>
            <p:txBody>
              <a:bodyPr vert="horz" wrap="square" lIns="0" tIns="0" rIns="0" bIns="0" rtlCol="0" anchor="t">
                <a:spAutoFit/>
              </a:bodyPr>
              <a:lstStyle/>
              <a:p>
                <a:pPr algn="l"/>
                <a:r>
                  <a:rPr lang="en-US" sz="1000" kern="1200" cap="all" spc="150" baseline="0">
                    <a:solidFill>
                      <a:schemeClr val="tx1"/>
                    </a:solidFill>
                    <a:latin typeface="+mn-lt"/>
                    <a:ea typeface="+mn-ea"/>
                    <a:cs typeface="+mn-cs"/>
                  </a:rPr>
                  <a:t>TIP</a:t>
                </a:r>
              </a:p>
            </p:txBody>
          </p:sp>
        </p:grpSp>
      </p:grpSp>
      <p:sp>
        <p:nvSpPr>
          <p:cNvPr id="2" name="Footer Placeholder 1">
            <a:extLst>
              <a:ext uri="{FF2B5EF4-FFF2-40B4-BE49-F238E27FC236}">
                <a16:creationId xmlns:a16="http://schemas.microsoft.com/office/drawing/2014/main" id="{CFAF4676-0FE4-0EEA-B97D-EF0D71148385}"/>
              </a:ext>
            </a:extLst>
          </p:cNvPr>
          <p:cNvSpPr>
            <a:spLocks noGrp="1"/>
          </p:cNvSpPr>
          <p:nvPr>
            <p:ph type="ftr" sz="quarter" idx="38"/>
          </p:nvPr>
        </p:nvSpPr>
        <p:spPr/>
        <p:txBody>
          <a:bodyPr/>
          <a:lstStyle/>
          <a:p>
            <a:endParaRPr lang="en-CA"/>
          </a:p>
        </p:txBody>
      </p:sp>
      <p:sp>
        <p:nvSpPr>
          <p:cNvPr id="4" name="Text Placeholder 22">
            <a:extLst>
              <a:ext uri="{FF2B5EF4-FFF2-40B4-BE49-F238E27FC236}">
                <a16:creationId xmlns:a16="http://schemas.microsoft.com/office/drawing/2014/main" id="{2FEE1995-5EE6-B782-1270-FC8C30634C1A}"/>
              </a:ext>
            </a:extLst>
          </p:cNvPr>
          <p:cNvSpPr>
            <a:spLocks noGrp="1"/>
          </p:cNvSpPr>
          <p:nvPr>
            <p:ph type="body" sz="quarter" idx="27" hasCustomPrompt="1"/>
          </p:nvPr>
        </p:nvSpPr>
        <p:spPr>
          <a:xfrm>
            <a:off x="531811" y="2489200"/>
            <a:ext cx="3526452" cy="905188"/>
          </a:xfrm>
          <a:prstGeom prst="callout1">
            <a:avLst>
              <a:gd name="adj1" fmla="val 93708"/>
              <a:gd name="adj2" fmla="val -69"/>
              <a:gd name="adj3" fmla="val 93686"/>
              <a:gd name="adj4" fmla="val 18048"/>
            </a:avLst>
          </a:prstGeom>
          <a:ln w="31750">
            <a:solidFill>
              <a:schemeClr val="accent5"/>
            </a:solidFill>
          </a:ln>
        </p:spPr>
        <p:txBody>
          <a:bodyPr wrap="square" bIns="180000" anchor="b">
            <a:noAutofit/>
          </a:bodyPr>
          <a:lstStyle>
            <a:lvl1pPr marL="0" indent="0">
              <a:lnSpc>
                <a:spcPct val="85000"/>
              </a:lnSpc>
              <a:spcBef>
                <a:spcPts val="0"/>
              </a:spcBef>
              <a:spcAft>
                <a:spcPts val="0"/>
              </a:spcAft>
              <a:buNone/>
              <a:defRPr lang="en-US" sz="2200" kern="1200" spc="-20" baseline="0" dirty="0">
                <a:solidFill>
                  <a:schemeClr val="tx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br>
              <a:rPr lang="en-US"/>
            </a:br>
            <a:r>
              <a:rPr lang="en-US"/>
              <a:t>2 lines maximum</a:t>
            </a:r>
          </a:p>
        </p:txBody>
      </p:sp>
      <p:sp>
        <p:nvSpPr>
          <p:cNvPr id="9" name="Text Placeholder 16">
            <a:extLst>
              <a:ext uri="{FF2B5EF4-FFF2-40B4-BE49-F238E27FC236}">
                <a16:creationId xmlns:a16="http://schemas.microsoft.com/office/drawing/2014/main" id="{8BF3CDFB-3035-1906-627F-169A0AFF5852}"/>
              </a:ext>
            </a:extLst>
          </p:cNvPr>
          <p:cNvSpPr>
            <a:spLocks noGrp="1"/>
          </p:cNvSpPr>
          <p:nvPr>
            <p:ph type="body" sz="quarter" idx="15" hasCustomPrompt="1"/>
          </p:nvPr>
        </p:nvSpPr>
        <p:spPr>
          <a:xfrm>
            <a:off x="531810" y="3651121"/>
            <a:ext cx="3526452" cy="2508379"/>
          </a:xfrm>
        </p:spPr>
        <p:txBody>
          <a:bodyPr wrap="square" rIns="0">
            <a:noAutofit/>
          </a:bodyPr>
          <a:lstStyle>
            <a:lvl1pPr marL="0" indent="0">
              <a:lnSpc>
                <a:spcPct val="100000"/>
              </a:lnSpc>
              <a:spcBef>
                <a:spcPts val="0"/>
              </a:spcBef>
              <a:spcAft>
                <a:spcPts val="400"/>
              </a:spcAft>
              <a:buNone/>
              <a:defRPr sz="160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
        <p:nvSpPr>
          <p:cNvPr id="26" name="Picture Placeholder 2">
            <a:extLst>
              <a:ext uri="{FF2B5EF4-FFF2-40B4-BE49-F238E27FC236}">
                <a16:creationId xmlns:a16="http://schemas.microsoft.com/office/drawing/2014/main" id="{139D0396-5251-18D3-6D1D-FB672FB44CDE}"/>
              </a:ext>
            </a:extLst>
          </p:cNvPr>
          <p:cNvSpPr>
            <a:spLocks noGrp="1" noChangeAspect="1"/>
          </p:cNvSpPr>
          <p:nvPr>
            <p:ph type="pic" sz="quarter" idx="45" hasCustomPrompt="1"/>
          </p:nvPr>
        </p:nvSpPr>
        <p:spPr>
          <a:xfrm>
            <a:off x="4340711" y="1601038"/>
            <a:ext cx="835024" cy="835024"/>
          </a:xfrm>
        </p:spPr>
        <p:txBody>
          <a:bodyPr lIns="144000"/>
          <a:lstStyle>
            <a:lvl1pPr marL="0" indent="0">
              <a:buNone/>
              <a:defRPr sz="1400"/>
            </a:lvl1pPr>
          </a:lstStyle>
          <a:p>
            <a:r>
              <a:rPr lang="en-US"/>
              <a:t>Icon</a:t>
            </a:r>
          </a:p>
        </p:txBody>
      </p:sp>
      <p:sp>
        <p:nvSpPr>
          <p:cNvPr id="27" name="Text Placeholder 22">
            <a:extLst>
              <a:ext uri="{FF2B5EF4-FFF2-40B4-BE49-F238E27FC236}">
                <a16:creationId xmlns:a16="http://schemas.microsoft.com/office/drawing/2014/main" id="{C049CEBE-00B0-C726-8F2E-0374ECA4E1F3}"/>
              </a:ext>
            </a:extLst>
          </p:cNvPr>
          <p:cNvSpPr>
            <a:spLocks noGrp="1"/>
          </p:cNvSpPr>
          <p:nvPr>
            <p:ph type="body" sz="quarter" idx="46" hasCustomPrompt="1"/>
          </p:nvPr>
        </p:nvSpPr>
        <p:spPr>
          <a:xfrm>
            <a:off x="4340711" y="2489200"/>
            <a:ext cx="3526452" cy="905188"/>
          </a:xfrm>
          <a:prstGeom prst="callout1">
            <a:avLst>
              <a:gd name="adj1" fmla="val 93708"/>
              <a:gd name="adj2" fmla="val -69"/>
              <a:gd name="adj3" fmla="val 93686"/>
              <a:gd name="adj4" fmla="val 18048"/>
            </a:avLst>
          </a:prstGeom>
          <a:ln w="31750">
            <a:solidFill>
              <a:schemeClr val="accent5"/>
            </a:solidFill>
          </a:ln>
        </p:spPr>
        <p:txBody>
          <a:bodyPr wrap="square" bIns="180000" anchor="b">
            <a:noAutofit/>
          </a:bodyPr>
          <a:lstStyle>
            <a:lvl1pPr marL="0" indent="0">
              <a:lnSpc>
                <a:spcPct val="85000"/>
              </a:lnSpc>
              <a:spcBef>
                <a:spcPts val="0"/>
              </a:spcBef>
              <a:spcAft>
                <a:spcPts val="0"/>
              </a:spcAft>
              <a:buNone/>
              <a:defRPr lang="en-US" sz="2200" kern="1200" spc="-20" baseline="0" dirty="0">
                <a:solidFill>
                  <a:schemeClr val="tx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br>
              <a:rPr lang="en-US"/>
            </a:br>
            <a:r>
              <a:rPr lang="en-US"/>
              <a:t>2 lines maximum</a:t>
            </a:r>
          </a:p>
        </p:txBody>
      </p:sp>
      <p:sp>
        <p:nvSpPr>
          <p:cNvPr id="28" name="Text Placeholder 16">
            <a:extLst>
              <a:ext uri="{FF2B5EF4-FFF2-40B4-BE49-F238E27FC236}">
                <a16:creationId xmlns:a16="http://schemas.microsoft.com/office/drawing/2014/main" id="{E84FC6FD-2A43-99CF-82C5-D98E826A76B7}"/>
              </a:ext>
            </a:extLst>
          </p:cNvPr>
          <p:cNvSpPr>
            <a:spLocks noGrp="1"/>
          </p:cNvSpPr>
          <p:nvPr>
            <p:ph type="body" sz="quarter" idx="47" hasCustomPrompt="1"/>
          </p:nvPr>
        </p:nvSpPr>
        <p:spPr>
          <a:xfrm>
            <a:off x="4340711" y="3651121"/>
            <a:ext cx="3526452" cy="2508379"/>
          </a:xfrm>
        </p:spPr>
        <p:txBody>
          <a:bodyPr wrap="square" rIns="0">
            <a:noAutofit/>
          </a:bodyPr>
          <a:lstStyle>
            <a:lvl1pPr marL="0" indent="0">
              <a:lnSpc>
                <a:spcPct val="100000"/>
              </a:lnSpc>
              <a:spcBef>
                <a:spcPts val="0"/>
              </a:spcBef>
              <a:spcAft>
                <a:spcPts val="400"/>
              </a:spcAft>
              <a:buNone/>
              <a:defRPr sz="160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
        <p:nvSpPr>
          <p:cNvPr id="29" name="Picture Placeholder 2">
            <a:extLst>
              <a:ext uri="{FF2B5EF4-FFF2-40B4-BE49-F238E27FC236}">
                <a16:creationId xmlns:a16="http://schemas.microsoft.com/office/drawing/2014/main" id="{EB49F5C6-BE22-7E23-F398-419AF46EA9C3}"/>
              </a:ext>
            </a:extLst>
          </p:cNvPr>
          <p:cNvSpPr>
            <a:spLocks noGrp="1" noChangeAspect="1"/>
          </p:cNvSpPr>
          <p:nvPr>
            <p:ph type="pic" sz="quarter" idx="48" hasCustomPrompt="1"/>
          </p:nvPr>
        </p:nvSpPr>
        <p:spPr>
          <a:xfrm>
            <a:off x="8149611" y="1601038"/>
            <a:ext cx="835024" cy="835024"/>
          </a:xfrm>
        </p:spPr>
        <p:txBody>
          <a:bodyPr lIns="144000"/>
          <a:lstStyle>
            <a:lvl1pPr marL="0" indent="0">
              <a:buNone/>
              <a:defRPr sz="1400"/>
            </a:lvl1pPr>
          </a:lstStyle>
          <a:p>
            <a:r>
              <a:rPr lang="en-US"/>
              <a:t>Icon</a:t>
            </a:r>
          </a:p>
        </p:txBody>
      </p:sp>
      <p:sp>
        <p:nvSpPr>
          <p:cNvPr id="30" name="Text Placeholder 22">
            <a:extLst>
              <a:ext uri="{FF2B5EF4-FFF2-40B4-BE49-F238E27FC236}">
                <a16:creationId xmlns:a16="http://schemas.microsoft.com/office/drawing/2014/main" id="{6EC19D9F-705A-74B6-9EBB-9D9565620413}"/>
              </a:ext>
            </a:extLst>
          </p:cNvPr>
          <p:cNvSpPr>
            <a:spLocks noGrp="1"/>
          </p:cNvSpPr>
          <p:nvPr>
            <p:ph type="body" sz="quarter" idx="49" hasCustomPrompt="1"/>
          </p:nvPr>
        </p:nvSpPr>
        <p:spPr>
          <a:xfrm>
            <a:off x="8149611" y="2489200"/>
            <a:ext cx="3526452" cy="905188"/>
          </a:xfrm>
          <a:prstGeom prst="callout1">
            <a:avLst>
              <a:gd name="adj1" fmla="val 93708"/>
              <a:gd name="adj2" fmla="val -69"/>
              <a:gd name="adj3" fmla="val 93686"/>
              <a:gd name="adj4" fmla="val 18048"/>
            </a:avLst>
          </a:prstGeom>
          <a:ln w="31750">
            <a:solidFill>
              <a:schemeClr val="accent5"/>
            </a:solidFill>
          </a:ln>
        </p:spPr>
        <p:txBody>
          <a:bodyPr wrap="square" bIns="180000" anchor="b">
            <a:noAutofit/>
          </a:bodyPr>
          <a:lstStyle>
            <a:lvl1pPr marL="0" indent="0">
              <a:lnSpc>
                <a:spcPct val="85000"/>
              </a:lnSpc>
              <a:spcBef>
                <a:spcPts val="0"/>
              </a:spcBef>
              <a:spcAft>
                <a:spcPts val="0"/>
              </a:spcAft>
              <a:buNone/>
              <a:defRPr lang="en-US" sz="2200" kern="1200" spc="-20" baseline="0" dirty="0">
                <a:solidFill>
                  <a:schemeClr val="tx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br>
              <a:rPr lang="en-US"/>
            </a:br>
            <a:r>
              <a:rPr lang="en-US"/>
              <a:t>2 lines maximum</a:t>
            </a:r>
          </a:p>
        </p:txBody>
      </p:sp>
      <p:sp>
        <p:nvSpPr>
          <p:cNvPr id="31" name="Text Placeholder 16">
            <a:extLst>
              <a:ext uri="{FF2B5EF4-FFF2-40B4-BE49-F238E27FC236}">
                <a16:creationId xmlns:a16="http://schemas.microsoft.com/office/drawing/2014/main" id="{AA3A1BDB-11C1-E45D-35EC-D8FEC9CEDC61}"/>
              </a:ext>
            </a:extLst>
          </p:cNvPr>
          <p:cNvSpPr>
            <a:spLocks noGrp="1"/>
          </p:cNvSpPr>
          <p:nvPr>
            <p:ph type="body" sz="quarter" idx="50" hasCustomPrompt="1"/>
          </p:nvPr>
        </p:nvSpPr>
        <p:spPr>
          <a:xfrm>
            <a:off x="8149611" y="3651121"/>
            <a:ext cx="3526452" cy="2508379"/>
          </a:xfrm>
        </p:spPr>
        <p:txBody>
          <a:bodyPr wrap="square" rIns="0">
            <a:noAutofit/>
          </a:bodyPr>
          <a:lstStyle>
            <a:lvl1pPr marL="0" indent="0">
              <a:lnSpc>
                <a:spcPct val="100000"/>
              </a:lnSpc>
              <a:spcBef>
                <a:spcPts val="0"/>
              </a:spcBef>
              <a:spcAft>
                <a:spcPts val="400"/>
              </a:spcAft>
              <a:buNone/>
              <a:defRPr sz="160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Tree>
    <p:extLst>
      <p:ext uri="{BB962C8B-B14F-4D97-AF65-F5344CB8AC3E}">
        <p14:creationId xmlns:p14="http://schemas.microsoft.com/office/powerpoint/2010/main" val="1599925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2"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ur Column_Blac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38272A-C799-49AB-5578-B5089BEC1D22}"/>
              </a:ext>
            </a:extLst>
          </p:cNvPr>
          <p:cNvSpPr>
            <a:spLocks noGrp="1"/>
          </p:cNvSpPr>
          <p:nvPr>
            <p:ph type="title" hasCustomPrompt="1"/>
          </p:nvPr>
        </p:nvSpPr>
        <p:spPr>
          <a:xfrm>
            <a:off x="515938" y="628016"/>
            <a:ext cx="11160126" cy="647700"/>
          </a:xfrm>
        </p:spPr>
        <p:txBody>
          <a:bodyPr/>
          <a:lstStyle>
            <a:lvl1pPr algn="l" defTabSz="914400" rtl="0" eaLnBrk="1" latinLnBrk="0" hangingPunct="1">
              <a:lnSpc>
                <a:spcPct val="85000"/>
              </a:lnSpc>
              <a:spcBef>
                <a:spcPct val="0"/>
              </a:spcBef>
              <a:buNone/>
              <a:defRPr lang="en-CA" sz="2800" kern="2000" spc="-50" baseline="0" dirty="0">
                <a:solidFill>
                  <a:schemeClr val="tx2"/>
                </a:solidFill>
                <a:latin typeface="+mj-lt"/>
                <a:ea typeface="+mj-ea"/>
                <a:cs typeface="+mj-cs"/>
              </a:defRPr>
            </a:lvl1pPr>
          </a:lstStyle>
          <a:p>
            <a:r>
              <a:rPr lang="en-US"/>
              <a:t>Four column layout</a:t>
            </a:r>
            <a:br>
              <a:rPr lang="en-US"/>
            </a:br>
            <a:r>
              <a:rPr lang="en-US"/>
              <a:t>Title 2 lines maximum</a:t>
            </a:r>
            <a:endParaRPr lang="en-CA"/>
          </a:p>
        </p:txBody>
      </p:sp>
      <p:sp>
        <p:nvSpPr>
          <p:cNvPr id="4" name="Picture Placeholder 2">
            <a:extLst>
              <a:ext uri="{FF2B5EF4-FFF2-40B4-BE49-F238E27FC236}">
                <a16:creationId xmlns:a16="http://schemas.microsoft.com/office/drawing/2014/main" id="{0AAFB50F-094B-2881-F919-B1EE84ACE5D7}"/>
              </a:ext>
            </a:extLst>
          </p:cNvPr>
          <p:cNvSpPr>
            <a:spLocks noGrp="1" noChangeAspect="1"/>
          </p:cNvSpPr>
          <p:nvPr>
            <p:ph type="pic" sz="quarter" idx="31" hasCustomPrompt="1"/>
          </p:nvPr>
        </p:nvSpPr>
        <p:spPr>
          <a:xfrm>
            <a:off x="531812" y="1601038"/>
            <a:ext cx="835024" cy="835024"/>
          </a:xfrm>
        </p:spPr>
        <p:txBody>
          <a:bodyPr lIns="144000"/>
          <a:lstStyle>
            <a:lvl1pPr marL="0" indent="0">
              <a:buNone/>
              <a:defRPr sz="1400"/>
            </a:lvl1pPr>
          </a:lstStyle>
          <a:p>
            <a:r>
              <a:rPr lang="en-US"/>
              <a:t>Icon</a:t>
            </a:r>
          </a:p>
        </p:txBody>
      </p:sp>
      <p:sp>
        <p:nvSpPr>
          <p:cNvPr id="6" name="TextBox 5">
            <a:extLst>
              <a:ext uri="{FF2B5EF4-FFF2-40B4-BE49-F238E27FC236}">
                <a16:creationId xmlns:a16="http://schemas.microsoft.com/office/drawing/2014/main" id="{CD417586-D17D-B05D-5384-E37636F2EE20}"/>
              </a:ext>
            </a:extLst>
          </p:cNvPr>
          <p:cNvSpPr txBox="1"/>
          <p:nvPr userDrawn="1"/>
        </p:nvSpPr>
        <p:spPr>
          <a:xfrm>
            <a:off x="11676063" y="6371918"/>
            <a:ext cx="376236" cy="153055"/>
          </a:xfrm>
          <a:prstGeom prst="rect">
            <a:avLst/>
          </a:prstGeom>
        </p:spPr>
        <p:txBody>
          <a:bodyPr vert="horz" wrap="square" lIns="18288" tIns="0" rIns="18288" bIns="9144" rtlCol="0" anchor="b">
            <a:spAutoFit/>
          </a:bodyPr>
          <a:lstStyle>
            <a:defPPr>
              <a:defRPr lang="en-US"/>
            </a:defPPr>
            <a:lvl1pPr>
              <a:defRPr sz="800">
                <a:solidFill>
                  <a:schemeClr val="tx1">
                    <a:tint val="75000"/>
                  </a:schemeClr>
                </a:solidFill>
              </a:defRPr>
            </a:lvl1pPr>
          </a:lstStyle>
          <a:p>
            <a:pPr marL="0" lvl="0" algn="l" defTabSz="914400" rtl="0" eaLnBrk="1" latinLnBrk="0" hangingPunct="1">
              <a:lnSpc>
                <a:spcPct val="125000"/>
              </a:lnSpc>
            </a:pPr>
            <a:fld id="{B01BFD70-D99E-427C-A01B-19B2BB56A3C8}" type="slidenum">
              <a:rPr lang="en-US" sz="800" kern="1200" smtClean="0">
                <a:solidFill>
                  <a:schemeClr val="accent6">
                    <a:lumMod val="90000"/>
                  </a:schemeClr>
                </a:solidFill>
                <a:latin typeface="+mn-lt"/>
                <a:ea typeface="+mn-ea"/>
                <a:cs typeface="+mn-cs"/>
              </a:rPr>
              <a:pPr marL="0" lvl="0" algn="l" defTabSz="914400" rtl="0" eaLnBrk="1" latinLnBrk="0" hangingPunct="1">
                <a:lnSpc>
                  <a:spcPct val="125000"/>
                </a:lnSpc>
              </a:pPr>
              <a:t>‹#›</a:t>
            </a:fld>
            <a:endParaRPr lang="en-US" sz="800" kern="1200">
              <a:solidFill>
                <a:schemeClr val="accent6">
                  <a:lumMod val="90000"/>
                </a:schemeClr>
              </a:solidFill>
              <a:latin typeface="+mn-lt"/>
              <a:ea typeface="+mn-ea"/>
              <a:cs typeface="+mn-cs"/>
            </a:endParaRPr>
          </a:p>
        </p:txBody>
      </p:sp>
      <p:grpSp>
        <p:nvGrpSpPr>
          <p:cNvPr id="43" name="Group 42">
            <a:extLst>
              <a:ext uri="{FF2B5EF4-FFF2-40B4-BE49-F238E27FC236}">
                <a16:creationId xmlns:a16="http://schemas.microsoft.com/office/drawing/2014/main" id="{717DDAE4-62DE-EEF2-E43F-005ACD006E14}"/>
              </a:ext>
            </a:extLst>
          </p:cNvPr>
          <p:cNvGrpSpPr/>
          <p:nvPr userDrawn="1"/>
        </p:nvGrpSpPr>
        <p:grpSpPr>
          <a:xfrm>
            <a:off x="12290489" y="-1"/>
            <a:ext cx="2910882" cy="6858001"/>
            <a:chOff x="12290489" y="-1"/>
            <a:chExt cx="2910882" cy="6858001"/>
          </a:xfrm>
        </p:grpSpPr>
        <p:sp>
          <p:nvSpPr>
            <p:cNvPr id="44" name="Rectangle 43">
              <a:extLst>
                <a:ext uri="{FF2B5EF4-FFF2-40B4-BE49-F238E27FC236}">
                  <a16:creationId xmlns:a16="http://schemas.microsoft.com/office/drawing/2014/main" id="{74829545-917D-5369-077E-2A4E82074C6F}"/>
                </a:ext>
              </a:extLst>
            </p:cNvPr>
            <p:cNvSpPr/>
            <p:nvPr userDrawn="1"/>
          </p:nvSpPr>
          <p:spPr>
            <a:xfrm>
              <a:off x="12290489" y="-1"/>
              <a:ext cx="273515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latin typeface="Aptos" panose="020B0004020202020204" pitchFamily="34" charset="0"/>
                <a:cs typeface="Aparajita" panose="02020603050405020304" pitchFamily="18" charset="0"/>
              </a:endParaRPr>
            </a:p>
          </p:txBody>
        </p:sp>
        <p:sp>
          <p:nvSpPr>
            <p:cNvPr id="45" name="TextBox 44">
              <a:extLst>
                <a:ext uri="{FF2B5EF4-FFF2-40B4-BE49-F238E27FC236}">
                  <a16:creationId xmlns:a16="http://schemas.microsoft.com/office/drawing/2014/main" id="{91214599-3AC4-B786-02F0-AE5566352055}"/>
                </a:ext>
              </a:extLst>
            </p:cNvPr>
            <p:cNvSpPr txBox="1"/>
            <p:nvPr userDrawn="1"/>
          </p:nvSpPr>
          <p:spPr>
            <a:xfrm>
              <a:off x="12449814" y="173148"/>
              <a:ext cx="1455527" cy="169277"/>
            </a:xfrm>
            <a:prstGeom prst="rect">
              <a:avLst/>
            </a:prstGeom>
          </p:spPr>
          <p:txBody>
            <a:bodyPr vert="horz" wrap="none" lIns="0" tIns="0" rIns="0" bIns="0" rtlCol="0" anchor="t">
              <a:spAutoFit/>
            </a:bodyPr>
            <a:lstStyle>
              <a:defPPr>
                <a:defRPr lang="en-US"/>
              </a:defPPr>
              <a:lvl1pPr>
                <a:defRPr sz="1100">
                  <a:solidFill>
                    <a:schemeClr val="accent2"/>
                  </a:solidFill>
                  <a:latin typeface="Arial" charset="0"/>
                  <a:ea typeface="Arial" charset="0"/>
                  <a:cs typeface="Arial" charset="0"/>
                </a:defRPr>
              </a:lvl1pPr>
            </a:lstStyle>
            <a:p>
              <a:pPr lvl="0"/>
              <a:r>
                <a:rPr lang="en-US" b="1">
                  <a:solidFill>
                    <a:schemeClr val="bg1"/>
                  </a:solidFill>
                  <a:latin typeface="Aptos" panose="020B0004020202020204" pitchFamily="34" charset="0"/>
                  <a:cs typeface="Aparajita" panose="02020603050405020304" pitchFamily="18" charset="0"/>
                </a:rPr>
                <a:t>HOW TO ADD AN ICON</a:t>
              </a:r>
            </a:p>
          </p:txBody>
        </p:sp>
        <p:cxnSp>
          <p:nvCxnSpPr>
            <p:cNvPr id="46" name="Straight Connector 45">
              <a:extLst>
                <a:ext uri="{FF2B5EF4-FFF2-40B4-BE49-F238E27FC236}">
                  <a16:creationId xmlns:a16="http://schemas.microsoft.com/office/drawing/2014/main" id="{BCA5B2B5-C2E0-2592-2785-4F84ED886D75}"/>
                </a:ext>
              </a:extLst>
            </p:cNvPr>
            <p:cNvCxnSpPr>
              <a:cxnSpLocks/>
            </p:cNvCxnSpPr>
            <p:nvPr userDrawn="1"/>
          </p:nvCxnSpPr>
          <p:spPr>
            <a:xfrm>
              <a:off x="12449814" y="423012"/>
              <a:ext cx="270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022702B7-28A0-668C-65B6-669BFACDF46D}"/>
                </a:ext>
              </a:extLst>
            </p:cNvPr>
            <p:cNvSpPr txBox="1"/>
            <p:nvPr userDrawn="1"/>
          </p:nvSpPr>
          <p:spPr>
            <a:xfrm>
              <a:off x="12614407" y="1281322"/>
              <a:ext cx="2297338" cy="606192"/>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lvl="0" indent="0">
                <a:buFont typeface="Arial" panose="020B0604020202020204" pitchFamily="34" charset="0"/>
                <a:buNone/>
              </a:pPr>
              <a:r>
                <a:rPr lang="en-US" sz="600" b="1">
                  <a:latin typeface="Aptos" panose="020B0004020202020204" pitchFamily="34" charset="0"/>
                  <a:cs typeface="Aparajita" panose="02020603050405020304" pitchFamily="18" charset="0"/>
                </a:rPr>
                <a:t>Method 1: </a:t>
              </a:r>
              <a:r>
                <a:rPr lang="en-US" sz="600" b="0">
                  <a:latin typeface="Aptos" panose="020B0004020202020204" pitchFamily="34" charset="0"/>
                  <a:cs typeface="Aparajita" panose="02020603050405020304" pitchFamily="18" charset="0"/>
                </a:rPr>
                <a:t>from file browser</a:t>
              </a:r>
            </a:p>
            <a:p>
              <a:pPr lvl="1">
                <a:buNone/>
              </a:pPr>
              <a:r>
                <a:rPr lang="en-US" sz="1050">
                  <a:latin typeface="Aptos" panose="020B0004020202020204" pitchFamily="34" charset="0"/>
                  <a:cs typeface="Aparajita" panose="02020603050405020304" pitchFamily="18" charset="0"/>
                </a:rPr>
                <a:t>Drag the icon onto the slide.</a:t>
              </a:r>
            </a:p>
            <a:p>
              <a:pPr marL="0" marR="0" lvl="1" indent="0" algn="l" defTabSz="914400" rtl="0" eaLnBrk="1" fontAlgn="auto" latinLnBrk="0" hangingPunct="1">
                <a:lnSpc>
                  <a:spcPct val="90000"/>
                </a:lnSpc>
                <a:spcBef>
                  <a:spcPts val="0"/>
                </a:spcBef>
                <a:spcAft>
                  <a:spcPts val="300"/>
                </a:spcAft>
                <a:buClrTx/>
                <a:buSzTx/>
                <a:buFontTx/>
                <a:buNone/>
                <a:tabLst/>
                <a:defRPr/>
              </a:pPr>
              <a:r>
                <a:rPr lang="en-US" sz="700">
                  <a:latin typeface="Aptos" panose="020B0004020202020204" pitchFamily="34" charset="0"/>
                  <a:cs typeface="Aparajita" panose="02020603050405020304" pitchFamily="18" charset="0"/>
                </a:rPr>
                <a:t>Note: If there are multiple image placeholders on the slide, select the intended placeholder before dragging in the image to let PowerPoint know where you want it.</a:t>
              </a:r>
              <a:endParaRPr lang="en-US" sz="1000">
                <a:latin typeface="Aptos" panose="020B0004020202020204" pitchFamily="34" charset="0"/>
                <a:cs typeface="Aparajita" panose="02020603050405020304" pitchFamily="18" charset="0"/>
              </a:endParaRPr>
            </a:p>
          </p:txBody>
        </p:sp>
        <p:sp>
          <p:nvSpPr>
            <p:cNvPr id="48" name="TextBox 47">
              <a:extLst>
                <a:ext uri="{FF2B5EF4-FFF2-40B4-BE49-F238E27FC236}">
                  <a16:creationId xmlns:a16="http://schemas.microsoft.com/office/drawing/2014/main" id="{8C58B4C5-C329-4790-4200-9150B0A43C33}"/>
                </a:ext>
              </a:extLst>
            </p:cNvPr>
            <p:cNvSpPr txBox="1">
              <a:spLocks noChangeAspect="1"/>
            </p:cNvSpPr>
            <p:nvPr/>
          </p:nvSpPr>
          <p:spPr>
            <a:xfrm>
              <a:off x="12449814" y="566082"/>
              <a:ext cx="114706" cy="114706"/>
            </a:xfrm>
            <a:prstGeom prst="ellipse">
              <a:avLst/>
            </a:prstGeom>
            <a:solidFill>
              <a:schemeClr val="accent1"/>
            </a:solidFill>
          </p:spPr>
          <p:txBody>
            <a:bodyPr vert="horz" wrap="none" lIns="0" tIns="0" rIns="0" bIns="0" rtlCol="0" anchor="ctr">
              <a:noAutofit/>
            </a:bodyPr>
            <a:lstStyle/>
            <a:p>
              <a:pPr algn="ctr"/>
              <a:r>
                <a:rPr lang="en-US" sz="500">
                  <a:solidFill>
                    <a:schemeClr val="tx1"/>
                  </a:solidFill>
                  <a:latin typeface="Aptos" panose="020B0004020202020204" pitchFamily="34" charset="0"/>
                  <a:ea typeface="Arial" charset="0"/>
                  <a:cs typeface="Aparajita" panose="02020603050405020304" pitchFamily="18" charset="0"/>
                </a:rPr>
                <a:t>1</a:t>
              </a:r>
            </a:p>
          </p:txBody>
        </p:sp>
        <p:sp>
          <p:nvSpPr>
            <p:cNvPr id="49" name="TextBox 48">
              <a:extLst>
                <a:ext uri="{FF2B5EF4-FFF2-40B4-BE49-F238E27FC236}">
                  <a16:creationId xmlns:a16="http://schemas.microsoft.com/office/drawing/2014/main" id="{D5299741-2394-3A23-F67F-F322FE1C0CB8}"/>
                </a:ext>
              </a:extLst>
            </p:cNvPr>
            <p:cNvSpPr txBox="1">
              <a:spLocks noChangeAspect="1"/>
            </p:cNvSpPr>
            <p:nvPr/>
          </p:nvSpPr>
          <p:spPr>
            <a:xfrm>
              <a:off x="12449814" y="1018081"/>
              <a:ext cx="114706" cy="114706"/>
            </a:xfrm>
            <a:prstGeom prst="ellipse">
              <a:avLst/>
            </a:prstGeom>
            <a:solidFill>
              <a:schemeClr val="accent1"/>
            </a:solidFill>
          </p:spPr>
          <p:txBody>
            <a:bodyPr vert="horz" wrap="none" lIns="0" tIns="0" rIns="0" bIns="0" rtlCol="0" anchor="ctr">
              <a:noAutofit/>
            </a:bodyPr>
            <a:lstStyle/>
            <a:p>
              <a:pPr algn="ctr"/>
              <a:r>
                <a:rPr lang="en-US" sz="500">
                  <a:solidFill>
                    <a:schemeClr val="tx1"/>
                  </a:solidFill>
                  <a:latin typeface="Aptos" panose="020B0004020202020204" pitchFamily="34" charset="0"/>
                  <a:ea typeface="Arial" charset="0"/>
                  <a:cs typeface="Aparajita" panose="02020603050405020304" pitchFamily="18" charset="0"/>
                </a:rPr>
                <a:t>2</a:t>
              </a:r>
            </a:p>
          </p:txBody>
        </p:sp>
        <p:sp>
          <p:nvSpPr>
            <p:cNvPr id="50" name="TextBox 49">
              <a:extLst>
                <a:ext uri="{FF2B5EF4-FFF2-40B4-BE49-F238E27FC236}">
                  <a16:creationId xmlns:a16="http://schemas.microsoft.com/office/drawing/2014/main" id="{43A73320-4AE9-4630-370C-00C5ADECD4A5}"/>
                </a:ext>
              </a:extLst>
            </p:cNvPr>
            <p:cNvSpPr txBox="1"/>
            <p:nvPr userDrawn="1"/>
          </p:nvSpPr>
          <p:spPr>
            <a:xfrm>
              <a:off x="12614406" y="545515"/>
              <a:ext cx="2586965" cy="612988"/>
            </a:xfrm>
            <a:prstGeom prst="rect">
              <a:avLst/>
            </a:prstGeom>
          </p:spPr>
          <p:txBody>
            <a:bodyPr vert="horz" wrap="square" lIns="0" tIns="0" rIns="0" bIns="0" rtlCol="0" anchor="t">
              <a:spAutoFit/>
            </a:bodyPr>
            <a:lstStyle>
              <a:defPPr>
                <a:defRPr lang="en-US"/>
              </a:defPPr>
              <a:lvl1pPr lvl="0">
                <a:spcBef>
                  <a:spcPts val="1000"/>
                </a:spcBef>
                <a:spcAft>
                  <a:spcPts val="300"/>
                </a:spcAft>
                <a:defRPr sz="1050" b="0" cap="none" spc="0" baseline="0">
                  <a:solidFill>
                    <a:schemeClr val="bg1"/>
                  </a:solidFill>
                  <a:latin typeface="Arial" charset="0"/>
                  <a:ea typeface="Arial" charset="0"/>
                  <a:cs typeface="Arial" charset="0"/>
                </a:defRPr>
              </a:lvl1pPr>
              <a:lvl2pPr marL="134938" lvl="1" indent="-131763">
                <a:lnSpc>
                  <a:spcPct val="90000"/>
                </a:lnSpc>
                <a:spcAft>
                  <a:spcPts val="300"/>
                </a:spcAft>
                <a:buFont typeface="Wingdings" pitchFamily="2" charset="2"/>
                <a:buChar char="§"/>
                <a:tabLst/>
                <a:defRPr sz="9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lvl="0">
                <a:spcBef>
                  <a:spcPts val="700"/>
                </a:spcBef>
              </a:pPr>
              <a:r>
                <a:rPr lang="en-US">
                  <a:latin typeface="Aptos" panose="020B0004020202020204" pitchFamily="34" charset="0"/>
                  <a:cs typeface="Aparajita" panose="02020603050405020304" pitchFamily="18" charset="0"/>
                </a:rPr>
                <a:t>Source icon from the </a:t>
              </a:r>
              <a:br>
                <a:rPr lang="en-US">
                  <a:latin typeface="Aptos" panose="020B0004020202020204" pitchFamily="34" charset="0"/>
                  <a:cs typeface="Aparajita" panose="02020603050405020304" pitchFamily="18" charset="0"/>
                </a:rPr>
              </a:br>
              <a:r>
                <a:rPr lang="en-US">
                  <a:solidFill>
                    <a:schemeClr val="accent1"/>
                  </a:solidFill>
                  <a:latin typeface="Aptos" panose="020B0004020202020204" pitchFamily="34" charset="0"/>
                  <a:cs typeface="Aparajita" panose="02020603050405020304" pitchFamily="18" charset="0"/>
                </a:rPr>
                <a:t>Qualcomm Icon Library</a:t>
              </a:r>
            </a:p>
            <a:p>
              <a:pPr lvl="0">
                <a:spcBef>
                  <a:spcPts val="700"/>
                </a:spcBef>
              </a:pPr>
              <a:r>
                <a:rPr lang="en-US">
                  <a:latin typeface="Aptos" panose="020B0004020202020204" pitchFamily="34" charset="0"/>
                  <a:cs typeface="Aparajita" panose="02020603050405020304" pitchFamily="18" charset="0"/>
                </a:rPr>
                <a:t>Add the icon to the placeholder.</a:t>
              </a:r>
            </a:p>
          </p:txBody>
        </p:sp>
        <p:sp>
          <p:nvSpPr>
            <p:cNvPr id="51" name="TextBox 50">
              <a:extLst>
                <a:ext uri="{FF2B5EF4-FFF2-40B4-BE49-F238E27FC236}">
                  <a16:creationId xmlns:a16="http://schemas.microsoft.com/office/drawing/2014/main" id="{36600997-0C5B-7E7E-13B9-8B1FBC407681}"/>
                </a:ext>
              </a:extLst>
            </p:cNvPr>
            <p:cNvSpPr txBox="1"/>
            <p:nvPr userDrawn="1"/>
          </p:nvSpPr>
          <p:spPr>
            <a:xfrm>
              <a:off x="12614407" y="1990969"/>
              <a:ext cx="1981357" cy="605550"/>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lvl="0" indent="0">
                <a:buFont typeface="Arial" panose="020B0604020202020204" pitchFamily="34" charset="0"/>
                <a:buNone/>
              </a:pPr>
              <a:r>
                <a:rPr lang="en-US" sz="600">
                  <a:latin typeface="Aptos" panose="020B0004020202020204" pitchFamily="34" charset="0"/>
                  <a:cs typeface="Aparajita" panose="02020603050405020304" pitchFamily="18" charset="0"/>
                </a:rPr>
                <a:t>Method 2: </a:t>
              </a:r>
              <a:r>
                <a:rPr lang="en-US" sz="600" b="0">
                  <a:latin typeface="Aptos" panose="020B0004020202020204" pitchFamily="34" charset="0"/>
                  <a:cs typeface="Aparajita" panose="02020603050405020304" pitchFamily="18" charset="0"/>
                </a:rPr>
                <a:t>Paste from clipboard</a:t>
              </a:r>
            </a:p>
            <a:p>
              <a:pPr lvl="1">
                <a:buNone/>
              </a:pPr>
              <a:r>
                <a:rPr lang="en-US" sz="1050">
                  <a:latin typeface="Aptos" panose="020B0004020202020204" pitchFamily="34" charset="0"/>
                  <a:cs typeface="Aparajita" panose="02020603050405020304" pitchFamily="18" charset="0"/>
                </a:rPr>
                <a:t>Select the icon placeholder.</a:t>
              </a:r>
            </a:p>
            <a:p>
              <a:pPr lvl="1">
                <a:buNone/>
              </a:pPr>
              <a:r>
                <a:rPr lang="en-US" sz="1050">
                  <a:latin typeface="Aptos" panose="020B0004020202020204" pitchFamily="34" charset="0"/>
                  <a:cs typeface="Aparajita" panose="02020603050405020304" pitchFamily="18" charset="0"/>
                </a:rPr>
                <a:t>Right-click or use keyboard shortcuts to paste the icon.</a:t>
              </a:r>
            </a:p>
          </p:txBody>
        </p:sp>
        <p:sp>
          <p:nvSpPr>
            <p:cNvPr id="52" name="TextBox 51">
              <a:extLst>
                <a:ext uri="{FF2B5EF4-FFF2-40B4-BE49-F238E27FC236}">
                  <a16:creationId xmlns:a16="http://schemas.microsoft.com/office/drawing/2014/main" id="{222AF4B2-579A-DE69-535D-5A7232B8BF25}"/>
                </a:ext>
              </a:extLst>
            </p:cNvPr>
            <p:cNvSpPr txBox="1"/>
            <p:nvPr userDrawn="1"/>
          </p:nvSpPr>
          <p:spPr>
            <a:xfrm>
              <a:off x="12614407" y="2699974"/>
              <a:ext cx="2297338" cy="421654"/>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lvl="0" indent="0">
                <a:buFont typeface="Arial" panose="020B0604020202020204" pitchFamily="34" charset="0"/>
                <a:buNone/>
              </a:pPr>
              <a:r>
                <a:rPr lang="en-US" sz="600">
                  <a:latin typeface="Aptos" panose="020B0004020202020204" pitchFamily="34" charset="0"/>
                  <a:cs typeface="Aparajita" panose="02020603050405020304" pitchFamily="18" charset="0"/>
                </a:rPr>
                <a:t>Method 3: </a:t>
              </a:r>
              <a:r>
                <a:rPr lang="en-US" sz="600" b="0">
                  <a:latin typeface="Aptos" panose="020B0004020202020204" pitchFamily="34" charset="0"/>
                  <a:cs typeface="Aparajita" panose="02020603050405020304" pitchFamily="18" charset="0"/>
                </a:rPr>
                <a:t>Placeholder icon</a:t>
              </a:r>
            </a:p>
            <a:p>
              <a:pPr lvl="1">
                <a:buNone/>
              </a:pPr>
              <a:r>
                <a:rPr lang="en-US" sz="1050">
                  <a:latin typeface="Aptos" panose="020B0004020202020204" pitchFamily="34" charset="0"/>
                  <a:cs typeface="Aparajita" panose="02020603050405020304" pitchFamily="18" charset="0"/>
                </a:rPr>
                <a:t>Click the image icon inside the placeholder to browse for an icon.</a:t>
              </a:r>
            </a:p>
          </p:txBody>
        </p:sp>
        <p:grpSp>
          <p:nvGrpSpPr>
            <p:cNvPr id="53" name="Group 52">
              <a:extLst>
                <a:ext uri="{FF2B5EF4-FFF2-40B4-BE49-F238E27FC236}">
                  <a16:creationId xmlns:a16="http://schemas.microsoft.com/office/drawing/2014/main" id="{D431143D-EA3F-BA31-FDD0-86758B90458F}"/>
                </a:ext>
              </a:extLst>
            </p:cNvPr>
            <p:cNvGrpSpPr/>
            <p:nvPr userDrawn="1"/>
          </p:nvGrpSpPr>
          <p:grpSpPr>
            <a:xfrm>
              <a:off x="12429548" y="3236396"/>
              <a:ext cx="2735151" cy="1280928"/>
              <a:chOff x="9286315" y="6976989"/>
              <a:chExt cx="2735151" cy="1280928"/>
            </a:xfrm>
          </p:grpSpPr>
          <p:sp>
            <p:nvSpPr>
              <p:cNvPr id="128" name="Rectangle 127">
                <a:extLst>
                  <a:ext uri="{FF2B5EF4-FFF2-40B4-BE49-F238E27FC236}">
                    <a16:creationId xmlns:a16="http://schemas.microsoft.com/office/drawing/2014/main" id="{992C18FF-FCA0-B6DC-4B5F-813875A58CAD}"/>
                  </a:ext>
                </a:extLst>
              </p:cNvPr>
              <p:cNvSpPr/>
              <p:nvPr userDrawn="1"/>
            </p:nvSpPr>
            <p:spPr>
              <a:xfrm>
                <a:off x="9286315" y="6976989"/>
                <a:ext cx="2735151" cy="1280928"/>
              </a:xfrm>
              <a:prstGeom prst="rect">
                <a:avLst/>
              </a:prstGeom>
              <a:solidFill>
                <a:schemeClr val="bg1"/>
              </a:solidFill>
              <a:ln w="254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cs typeface="Aparajita" panose="02020603050405020304" pitchFamily="18" charset="0"/>
                </a:endParaRPr>
              </a:p>
            </p:txBody>
          </p:sp>
          <p:sp>
            <p:nvSpPr>
              <p:cNvPr id="129" name="TextBox 128">
                <a:extLst>
                  <a:ext uri="{FF2B5EF4-FFF2-40B4-BE49-F238E27FC236}">
                    <a16:creationId xmlns:a16="http://schemas.microsoft.com/office/drawing/2014/main" id="{CC870698-701A-2242-78AE-B6CBE951C53A}"/>
                  </a:ext>
                </a:extLst>
              </p:cNvPr>
              <p:cNvSpPr txBox="1"/>
              <p:nvPr userDrawn="1"/>
            </p:nvSpPr>
            <p:spPr>
              <a:xfrm>
                <a:off x="9970738" y="7105788"/>
                <a:ext cx="1983958" cy="169277"/>
              </a:xfrm>
              <a:prstGeom prst="rect">
                <a:avLst/>
              </a:prstGeom>
            </p:spPr>
            <p:txBody>
              <a:bodyPr vert="horz" wrap="square" lIns="0" tIns="0" rIns="0" bIns="0" rtlCol="0" anchor="t">
                <a:spAutoFit/>
              </a:bodyPr>
              <a:lstStyle/>
              <a:p>
                <a:pPr algn="l"/>
                <a:r>
                  <a:rPr lang="en-US" sz="1100">
                    <a:solidFill>
                      <a:schemeClr val="tx1"/>
                    </a:solidFill>
                    <a:latin typeface="Aptos" panose="020B0004020202020204" pitchFamily="34" charset="0"/>
                    <a:ea typeface="Arial" charset="0"/>
                    <a:cs typeface="Aparajita" panose="02020603050405020304" pitchFamily="18" charset="0"/>
                  </a:rPr>
                  <a:t>Cropping Graphics</a:t>
                </a:r>
              </a:p>
            </p:txBody>
          </p:sp>
          <p:pic>
            <p:nvPicPr>
              <p:cNvPr id="131" name="Graphic 130">
                <a:extLst>
                  <a:ext uri="{FF2B5EF4-FFF2-40B4-BE49-F238E27FC236}">
                    <a16:creationId xmlns:a16="http://schemas.microsoft.com/office/drawing/2014/main" id="{27F479C9-EBF7-C89C-EBDD-699C93B929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446538" y="7116071"/>
                <a:ext cx="155227" cy="155227"/>
              </a:xfrm>
              <a:prstGeom prst="rect">
                <a:avLst/>
              </a:prstGeom>
            </p:spPr>
          </p:pic>
          <p:sp>
            <p:nvSpPr>
              <p:cNvPr id="132" name="TextBox 131">
                <a:extLst>
                  <a:ext uri="{FF2B5EF4-FFF2-40B4-BE49-F238E27FC236}">
                    <a16:creationId xmlns:a16="http://schemas.microsoft.com/office/drawing/2014/main" id="{A8B38676-38BD-C97A-3E60-811AD05F329A}"/>
                  </a:ext>
                </a:extLst>
              </p:cNvPr>
              <p:cNvSpPr txBox="1"/>
              <p:nvPr userDrawn="1"/>
            </p:nvSpPr>
            <p:spPr>
              <a:xfrm>
                <a:off x="9446538" y="7369972"/>
                <a:ext cx="2384904" cy="738664"/>
              </a:xfrm>
              <a:prstGeom prst="rect">
                <a:avLst/>
              </a:prstGeom>
            </p:spPr>
            <p:txBody>
              <a:bodyPr vert="horz" wrap="square" lIns="0" tIns="0" rIns="0" bIns="0" rtlCol="0" anchor="t">
                <a:spAutoFit/>
              </a:bodyPr>
              <a:lstStyle>
                <a:defPPr>
                  <a:defRPr lang="en-US"/>
                </a:defPPr>
                <a:lvl1pPr lvl="0">
                  <a:spcBef>
                    <a:spcPts val="1000"/>
                  </a:spcBef>
                  <a:spcAft>
                    <a:spcPts val="300"/>
                  </a:spcAft>
                  <a:defRPr sz="1050" b="0" cap="none" spc="0" baseline="0">
                    <a:solidFill>
                      <a:schemeClr val="bg1"/>
                    </a:solidFill>
                    <a:latin typeface="Arial" charset="0"/>
                    <a:ea typeface="Arial" charset="0"/>
                    <a:cs typeface="Arial" charset="0"/>
                  </a:defRPr>
                </a:lvl1pPr>
                <a:lvl2pPr marL="134938" lvl="1" indent="-131763">
                  <a:lnSpc>
                    <a:spcPct val="90000"/>
                  </a:lnSpc>
                  <a:spcAft>
                    <a:spcPts val="300"/>
                  </a:spcAft>
                  <a:buFont typeface="Wingdings" pitchFamily="2" charset="2"/>
                  <a:buChar char="§"/>
                  <a:tabLst/>
                  <a:defRPr sz="9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Right-click on the icon.</a:t>
                </a:r>
              </a:p>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Choose “Crop” from the menu. (           )</a:t>
                </a:r>
              </a:p>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Adjust the size and position of the image.</a:t>
                </a:r>
              </a:p>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Press Esc or click outside the image area to exit the cropping mode.</a:t>
                </a:r>
              </a:p>
            </p:txBody>
          </p:sp>
          <p:pic>
            <p:nvPicPr>
              <p:cNvPr id="133" name="Picture 132">
                <a:extLst>
                  <a:ext uri="{FF2B5EF4-FFF2-40B4-BE49-F238E27FC236}">
                    <a16:creationId xmlns:a16="http://schemas.microsoft.com/office/drawing/2014/main" id="{52C3F74E-3500-E869-070E-EB7D7CFFDD4B}"/>
                  </a:ext>
                </a:extLst>
              </p:cNvPr>
              <p:cNvPicPr>
                <a:picLocks noChangeAspect="1"/>
              </p:cNvPicPr>
              <p:nvPr userDrawn="1"/>
            </p:nvPicPr>
            <p:blipFill rotWithShape="1">
              <a:blip r:embed="rId4"/>
              <a:srcRect l="33684" t="12097" r="43371" b="20368"/>
              <a:stretch/>
            </p:blipFill>
            <p:spPr>
              <a:xfrm>
                <a:off x="11243541" y="7454405"/>
                <a:ext cx="136897" cy="213643"/>
              </a:xfrm>
              <a:prstGeom prst="rect">
                <a:avLst/>
              </a:prstGeom>
              <a:ln w="19050">
                <a:noFill/>
              </a:ln>
            </p:spPr>
          </p:pic>
          <p:sp>
            <p:nvSpPr>
              <p:cNvPr id="134" name="TextBox 133">
                <a:extLst>
                  <a:ext uri="{FF2B5EF4-FFF2-40B4-BE49-F238E27FC236}">
                    <a16:creationId xmlns:a16="http://schemas.microsoft.com/office/drawing/2014/main" id="{FD2E6A13-5E3C-A37E-FF9D-6CC65A1A8599}"/>
                  </a:ext>
                </a:extLst>
              </p:cNvPr>
              <p:cNvSpPr txBox="1"/>
              <p:nvPr userDrawn="1"/>
            </p:nvSpPr>
            <p:spPr>
              <a:xfrm>
                <a:off x="9667287" y="7119168"/>
                <a:ext cx="272091" cy="153888"/>
              </a:xfrm>
              <a:prstGeom prst="rect">
                <a:avLst/>
              </a:prstGeom>
            </p:spPr>
            <p:txBody>
              <a:bodyPr vert="horz" wrap="square" lIns="0" tIns="0" rIns="0" bIns="0" rtlCol="0" anchor="t">
                <a:spAutoFit/>
              </a:bodyPr>
              <a:lstStyle/>
              <a:p>
                <a:pPr algn="l"/>
                <a:r>
                  <a:rPr lang="en-US" sz="1000" kern="1200" cap="all" spc="150" baseline="0">
                    <a:solidFill>
                      <a:schemeClr val="tx1"/>
                    </a:solidFill>
                    <a:latin typeface="+mn-lt"/>
                    <a:ea typeface="+mn-ea"/>
                    <a:cs typeface="+mn-cs"/>
                  </a:rPr>
                  <a:t>TIP</a:t>
                </a:r>
              </a:p>
            </p:txBody>
          </p:sp>
        </p:grpSp>
        <p:grpSp>
          <p:nvGrpSpPr>
            <p:cNvPr id="54" name="Group 53">
              <a:extLst>
                <a:ext uri="{FF2B5EF4-FFF2-40B4-BE49-F238E27FC236}">
                  <a16:creationId xmlns:a16="http://schemas.microsoft.com/office/drawing/2014/main" id="{C17097D5-36D6-39B2-EA5B-55509107C41A}"/>
                </a:ext>
              </a:extLst>
            </p:cNvPr>
            <p:cNvGrpSpPr/>
            <p:nvPr userDrawn="1"/>
          </p:nvGrpSpPr>
          <p:grpSpPr>
            <a:xfrm>
              <a:off x="12429548" y="4543123"/>
              <a:ext cx="2735151" cy="2200108"/>
              <a:chOff x="9538241" y="5155416"/>
              <a:chExt cx="2735151" cy="2200108"/>
            </a:xfrm>
          </p:grpSpPr>
          <p:sp>
            <p:nvSpPr>
              <p:cNvPr id="55" name="Rectangle 54">
                <a:extLst>
                  <a:ext uri="{FF2B5EF4-FFF2-40B4-BE49-F238E27FC236}">
                    <a16:creationId xmlns:a16="http://schemas.microsoft.com/office/drawing/2014/main" id="{3834CD4C-1311-915F-D846-C8EF6D502AC7}"/>
                  </a:ext>
                </a:extLst>
              </p:cNvPr>
              <p:cNvSpPr/>
              <p:nvPr userDrawn="1"/>
            </p:nvSpPr>
            <p:spPr>
              <a:xfrm>
                <a:off x="9538241" y="5155416"/>
                <a:ext cx="2735151" cy="2200108"/>
              </a:xfrm>
              <a:prstGeom prst="rect">
                <a:avLst/>
              </a:prstGeom>
              <a:solidFill>
                <a:schemeClr val="bg1"/>
              </a:solidFill>
              <a:ln w="254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cs typeface="Aparajita" panose="02020603050405020304" pitchFamily="18" charset="0"/>
                </a:endParaRPr>
              </a:p>
            </p:txBody>
          </p:sp>
          <p:sp>
            <p:nvSpPr>
              <p:cNvPr id="56" name="TextBox 55">
                <a:extLst>
                  <a:ext uri="{FF2B5EF4-FFF2-40B4-BE49-F238E27FC236}">
                    <a16:creationId xmlns:a16="http://schemas.microsoft.com/office/drawing/2014/main" id="{26D4593E-4325-4054-E8E0-2C4565BC0804}"/>
                  </a:ext>
                </a:extLst>
              </p:cNvPr>
              <p:cNvSpPr txBox="1"/>
              <p:nvPr userDrawn="1"/>
            </p:nvSpPr>
            <p:spPr>
              <a:xfrm>
                <a:off x="10222664" y="5284216"/>
                <a:ext cx="1983958" cy="169277"/>
              </a:xfrm>
              <a:prstGeom prst="rect">
                <a:avLst/>
              </a:prstGeom>
            </p:spPr>
            <p:txBody>
              <a:bodyPr vert="horz" wrap="square" lIns="0" tIns="0" rIns="0" bIns="0" rtlCol="0" anchor="t">
                <a:spAutoFit/>
              </a:bodyPr>
              <a:lstStyle/>
              <a:p>
                <a:pPr algn="l"/>
                <a:r>
                  <a:rPr lang="en-US" sz="1100">
                    <a:solidFill>
                      <a:schemeClr val="tx1"/>
                    </a:solidFill>
                    <a:latin typeface="Aptos" panose="020B0004020202020204" pitchFamily="34" charset="0"/>
                    <a:ea typeface="Arial" charset="0"/>
                    <a:cs typeface="Aparajita" panose="02020603050405020304" pitchFamily="18" charset="0"/>
                  </a:rPr>
                  <a:t>Changing Icons</a:t>
                </a:r>
              </a:p>
            </p:txBody>
          </p:sp>
          <p:pic>
            <p:nvPicPr>
              <p:cNvPr id="57" name="Graphic 56">
                <a:extLst>
                  <a:ext uri="{FF2B5EF4-FFF2-40B4-BE49-F238E27FC236}">
                    <a16:creationId xmlns:a16="http://schemas.microsoft.com/office/drawing/2014/main" id="{AB5C6E66-2D1C-CA85-B320-68D3759A11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698464" y="5294499"/>
                <a:ext cx="155227" cy="155227"/>
              </a:xfrm>
              <a:prstGeom prst="rect">
                <a:avLst/>
              </a:prstGeom>
            </p:spPr>
          </p:pic>
          <p:sp>
            <p:nvSpPr>
              <p:cNvPr id="58" name="TextBox 57">
                <a:extLst>
                  <a:ext uri="{FF2B5EF4-FFF2-40B4-BE49-F238E27FC236}">
                    <a16:creationId xmlns:a16="http://schemas.microsoft.com/office/drawing/2014/main" id="{59524F0B-C3FC-E96B-9EF5-AD8583AA42AC}"/>
                  </a:ext>
                </a:extLst>
              </p:cNvPr>
              <p:cNvSpPr txBox="1"/>
              <p:nvPr userDrawn="1"/>
            </p:nvSpPr>
            <p:spPr>
              <a:xfrm>
                <a:off x="9713479" y="5605333"/>
                <a:ext cx="2481100" cy="256480"/>
              </a:xfrm>
              <a:prstGeom prst="rect">
                <a:avLst/>
              </a:prstGeom>
            </p:spPr>
            <p:txBody>
              <a:bodyPr vert="horz"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600" b="1" kern="1200" cap="all" spc="20" baseline="0" noProof="0">
                    <a:solidFill>
                      <a:schemeClr val="tx1"/>
                    </a:solidFill>
                    <a:latin typeface="Aptos" panose="020B0004020202020204" pitchFamily="34" charset="0"/>
                    <a:ea typeface="+mn-ea"/>
                    <a:cs typeface="Aparajita" panose="02020603050405020304" pitchFamily="18" charset="0"/>
                  </a:rPr>
                  <a:t>Method 1: </a:t>
                </a:r>
                <a:r>
                  <a:rPr lang="en-US" sz="600" b="0" kern="1200" cap="all" spc="20" baseline="0" noProof="0">
                    <a:solidFill>
                      <a:schemeClr val="tx1"/>
                    </a:solidFill>
                    <a:latin typeface="Aptos" panose="020B0004020202020204" pitchFamily="34" charset="0"/>
                    <a:ea typeface="+mn-ea"/>
                    <a:cs typeface="Aparajita" panose="02020603050405020304" pitchFamily="18" charset="0"/>
                  </a:rPr>
                  <a:t>RIGHT CLICK</a:t>
                </a:r>
              </a:p>
              <a:p>
                <a:pPr marL="0" algn="l" defTabSz="914400" rtl="0" eaLnBrk="1" latinLnBrk="0" hangingPunct="1">
                  <a:spcBef>
                    <a:spcPts val="200"/>
                  </a:spcBef>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Right-click on icon and select “Change Picture”</a:t>
                </a:r>
              </a:p>
            </p:txBody>
          </p:sp>
          <p:sp>
            <p:nvSpPr>
              <p:cNvPr id="59" name="TextBox 58">
                <a:extLst>
                  <a:ext uri="{FF2B5EF4-FFF2-40B4-BE49-F238E27FC236}">
                    <a16:creationId xmlns:a16="http://schemas.microsoft.com/office/drawing/2014/main" id="{BE622394-901B-B821-BDE6-422E33014D2B}"/>
                  </a:ext>
                </a:extLst>
              </p:cNvPr>
              <p:cNvSpPr txBox="1"/>
              <p:nvPr userDrawn="1"/>
            </p:nvSpPr>
            <p:spPr>
              <a:xfrm>
                <a:off x="9713479" y="6516011"/>
                <a:ext cx="2422981" cy="499367"/>
              </a:xfrm>
              <a:prstGeom prst="rect">
                <a:avLst/>
              </a:prstGeom>
            </p:spPr>
            <p:txBody>
              <a:bodyPr vert="horz" wrap="square" lIns="0" tIns="0" rIns="0" bIns="0" rtlCol="0" anchor="t">
                <a:spAutoFit/>
              </a:bodyPr>
              <a:lstStyle/>
              <a:p>
                <a:pPr marL="134938" lvl="1" indent="-131763" algn="l" defTabSz="914400" rtl="0" eaLnBrk="1" latinLnBrk="0" hangingPunct="1">
                  <a:lnSpc>
                    <a:spcPct val="90000"/>
                  </a:lnSpc>
                  <a:spcBef>
                    <a:spcPts val="0"/>
                  </a:spcBef>
                  <a:spcAft>
                    <a:spcPts val="300"/>
                  </a:spcAft>
                  <a:buFont typeface="Wingdings" pitchFamily="2" charset="2"/>
                  <a:buChar char="§"/>
                  <a:tabLst/>
                  <a:defRPr/>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Deleting the image may bring the image placeholder to the top layer, covering the photo caption textbox. Right-click on the placeholder and choose “Send to Back”.</a:t>
                </a:r>
              </a:p>
            </p:txBody>
          </p:sp>
          <p:sp>
            <p:nvSpPr>
              <p:cNvPr id="60" name="TextBox 59">
                <a:extLst>
                  <a:ext uri="{FF2B5EF4-FFF2-40B4-BE49-F238E27FC236}">
                    <a16:creationId xmlns:a16="http://schemas.microsoft.com/office/drawing/2014/main" id="{7AD17B2F-A0CC-7E95-D315-F28D5BBC0E3A}"/>
                  </a:ext>
                </a:extLst>
              </p:cNvPr>
              <p:cNvSpPr txBox="1"/>
              <p:nvPr userDrawn="1"/>
            </p:nvSpPr>
            <p:spPr>
              <a:xfrm>
                <a:off x="9713479" y="6063079"/>
                <a:ext cx="2422981" cy="394980"/>
              </a:xfrm>
              <a:prstGeom prst="rect">
                <a:avLst/>
              </a:prstGeom>
            </p:spPr>
            <p:txBody>
              <a:bodyPr vert="horz"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00" b="1" i="0" u="none" strike="noStrike" kern="1200" cap="all" spc="20" normalizeH="0" baseline="0" noProof="0">
                    <a:ln>
                      <a:noFill/>
                    </a:ln>
                    <a:solidFill>
                      <a:schemeClr val="tx1"/>
                    </a:solidFill>
                    <a:effectLst/>
                    <a:uLnTx/>
                    <a:uFillTx/>
                    <a:latin typeface="Aptos" panose="020B0004020202020204" pitchFamily="34" charset="0"/>
                    <a:ea typeface="+mn-ea"/>
                    <a:cs typeface="Aparajita" panose="02020603050405020304" pitchFamily="18" charset="0"/>
                  </a:rPr>
                  <a:t>Method 2: </a:t>
                </a:r>
                <a:r>
                  <a:rPr kumimoji="0" lang="en-US" sz="600" b="0" i="0" u="none" strike="noStrike" kern="1200" cap="all" spc="20" normalizeH="0" baseline="0" noProof="0">
                    <a:ln>
                      <a:noFill/>
                    </a:ln>
                    <a:solidFill>
                      <a:schemeClr val="tx1"/>
                    </a:solidFill>
                    <a:effectLst/>
                    <a:uLnTx/>
                    <a:uFillTx/>
                    <a:latin typeface="Aptos" panose="020B0004020202020204" pitchFamily="34" charset="0"/>
                    <a:ea typeface="+mn-ea"/>
                    <a:cs typeface="Aparajita" panose="02020603050405020304" pitchFamily="18" charset="0"/>
                  </a:rPr>
                  <a:t>RESET PLACEHOLDER</a:t>
                </a:r>
              </a:p>
              <a:p>
                <a:pPr marL="0" algn="l" defTabSz="914400" rtl="0" eaLnBrk="1" latinLnBrk="0" hangingPunct="1">
                  <a:spcBef>
                    <a:spcPts val="200"/>
                  </a:spcBef>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First, delete the existing image to reset the photo placeholder functionality.</a:t>
                </a:r>
              </a:p>
            </p:txBody>
          </p:sp>
          <p:sp>
            <p:nvSpPr>
              <p:cNvPr id="61" name="TextBox 60">
                <a:extLst>
                  <a:ext uri="{FF2B5EF4-FFF2-40B4-BE49-F238E27FC236}">
                    <a16:creationId xmlns:a16="http://schemas.microsoft.com/office/drawing/2014/main" id="{D9245573-D378-F3B6-9D43-7A0AC9D3F674}"/>
                  </a:ext>
                </a:extLst>
              </p:cNvPr>
              <p:cNvSpPr txBox="1"/>
              <p:nvPr userDrawn="1"/>
            </p:nvSpPr>
            <p:spPr>
              <a:xfrm>
                <a:off x="9713479" y="7056726"/>
                <a:ext cx="2422981" cy="138499"/>
              </a:xfrm>
              <a:prstGeom prst="rect">
                <a:avLst/>
              </a:prstGeom>
            </p:spPr>
            <p:txBody>
              <a:bodyPr vert="horz" wrap="square" lIns="0" tIns="0" rIns="0" bIns="0" rtlCol="0" anchor="t">
                <a:spAutoFit/>
              </a:bodyPr>
              <a:lstStyle/>
              <a:p>
                <a:pPr marL="0" algn="l" defTabSz="914400" rtl="0" eaLnBrk="1" latinLnBrk="0" hangingPunct="1">
                  <a:spcBef>
                    <a:spcPts val="200"/>
                  </a:spcBef>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You can now add a new icon as normal.</a:t>
                </a:r>
              </a:p>
            </p:txBody>
          </p:sp>
          <p:cxnSp>
            <p:nvCxnSpPr>
              <p:cNvPr id="62" name="Straight Connector 61">
                <a:extLst>
                  <a:ext uri="{FF2B5EF4-FFF2-40B4-BE49-F238E27FC236}">
                    <a16:creationId xmlns:a16="http://schemas.microsoft.com/office/drawing/2014/main" id="{DF948D1D-C3E1-EF3A-5CFF-FC5BD4F401D2}"/>
                  </a:ext>
                </a:extLst>
              </p:cNvPr>
              <p:cNvCxnSpPr>
                <a:cxnSpLocks/>
              </p:cNvCxnSpPr>
              <p:nvPr userDrawn="1"/>
            </p:nvCxnSpPr>
            <p:spPr>
              <a:xfrm>
                <a:off x="9713479" y="5957047"/>
                <a:ext cx="270000"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D6D6806E-4824-9CA0-7A29-8C9379EA11A7}"/>
                  </a:ext>
                </a:extLst>
              </p:cNvPr>
              <p:cNvSpPr txBox="1"/>
              <p:nvPr userDrawn="1"/>
            </p:nvSpPr>
            <p:spPr>
              <a:xfrm>
                <a:off x="9919213" y="5297596"/>
                <a:ext cx="272091" cy="153888"/>
              </a:xfrm>
              <a:prstGeom prst="rect">
                <a:avLst/>
              </a:prstGeom>
            </p:spPr>
            <p:txBody>
              <a:bodyPr vert="horz" wrap="square" lIns="0" tIns="0" rIns="0" bIns="0" rtlCol="0" anchor="t">
                <a:spAutoFit/>
              </a:bodyPr>
              <a:lstStyle/>
              <a:p>
                <a:pPr algn="l"/>
                <a:r>
                  <a:rPr lang="en-US" sz="1000" kern="1200" cap="all" spc="150" baseline="0">
                    <a:solidFill>
                      <a:schemeClr val="tx1"/>
                    </a:solidFill>
                    <a:latin typeface="+mn-lt"/>
                    <a:ea typeface="+mn-ea"/>
                    <a:cs typeface="+mn-cs"/>
                  </a:rPr>
                  <a:t>TIP</a:t>
                </a:r>
              </a:p>
            </p:txBody>
          </p:sp>
        </p:grpSp>
      </p:grpSp>
      <p:sp>
        <p:nvSpPr>
          <p:cNvPr id="2" name="Footer Placeholder 1">
            <a:extLst>
              <a:ext uri="{FF2B5EF4-FFF2-40B4-BE49-F238E27FC236}">
                <a16:creationId xmlns:a16="http://schemas.microsoft.com/office/drawing/2014/main" id="{355FFA2C-5431-4B39-1E12-AB136674DCB9}"/>
              </a:ext>
            </a:extLst>
          </p:cNvPr>
          <p:cNvSpPr>
            <a:spLocks noGrp="1"/>
          </p:cNvSpPr>
          <p:nvPr>
            <p:ph type="ftr" sz="quarter" idx="49"/>
          </p:nvPr>
        </p:nvSpPr>
        <p:spPr/>
        <p:txBody>
          <a:bodyPr/>
          <a:lstStyle/>
          <a:p>
            <a:endParaRPr lang="en-CA"/>
          </a:p>
        </p:txBody>
      </p:sp>
      <p:sp>
        <p:nvSpPr>
          <p:cNvPr id="15" name="Text Placeholder 22">
            <a:extLst>
              <a:ext uri="{FF2B5EF4-FFF2-40B4-BE49-F238E27FC236}">
                <a16:creationId xmlns:a16="http://schemas.microsoft.com/office/drawing/2014/main" id="{AEE4CF8C-958F-1DA4-CCF7-D6B890C89A2E}"/>
              </a:ext>
            </a:extLst>
          </p:cNvPr>
          <p:cNvSpPr>
            <a:spLocks noGrp="1"/>
          </p:cNvSpPr>
          <p:nvPr>
            <p:ph type="body" sz="quarter" idx="27" hasCustomPrompt="1"/>
          </p:nvPr>
        </p:nvSpPr>
        <p:spPr>
          <a:xfrm>
            <a:off x="531811" y="2489200"/>
            <a:ext cx="2595589" cy="905188"/>
          </a:xfrm>
          <a:prstGeom prst="callout1">
            <a:avLst>
              <a:gd name="adj1" fmla="val 93708"/>
              <a:gd name="adj2" fmla="val -69"/>
              <a:gd name="adj3" fmla="val 93686"/>
              <a:gd name="adj4" fmla="val 24531"/>
            </a:avLst>
          </a:prstGeom>
          <a:ln w="31750">
            <a:solidFill>
              <a:schemeClr val="accent5"/>
            </a:solidFill>
          </a:ln>
        </p:spPr>
        <p:txBody>
          <a:bodyPr wrap="square" bIns="180000" anchor="b">
            <a:noAutofit/>
          </a:bodyPr>
          <a:lstStyle>
            <a:lvl1pPr marL="0" indent="0">
              <a:lnSpc>
                <a:spcPct val="85000"/>
              </a:lnSpc>
              <a:spcBef>
                <a:spcPts val="0"/>
              </a:spcBef>
              <a:spcAft>
                <a:spcPts val="0"/>
              </a:spcAft>
              <a:buNone/>
              <a:defRPr lang="en-US" sz="2200" kern="1200" spc="-20" baseline="0" dirty="0">
                <a:solidFill>
                  <a:schemeClr val="tx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br>
              <a:rPr lang="en-US"/>
            </a:br>
            <a:r>
              <a:rPr lang="en-US"/>
              <a:t>2 lines maximum</a:t>
            </a:r>
          </a:p>
        </p:txBody>
      </p:sp>
      <p:sp>
        <p:nvSpPr>
          <p:cNvPr id="16" name="Text Placeholder 16">
            <a:extLst>
              <a:ext uri="{FF2B5EF4-FFF2-40B4-BE49-F238E27FC236}">
                <a16:creationId xmlns:a16="http://schemas.microsoft.com/office/drawing/2014/main" id="{C89C7762-ACFA-1003-9A99-7D48D68F547F}"/>
              </a:ext>
            </a:extLst>
          </p:cNvPr>
          <p:cNvSpPr>
            <a:spLocks noGrp="1"/>
          </p:cNvSpPr>
          <p:nvPr>
            <p:ph type="body" sz="quarter" idx="15" hasCustomPrompt="1"/>
          </p:nvPr>
        </p:nvSpPr>
        <p:spPr>
          <a:xfrm>
            <a:off x="531812" y="3651121"/>
            <a:ext cx="2595589" cy="2514729"/>
          </a:xfrm>
        </p:spPr>
        <p:txBody>
          <a:bodyPr wrap="square">
            <a:noAutofit/>
          </a:bodyPr>
          <a:lstStyle>
            <a:lvl1pPr marL="0" indent="0">
              <a:lnSpc>
                <a:spcPct val="100000"/>
              </a:lnSpc>
              <a:spcBef>
                <a:spcPts val="0"/>
              </a:spcBef>
              <a:spcAft>
                <a:spcPts val="400"/>
              </a:spcAft>
              <a:buNone/>
              <a:defRPr sz="160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
        <p:nvSpPr>
          <p:cNvPr id="17" name="Picture Placeholder 2">
            <a:extLst>
              <a:ext uri="{FF2B5EF4-FFF2-40B4-BE49-F238E27FC236}">
                <a16:creationId xmlns:a16="http://schemas.microsoft.com/office/drawing/2014/main" id="{7742E333-DAE8-AADC-AB85-E09272B827B3}"/>
              </a:ext>
            </a:extLst>
          </p:cNvPr>
          <p:cNvSpPr>
            <a:spLocks noGrp="1" noChangeAspect="1"/>
          </p:cNvSpPr>
          <p:nvPr>
            <p:ph type="pic" sz="quarter" idx="50" hasCustomPrompt="1"/>
          </p:nvPr>
        </p:nvSpPr>
        <p:spPr>
          <a:xfrm>
            <a:off x="3380247" y="1601038"/>
            <a:ext cx="835024" cy="835024"/>
          </a:xfrm>
        </p:spPr>
        <p:txBody>
          <a:bodyPr lIns="144000"/>
          <a:lstStyle>
            <a:lvl1pPr marL="0" indent="0">
              <a:buNone/>
              <a:defRPr sz="1400"/>
            </a:lvl1pPr>
          </a:lstStyle>
          <a:p>
            <a:r>
              <a:rPr lang="en-US"/>
              <a:t>Icon</a:t>
            </a:r>
          </a:p>
        </p:txBody>
      </p:sp>
      <p:sp>
        <p:nvSpPr>
          <p:cNvPr id="18" name="Text Placeholder 22">
            <a:extLst>
              <a:ext uri="{FF2B5EF4-FFF2-40B4-BE49-F238E27FC236}">
                <a16:creationId xmlns:a16="http://schemas.microsoft.com/office/drawing/2014/main" id="{DE030996-68A3-8AC0-F998-9C4EF4AE6C2B}"/>
              </a:ext>
            </a:extLst>
          </p:cNvPr>
          <p:cNvSpPr>
            <a:spLocks noGrp="1"/>
          </p:cNvSpPr>
          <p:nvPr>
            <p:ph type="body" sz="quarter" idx="51" hasCustomPrompt="1"/>
          </p:nvPr>
        </p:nvSpPr>
        <p:spPr>
          <a:xfrm>
            <a:off x="3380247" y="2489200"/>
            <a:ext cx="2595589" cy="905188"/>
          </a:xfrm>
          <a:prstGeom prst="callout1">
            <a:avLst>
              <a:gd name="adj1" fmla="val 93708"/>
              <a:gd name="adj2" fmla="val -69"/>
              <a:gd name="adj3" fmla="val 93686"/>
              <a:gd name="adj4" fmla="val 24531"/>
            </a:avLst>
          </a:prstGeom>
          <a:ln w="31750">
            <a:solidFill>
              <a:schemeClr val="accent5"/>
            </a:solidFill>
          </a:ln>
        </p:spPr>
        <p:txBody>
          <a:bodyPr wrap="square" bIns="180000" anchor="b">
            <a:noAutofit/>
          </a:bodyPr>
          <a:lstStyle>
            <a:lvl1pPr marL="0" indent="0">
              <a:lnSpc>
                <a:spcPct val="85000"/>
              </a:lnSpc>
              <a:spcBef>
                <a:spcPts val="0"/>
              </a:spcBef>
              <a:spcAft>
                <a:spcPts val="0"/>
              </a:spcAft>
              <a:buNone/>
              <a:defRPr lang="en-US" sz="2200" kern="1200" spc="-20" baseline="0" dirty="0">
                <a:solidFill>
                  <a:schemeClr val="tx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br>
              <a:rPr lang="en-US"/>
            </a:br>
            <a:r>
              <a:rPr lang="en-US"/>
              <a:t>2 lines maximum</a:t>
            </a:r>
          </a:p>
        </p:txBody>
      </p:sp>
      <p:sp>
        <p:nvSpPr>
          <p:cNvPr id="19" name="Text Placeholder 16">
            <a:extLst>
              <a:ext uri="{FF2B5EF4-FFF2-40B4-BE49-F238E27FC236}">
                <a16:creationId xmlns:a16="http://schemas.microsoft.com/office/drawing/2014/main" id="{5C7E2214-9452-F487-B334-F6CDE12C5733}"/>
              </a:ext>
            </a:extLst>
          </p:cNvPr>
          <p:cNvSpPr>
            <a:spLocks noGrp="1"/>
          </p:cNvSpPr>
          <p:nvPr>
            <p:ph type="body" sz="quarter" idx="52" hasCustomPrompt="1"/>
          </p:nvPr>
        </p:nvSpPr>
        <p:spPr>
          <a:xfrm>
            <a:off x="3380247" y="3651121"/>
            <a:ext cx="2595589" cy="2514729"/>
          </a:xfrm>
        </p:spPr>
        <p:txBody>
          <a:bodyPr wrap="square">
            <a:noAutofit/>
          </a:bodyPr>
          <a:lstStyle>
            <a:lvl1pPr marL="0" indent="0">
              <a:lnSpc>
                <a:spcPct val="100000"/>
              </a:lnSpc>
              <a:spcBef>
                <a:spcPts val="0"/>
              </a:spcBef>
              <a:spcAft>
                <a:spcPts val="400"/>
              </a:spcAft>
              <a:buNone/>
              <a:defRPr sz="160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
        <p:nvSpPr>
          <p:cNvPr id="23" name="Picture Placeholder 2">
            <a:extLst>
              <a:ext uri="{FF2B5EF4-FFF2-40B4-BE49-F238E27FC236}">
                <a16:creationId xmlns:a16="http://schemas.microsoft.com/office/drawing/2014/main" id="{49D03249-A3CA-5A91-C717-27E68D6F7831}"/>
              </a:ext>
            </a:extLst>
          </p:cNvPr>
          <p:cNvSpPr>
            <a:spLocks noGrp="1" noChangeAspect="1"/>
          </p:cNvSpPr>
          <p:nvPr>
            <p:ph type="pic" sz="quarter" idx="53" hasCustomPrompt="1"/>
          </p:nvPr>
        </p:nvSpPr>
        <p:spPr>
          <a:xfrm>
            <a:off x="6228682" y="1601038"/>
            <a:ext cx="835024" cy="835024"/>
          </a:xfrm>
        </p:spPr>
        <p:txBody>
          <a:bodyPr lIns="144000"/>
          <a:lstStyle>
            <a:lvl1pPr marL="0" indent="0">
              <a:buNone/>
              <a:defRPr sz="1400"/>
            </a:lvl1pPr>
          </a:lstStyle>
          <a:p>
            <a:r>
              <a:rPr lang="en-US"/>
              <a:t>Icon</a:t>
            </a:r>
          </a:p>
        </p:txBody>
      </p:sp>
      <p:sp>
        <p:nvSpPr>
          <p:cNvPr id="24" name="Text Placeholder 22">
            <a:extLst>
              <a:ext uri="{FF2B5EF4-FFF2-40B4-BE49-F238E27FC236}">
                <a16:creationId xmlns:a16="http://schemas.microsoft.com/office/drawing/2014/main" id="{31B9C0A0-95B0-2824-2407-CDDC04E197D9}"/>
              </a:ext>
            </a:extLst>
          </p:cNvPr>
          <p:cNvSpPr>
            <a:spLocks noGrp="1"/>
          </p:cNvSpPr>
          <p:nvPr>
            <p:ph type="body" sz="quarter" idx="54" hasCustomPrompt="1"/>
          </p:nvPr>
        </p:nvSpPr>
        <p:spPr>
          <a:xfrm>
            <a:off x="6228682" y="2489200"/>
            <a:ext cx="2595589" cy="905188"/>
          </a:xfrm>
          <a:prstGeom prst="callout1">
            <a:avLst>
              <a:gd name="adj1" fmla="val 93708"/>
              <a:gd name="adj2" fmla="val -69"/>
              <a:gd name="adj3" fmla="val 93686"/>
              <a:gd name="adj4" fmla="val 24531"/>
            </a:avLst>
          </a:prstGeom>
          <a:ln w="31750">
            <a:solidFill>
              <a:schemeClr val="accent5"/>
            </a:solidFill>
          </a:ln>
        </p:spPr>
        <p:txBody>
          <a:bodyPr wrap="square" bIns="180000" anchor="b">
            <a:noAutofit/>
          </a:bodyPr>
          <a:lstStyle>
            <a:lvl1pPr marL="0" indent="0">
              <a:lnSpc>
                <a:spcPct val="85000"/>
              </a:lnSpc>
              <a:spcBef>
                <a:spcPts val="0"/>
              </a:spcBef>
              <a:spcAft>
                <a:spcPts val="0"/>
              </a:spcAft>
              <a:buNone/>
              <a:defRPr lang="en-US" sz="2200" kern="1200" spc="-20" baseline="0" dirty="0">
                <a:solidFill>
                  <a:schemeClr val="tx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br>
              <a:rPr lang="en-US"/>
            </a:br>
            <a:r>
              <a:rPr lang="en-US"/>
              <a:t>2 lines maximum</a:t>
            </a:r>
          </a:p>
        </p:txBody>
      </p:sp>
      <p:sp>
        <p:nvSpPr>
          <p:cNvPr id="25" name="Text Placeholder 16">
            <a:extLst>
              <a:ext uri="{FF2B5EF4-FFF2-40B4-BE49-F238E27FC236}">
                <a16:creationId xmlns:a16="http://schemas.microsoft.com/office/drawing/2014/main" id="{06A24B55-C38A-D8B1-E30C-791BAA94A209}"/>
              </a:ext>
            </a:extLst>
          </p:cNvPr>
          <p:cNvSpPr>
            <a:spLocks noGrp="1"/>
          </p:cNvSpPr>
          <p:nvPr>
            <p:ph type="body" sz="quarter" idx="55" hasCustomPrompt="1"/>
          </p:nvPr>
        </p:nvSpPr>
        <p:spPr>
          <a:xfrm>
            <a:off x="6228682" y="3651121"/>
            <a:ext cx="2595589" cy="2514729"/>
          </a:xfrm>
        </p:spPr>
        <p:txBody>
          <a:bodyPr wrap="square">
            <a:noAutofit/>
          </a:bodyPr>
          <a:lstStyle>
            <a:lvl1pPr marL="0" indent="0">
              <a:lnSpc>
                <a:spcPct val="100000"/>
              </a:lnSpc>
              <a:spcBef>
                <a:spcPts val="0"/>
              </a:spcBef>
              <a:spcAft>
                <a:spcPts val="400"/>
              </a:spcAft>
              <a:buNone/>
              <a:defRPr sz="160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
        <p:nvSpPr>
          <p:cNvPr id="26" name="Picture Placeholder 2">
            <a:extLst>
              <a:ext uri="{FF2B5EF4-FFF2-40B4-BE49-F238E27FC236}">
                <a16:creationId xmlns:a16="http://schemas.microsoft.com/office/drawing/2014/main" id="{63A76360-B909-3A81-788A-127C2E0DCFCA}"/>
              </a:ext>
            </a:extLst>
          </p:cNvPr>
          <p:cNvSpPr>
            <a:spLocks noGrp="1" noChangeAspect="1"/>
          </p:cNvSpPr>
          <p:nvPr>
            <p:ph type="pic" sz="quarter" idx="56" hasCustomPrompt="1"/>
          </p:nvPr>
        </p:nvSpPr>
        <p:spPr>
          <a:xfrm>
            <a:off x="9077116" y="1601038"/>
            <a:ext cx="835024" cy="835024"/>
          </a:xfrm>
        </p:spPr>
        <p:txBody>
          <a:bodyPr lIns="144000"/>
          <a:lstStyle>
            <a:lvl1pPr marL="0" indent="0">
              <a:buNone/>
              <a:defRPr sz="1400"/>
            </a:lvl1pPr>
          </a:lstStyle>
          <a:p>
            <a:r>
              <a:rPr lang="en-US"/>
              <a:t>Icon</a:t>
            </a:r>
          </a:p>
        </p:txBody>
      </p:sp>
      <p:sp>
        <p:nvSpPr>
          <p:cNvPr id="27" name="Text Placeholder 22">
            <a:extLst>
              <a:ext uri="{FF2B5EF4-FFF2-40B4-BE49-F238E27FC236}">
                <a16:creationId xmlns:a16="http://schemas.microsoft.com/office/drawing/2014/main" id="{F9D38BEA-1CE5-A003-B905-BF200D6A8C57}"/>
              </a:ext>
            </a:extLst>
          </p:cNvPr>
          <p:cNvSpPr>
            <a:spLocks noGrp="1"/>
          </p:cNvSpPr>
          <p:nvPr>
            <p:ph type="body" sz="quarter" idx="57" hasCustomPrompt="1"/>
          </p:nvPr>
        </p:nvSpPr>
        <p:spPr>
          <a:xfrm>
            <a:off x="9077115" y="2489200"/>
            <a:ext cx="2595589" cy="905188"/>
          </a:xfrm>
          <a:prstGeom prst="callout1">
            <a:avLst>
              <a:gd name="adj1" fmla="val 93708"/>
              <a:gd name="adj2" fmla="val -69"/>
              <a:gd name="adj3" fmla="val 93686"/>
              <a:gd name="adj4" fmla="val 24531"/>
            </a:avLst>
          </a:prstGeom>
          <a:ln w="31750">
            <a:solidFill>
              <a:schemeClr val="accent5"/>
            </a:solidFill>
          </a:ln>
        </p:spPr>
        <p:txBody>
          <a:bodyPr wrap="square" bIns="180000" anchor="b">
            <a:noAutofit/>
          </a:bodyPr>
          <a:lstStyle>
            <a:lvl1pPr marL="0" indent="0">
              <a:lnSpc>
                <a:spcPct val="85000"/>
              </a:lnSpc>
              <a:spcBef>
                <a:spcPts val="0"/>
              </a:spcBef>
              <a:spcAft>
                <a:spcPts val="0"/>
              </a:spcAft>
              <a:buNone/>
              <a:defRPr lang="en-US" sz="2200" kern="1200" spc="-20" baseline="0" dirty="0">
                <a:solidFill>
                  <a:schemeClr val="tx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br>
              <a:rPr lang="en-US"/>
            </a:br>
            <a:r>
              <a:rPr lang="en-US"/>
              <a:t>2 lines maximum</a:t>
            </a:r>
          </a:p>
        </p:txBody>
      </p:sp>
      <p:sp>
        <p:nvSpPr>
          <p:cNvPr id="28" name="Text Placeholder 16">
            <a:extLst>
              <a:ext uri="{FF2B5EF4-FFF2-40B4-BE49-F238E27FC236}">
                <a16:creationId xmlns:a16="http://schemas.microsoft.com/office/drawing/2014/main" id="{90607619-F41E-DC0E-B3A9-CD8AF2A58A9E}"/>
              </a:ext>
            </a:extLst>
          </p:cNvPr>
          <p:cNvSpPr>
            <a:spLocks noGrp="1"/>
          </p:cNvSpPr>
          <p:nvPr>
            <p:ph type="body" sz="quarter" idx="58" hasCustomPrompt="1"/>
          </p:nvPr>
        </p:nvSpPr>
        <p:spPr>
          <a:xfrm>
            <a:off x="9077116" y="3651121"/>
            <a:ext cx="2595589" cy="2514729"/>
          </a:xfrm>
        </p:spPr>
        <p:txBody>
          <a:bodyPr wrap="square">
            <a:noAutofit/>
          </a:bodyPr>
          <a:lstStyle>
            <a:lvl1pPr marL="0" indent="0">
              <a:lnSpc>
                <a:spcPct val="100000"/>
              </a:lnSpc>
              <a:spcBef>
                <a:spcPts val="0"/>
              </a:spcBef>
              <a:spcAft>
                <a:spcPts val="400"/>
              </a:spcAft>
              <a:buNone/>
              <a:defRPr sz="160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Tree>
    <p:extLst>
      <p:ext uri="{BB962C8B-B14F-4D97-AF65-F5344CB8AC3E}">
        <p14:creationId xmlns:p14="http://schemas.microsoft.com/office/powerpoint/2010/main" val="4094712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3"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_Black (No Ic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DF7D16-FB5B-A236-3D0F-5BF142E7C0B8}"/>
              </a:ext>
            </a:extLst>
          </p:cNvPr>
          <p:cNvSpPr>
            <a:spLocks noGrp="1"/>
          </p:cNvSpPr>
          <p:nvPr>
            <p:ph type="title" hasCustomPrompt="1"/>
          </p:nvPr>
        </p:nvSpPr>
        <p:spPr>
          <a:xfrm>
            <a:off x="515938" y="628016"/>
            <a:ext cx="11160126" cy="647700"/>
          </a:xfrm>
        </p:spPr>
        <p:txBody>
          <a:bodyPr/>
          <a:lstStyle>
            <a:lvl1pPr algn="l" defTabSz="914400" rtl="0" eaLnBrk="1" latinLnBrk="0" hangingPunct="1">
              <a:lnSpc>
                <a:spcPct val="85000"/>
              </a:lnSpc>
              <a:spcBef>
                <a:spcPct val="0"/>
              </a:spcBef>
              <a:buNone/>
              <a:defRPr lang="en-CA" sz="2800" kern="2000" spc="-50" baseline="0" dirty="0">
                <a:solidFill>
                  <a:schemeClr val="tx2"/>
                </a:solidFill>
                <a:latin typeface="+mj-lt"/>
                <a:ea typeface="+mj-ea"/>
                <a:cs typeface="+mj-cs"/>
              </a:defRPr>
            </a:lvl1pPr>
          </a:lstStyle>
          <a:p>
            <a:r>
              <a:rPr lang="en-US"/>
              <a:t>Two column layout</a:t>
            </a:r>
            <a:br>
              <a:rPr lang="en-US"/>
            </a:br>
            <a:r>
              <a:rPr lang="en-US"/>
              <a:t>Title 2 lines maximum</a:t>
            </a:r>
            <a:endParaRPr lang="en-CA"/>
          </a:p>
        </p:txBody>
      </p:sp>
      <p:sp>
        <p:nvSpPr>
          <p:cNvPr id="11" name="Text Placeholder 22">
            <a:extLst>
              <a:ext uri="{FF2B5EF4-FFF2-40B4-BE49-F238E27FC236}">
                <a16:creationId xmlns:a16="http://schemas.microsoft.com/office/drawing/2014/main" id="{702446A2-99D5-4B8F-3663-6D6D7C0900E3}"/>
              </a:ext>
            </a:extLst>
          </p:cNvPr>
          <p:cNvSpPr>
            <a:spLocks noGrp="1"/>
          </p:cNvSpPr>
          <p:nvPr>
            <p:ph type="body" sz="quarter" idx="27" hasCustomPrompt="1"/>
          </p:nvPr>
        </p:nvSpPr>
        <p:spPr>
          <a:xfrm>
            <a:off x="531810" y="1706497"/>
            <a:ext cx="5419727" cy="905188"/>
          </a:xfrm>
          <a:prstGeom prst="callout1">
            <a:avLst>
              <a:gd name="adj1" fmla="val 93708"/>
              <a:gd name="adj2" fmla="val -69"/>
              <a:gd name="adj3" fmla="val 93686"/>
              <a:gd name="adj4" fmla="val 11746"/>
            </a:avLst>
          </a:prstGeom>
          <a:ln w="31750">
            <a:solidFill>
              <a:schemeClr val="accent5"/>
            </a:solidFill>
          </a:ln>
        </p:spPr>
        <p:txBody>
          <a:bodyPr wrap="square" bIns="180000" anchor="b">
            <a:noAutofit/>
          </a:bodyPr>
          <a:lstStyle>
            <a:lvl1pPr marL="0" indent="0">
              <a:lnSpc>
                <a:spcPct val="85000"/>
              </a:lnSpc>
              <a:spcBef>
                <a:spcPts val="0"/>
              </a:spcBef>
              <a:spcAft>
                <a:spcPts val="0"/>
              </a:spcAft>
              <a:buNone/>
              <a:defRPr lang="en-US" sz="2200" kern="1200" spc="-20" baseline="0" dirty="0">
                <a:solidFill>
                  <a:schemeClr val="tx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br>
              <a:rPr lang="en-US"/>
            </a:br>
            <a:r>
              <a:rPr lang="en-US"/>
              <a:t>2 lines maximum</a:t>
            </a:r>
          </a:p>
        </p:txBody>
      </p:sp>
      <p:sp>
        <p:nvSpPr>
          <p:cNvPr id="7" name="Text Placeholder 16">
            <a:extLst>
              <a:ext uri="{FF2B5EF4-FFF2-40B4-BE49-F238E27FC236}">
                <a16:creationId xmlns:a16="http://schemas.microsoft.com/office/drawing/2014/main" id="{3A1602AA-A8D3-DBB9-03DE-82B0711162CD}"/>
              </a:ext>
            </a:extLst>
          </p:cNvPr>
          <p:cNvSpPr>
            <a:spLocks noGrp="1"/>
          </p:cNvSpPr>
          <p:nvPr>
            <p:ph type="body" sz="quarter" idx="15" hasCustomPrompt="1"/>
          </p:nvPr>
        </p:nvSpPr>
        <p:spPr>
          <a:xfrm>
            <a:off x="531812" y="2868418"/>
            <a:ext cx="5429386" cy="2508379"/>
          </a:xfrm>
        </p:spPr>
        <p:txBody>
          <a:bodyPr wrap="square">
            <a:noAutofit/>
          </a:bodyPr>
          <a:lstStyle>
            <a:lvl1pPr marL="0" indent="0">
              <a:lnSpc>
                <a:spcPct val="100000"/>
              </a:lnSpc>
              <a:spcBef>
                <a:spcPts val="0"/>
              </a:spcBef>
              <a:spcAft>
                <a:spcPts val="400"/>
              </a:spcAft>
              <a:buNone/>
              <a:defRPr lang="en-US" sz="1600" kern="1200" baseline="0" dirty="0">
                <a:solidFill>
                  <a:schemeClr val="tx1"/>
                </a:solidFill>
                <a:latin typeface="+mn-lt"/>
                <a:ea typeface="+mn-ea"/>
                <a:cs typeface="+mn-cs"/>
              </a:defRPr>
            </a:lvl1pPr>
          </a:lstStyle>
          <a:p>
            <a:pPr marL="0" lvl="0" indent="0" algn="l" defTabSz="914400" rtl="0" eaLnBrk="1" latinLnBrk="0" hangingPunct="1">
              <a:lnSpc>
                <a:spcPct val="100000"/>
              </a:lnSpc>
              <a:spcBef>
                <a:spcPts val="0"/>
              </a:spcBef>
              <a:spcAft>
                <a:spcPts val="400"/>
              </a:spcAft>
              <a:buClrTx/>
              <a:buFont typeface="Arial" panose="020B0604020202020204" pitchFamily="34" charset="0"/>
              <a:buNone/>
            </a:pPr>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a:p>
            <a:pPr marL="0" lvl="0" indent="0" algn="l" defTabSz="914400" rtl="0" eaLnBrk="1" latinLnBrk="0" hangingPunct="1">
              <a:lnSpc>
                <a:spcPct val="100000"/>
              </a:lnSpc>
              <a:spcBef>
                <a:spcPts val="0"/>
              </a:spcBef>
              <a:spcAft>
                <a:spcPts val="400"/>
              </a:spcAft>
              <a:buClrTx/>
              <a:buFont typeface="Arial" panose="020B0604020202020204" pitchFamily="34" charset="0"/>
              <a:buNone/>
            </a:pPr>
            <a:r>
              <a:rPr lang="en-US"/>
              <a:t>Nunc </a:t>
            </a:r>
            <a:r>
              <a:rPr lang="en-US" err="1"/>
              <a:t>viverra</a:t>
            </a:r>
            <a:r>
              <a:rPr lang="en-US"/>
              <a:t> </a:t>
            </a:r>
            <a:r>
              <a:rPr lang="en-US" err="1"/>
              <a:t>imperdiet</a:t>
            </a:r>
            <a:r>
              <a:rPr lang="en-US"/>
              <a:t> </a:t>
            </a:r>
            <a:r>
              <a:rPr lang="en-US" err="1"/>
              <a:t>enim</a:t>
            </a:r>
            <a:r>
              <a:rPr lang="en-US"/>
              <a:t>. </a:t>
            </a:r>
            <a:r>
              <a:rPr lang="en-US" err="1"/>
              <a:t>Fusce</a:t>
            </a:r>
            <a:r>
              <a:rPr lang="en-US"/>
              <a:t> est. </a:t>
            </a:r>
            <a:r>
              <a:rPr lang="en-US" err="1"/>
              <a:t>Vivamus</a:t>
            </a:r>
            <a:r>
              <a:rPr lang="en-US"/>
              <a:t> a </a:t>
            </a:r>
            <a:r>
              <a:rPr lang="en-US" err="1"/>
              <a:t>tellus</a:t>
            </a:r>
            <a:endParaRPr lang="en-US"/>
          </a:p>
          <a:p>
            <a:pPr marL="0" lvl="0" indent="0" algn="l" defTabSz="914400" rtl="0" eaLnBrk="1" latinLnBrk="0" hangingPunct="1">
              <a:lnSpc>
                <a:spcPct val="100000"/>
              </a:lnSpc>
              <a:spcBef>
                <a:spcPts val="0"/>
              </a:spcBef>
              <a:spcAft>
                <a:spcPts val="400"/>
              </a:spcAft>
              <a:buClrTx/>
              <a:buFont typeface="Arial" panose="020B0604020202020204" pitchFamily="34" charset="0"/>
              <a:buNone/>
            </a:pP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fames ac </a:t>
            </a:r>
            <a:r>
              <a:rPr lang="en-US" err="1"/>
              <a:t>turpis</a:t>
            </a:r>
            <a:r>
              <a:rPr lang="en-US"/>
              <a:t> </a:t>
            </a:r>
            <a:r>
              <a:rPr lang="en-US" err="1"/>
              <a:t>egestas</a:t>
            </a:r>
            <a:r>
              <a:rPr lang="en-US"/>
              <a:t>. Proin pharetra </a:t>
            </a:r>
            <a:r>
              <a:rPr lang="en-US" err="1"/>
              <a:t>nonummy</a:t>
            </a:r>
            <a:r>
              <a:rPr lang="en-US"/>
              <a:t> </a:t>
            </a:r>
            <a:r>
              <a:rPr lang="en-US" err="1"/>
              <a:t>pede</a:t>
            </a:r>
            <a:r>
              <a:rPr lang="en-US"/>
              <a:t>. </a:t>
            </a:r>
            <a:r>
              <a:rPr lang="en-US" err="1"/>
              <a:t>Mauris</a:t>
            </a:r>
            <a:r>
              <a:rPr lang="en-US"/>
              <a:t> et </a:t>
            </a:r>
            <a:r>
              <a:rPr lang="en-US" err="1"/>
              <a:t>orci</a:t>
            </a:r>
            <a:r>
              <a:rPr lang="en-US"/>
              <a:t>.</a:t>
            </a:r>
          </a:p>
        </p:txBody>
      </p:sp>
      <p:sp>
        <p:nvSpPr>
          <p:cNvPr id="6" name="TextBox 5">
            <a:extLst>
              <a:ext uri="{FF2B5EF4-FFF2-40B4-BE49-F238E27FC236}">
                <a16:creationId xmlns:a16="http://schemas.microsoft.com/office/drawing/2014/main" id="{CD417586-D17D-B05D-5384-E37636F2EE20}"/>
              </a:ext>
            </a:extLst>
          </p:cNvPr>
          <p:cNvSpPr txBox="1"/>
          <p:nvPr userDrawn="1"/>
        </p:nvSpPr>
        <p:spPr>
          <a:xfrm>
            <a:off x="11676063" y="6371918"/>
            <a:ext cx="376236" cy="153055"/>
          </a:xfrm>
          <a:prstGeom prst="rect">
            <a:avLst/>
          </a:prstGeom>
        </p:spPr>
        <p:txBody>
          <a:bodyPr vert="horz" wrap="square" lIns="18288" tIns="0" rIns="18288" bIns="9144" rtlCol="0" anchor="b">
            <a:spAutoFit/>
          </a:bodyPr>
          <a:lstStyle>
            <a:defPPr>
              <a:defRPr lang="en-US"/>
            </a:defPPr>
            <a:lvl1pPr>
              <a:defRPr sz="800">
                <a:solidFill>
                  <a:schemeClr val="tx1">
                    <a:tint val="75000"/>
                  </a:schemeClr>
                </a:solidFill>
              </a:defRPr>
            </a:lvl1pPr>
          </a:lstStyle>
          <a:p>
            <a:pPr marL="0" lvl="0" algn="l" defTabSz="914400" rtl="0" eaLnBrk="1" latinLnBrk="0" hangingPunct="1">
              <a:lnSpc>
                <a:spcPct val="125000"/>
              </a:lnSpc>
            </a:pPr>
            <a:fld id="{B01BFD70-D99E-427C-A01B-19B2BB56A3C8}" type="slidenum">
              <a:rPr lang="en-US" sz="800" kern="1200" smtClean="0">
                <a:solidFill>
                  <a:schemeClr val="accent6">
                    <a:lumMod val="90000"/>
                  </a:schemeClr>
                </a:solidFill>
                <a:latin typeface="+mn-lt"/>
                <a:ea typeface="+mn-ea"/>
                <a:cs typeface="+mn-cs"/>
              </a:rPr>
              <a:pPr marL="0" lvl="0" algn="l" defTabSz="914400" rtl="0" eaLnBrk="1" latinLnBrk="0" hangingPunct="1">
                <a:lnSpc>
                  <a:spcPct val="125000"/>
                </a:lnSpc>
              </a:pPr>
              <a:t>‹#›</a:t>
            </a:fld>
            <a:endParaRPr lang="en-US" sz="800" kern="1200">
              <a:solidFill>
                <a:schemeClr val="accent6">
                  <a:lumMod val="90000"/>
                </a:schemeClr>
              </a:solidFill>
              <a:latin typeface="+mn-lt"/>
              <a:ea typeface="+mn-ea"/>
              <a:cs typeface="+mn-cs"/>
            </a:endParaRPr>
          </a:p>
        </p:txBody>
      </p:sp>
      <p:grpSp>
        <p:nvGrpSpPr>
          <p:cNvPr id="37" name="Group 36">
            <a:extLst>
              <a:ext uri="{FF2B5EF4-FFF2-40B4-BE49-F238E27FC236}">
                <a16:creationId xmlns:a16="http://schemas.microsoft.com/office/drawing/2014/main" id="{10F49D17-1776-704C-F74F-C44449FC5E27}"/>
              </a:ext>
            </a:extLst>
          </p:cNvPr>
          <p:cNvGrpSpPr/>
          <p:nvPr userDrawn="1"/>
        </p:nvGrpSpPr>
        <p:grpSpPr>
          <a:xfrm>
            <a:off x="12290489" y="-1"/>
            <a:ext cx="2910882" cy="6858001"/>
            <a:chOff x="12290489" y="-1"/>
            <a:chExt cx="2910882" cy="6858001"/>
          </a:xfrm>
        </p:grpSpPr>
        <p:sp>
          <p:nvSpPr>
            <p:cNvPr id="38" name="Rectangle 37">
              <a:extLst>
                <a:ext uri="{FF2B5EF4-FFF2-40B4-BE49-F238E27FC236}">
                  <a16:creationId xmlns:a16="http://schemas.microsoft.com/office/drawing/2014/main" id="{EDF2EBFD-3940-9CE6-E2E4-A2DB14C55283}"/>
                </a:ext>
              </a:extLst>
            </p:cNvPr>
            <p:cNvSpPr/>
            <p:nvPr userDrawn="1"/>
          </p:nvSpPr>
          <p:spPr>
            <a:xfrm>
              <a:off x="12290489" y="-1"/>
              <a:ext cx="273515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latin typeface="Aptos" panose="020B0004020202020204" pitchFamily="34" charset="0"/>
                <a:cs typeface="Aparajita" panose="02020603050405020304" pitchFamily="18" charset="0"/>
              </a:endParaRPr>
            </a:p>
          </p:txBody>
        </p:sp>
        <p:sp>
          <p:nvSpPr>
            <p:cNvPr id="39" name="TextBox 38">
              <a:extLst>
                <a:ext uri="{FF2B5EF4-FFF2-40B4-BE49-F238E27FC236}">
                  <a16:creationId xmlns:a16="http://schemas.microsoft.com/office/drawing/2014/main" id="{4FA1526F-D10C-3137-C3EB-5ED0C5512632}"/>
                </a:ext>
              </a:extLst>
            </p:cNvPr>
            <p:cNvSpPr txBox="1"/>
            <p:nvPr userDrawn="1"/>
          </p:nvSpPr>
          <p:spPr>
            <a:xfrm>
              <a:off x="12449814" y="173148"/>
              <a:ext cx="1455527" cy="169277"/>
            </a:xfrm>
            <a:prstGeom prst="rect">
              <a:avLst/>
            </a:prstGeom>
          </p:spPr>
          <p:txBody>
            <a:bodyPr vert="horz" wrap="none" lIns="0" tIns="0" rIns="0" bIns="0" rtlCol="0" anchor="t">
              <a:spAutoFit/>
            </a:bodyPr>
            <a:lstStyle>
              <a:defPPr>
                <a:defRPr lang="en-US"/>
              </a:defPPr>
              <a:lvl1pPr>
                <a:defRPr sz="1100">
                  <a:solidFill>
                    <a:schemeClr val="accent2"/>
                  </a:solidFill>
                  <a:latin typeface="Arial" charset="0"/>
                  <a:ea typeface="Arial" charset="0"/>
                  <a:cs typeface="Arial" charset="0"/>
                </a:defRPr>
              </a:lvl1pPr>
            </a:lstStyle>
            <a:p>
              <a:pPr lvl="0"/>
              <a:r>
                <a:rPr lang="en-US" b="1">
                  <a:solidFill>
                    <a:schemeClr val="bg1"/>
                  </a:solidFill>
                  <a:latin typeface="Aptos" panose="020B0004020202020204" pitchFamily="34" charset="0"/>
                  <a:cs typeface="Aparajita" panose="02020603050405020304" pitchFamily="18" charset="0"/>
                </a:rPr>
                <a:t>HOW TO ADD AN ICON</a:t>
              </a:r>
            </a:p>
          </p:txBody>
        </p:sp>
        <p:cxnSp>
          <p:nvCxnSpPr>
            <p:cNvPr id="40" name="Straight Connector 39">
              <a:extLst>
                <a:ext uri="{FF2B5EF4-FFF2-40B4-BE49-F238E27FC236}">
                  <a16:creationId xmlns:a16="http://schemas.microsoft.com/office/drawing/2014/main" id="{FDF68A1C-6DE8-56A7-465F-77F758319340}"/>
                </a:ext>
              </a:extLst>
            </p:cNvPr>
            <p:cNvCxnSpPr>
              <a:cxnSpLocks/>
            </p:cNvCxnSpPr>
            <p:nvPr userDrawn="1"/>
          </p:nvCxnSpPr>
          <p:spPr>
            <a:xfrm>
              <a:off x="12449814" y="423012"/>
              <a:ext cx="270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7F427A8-EEBF-A0CE-7522-66C59E5C6DF4}"/>
                </a:ext>
              </a:extLst>
            </p:cNvPr>
            <p:cNvSpPr txBox="1"/>
            <p:nvPr userDrawn="1"/>
          </p:nvSpPr>
          <p:spPr>
            <a:xfrm>
              <a:off x="12614407" y="1281322"/>
              <a:ext cx="2297338" cy="606192"/>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lvl="0" indent="0">
                <a:buFont typeface="Arial" panose="020B0604020202020204" pitchFamily="34" charset="0"/>
                <a:buNone/>
              </a:pPr>
              <a:r>
                <a:rPr lang="en-US" sz="600" b="1">
                  <a:latin typeface="Aptos" panose="020B0004020202020204" pitchFamily="34" charset="0"/>
                  <a:cs typeface="Aparajita" panose="02020603050405020304" pitchFamily="18" charset="0"/>
                </a:rPr>
                <a:t>Method 1: </a:t>
              </a:r>
              <a:r>
                <a:rPr lang="en-US" sz="600" b="0">
                  <a:latin typeface="Aptos" panose="020B0004020202020204" pitchFamily="34" charset="0"/>
                  <a:cs typeface="Aparajita" panose="02020603050405020304" pitchFamily="18" charset="0"/>
                </a:rPr>
                <a:t>from file browser</a:t>
              </a:r>
            </a:p>
            <a:p>
              <a:pPr lvl="1">
                <a:buNone/>
              </a:pPr>
              <a:r>
                <a:rPr lang="en-US" sz="1050">
                  <a:latin typeface="Aptos" panose="020B0004020202020204" pitchFamily="34" charset="0"/>
                  <a:cs typeface="Aparajita" panose="02020603050405020304" pitchFamily="18" charset="0"/>
                </a:rPr>
                <a:t>Drag the icon onto the slide.</a:t>
              </a:r>
            </a:p>
            <a:p>
              <a:pPr marL="0" marR="0" lvl="1" indent="0" algn="l" defTabSz="914400" rtl="0" eaLnBrk="1" fontAlgn="auto" latinLnBrk="0" hangingPunct="1">
                <a:lnSpc>
                  <a:spcPct val="90000"/>
                </a:lnSpc>
                <a:spcBef>
                  <a:spcPts val="0"/>
                </a:spcBef>
                <a:spcAft>
                  <a:spcPts val="300"/>
                </a:spcAft>
                <a:buClrTx/>
                <a:buSzTx/>
                <a:buFontTx/>
                <a:buNone/>
                <a:tabLst/>
                <a:defRPr/>
              </a:pPr>
              <a:r>
                <a:rPr lang="en-US" sz="700">
                  <a:latin typeface="Aptos" panose="020B0004020202020204" pitchFamily="34" charset="0"/>
                  <a:cs typeface="Aparajita" panose="02020603050405020304" pitchFamily="18" charset="0"/>
                </a:rPr>
                <a:t>Note: If there are multiple image placeholders on the slide, select the intended placeholder before dragging in the image to let PowerPoint know where you want it.</a:t>
              </a:r>
              <a:endParaRPr lang="en-US" sz="1000">
                <a:latin typeface="Aptos" panose="020B0004020202020204" pitchFamily="34" charset="0"/>
                <a:cs typeface="Aparajita" panose="02020603050405020304" pitchFamily="18" charset="0"/>
              </a:endParaRPr>
            </a:p>
          </p:txBody>
        </p:sp>
        <p:sp>
          <p:nvSpPr>
            <p:cNvPr id="42" name="TextBox 41">
              <a:extLst>
                <a:ext uri="{FF2B5EF4-FFF2-40B4-BE49-F238E27FC236}">
                  <a16:creationId xmlns:a16="http://schemas.microsoft.com/office/drawing/2014/main" id="{3D7672A3-A78B-1FD0-3F75-6020EC5B3B7F}"/>
                </a:ext>
              </a:extLst>
            </p:cNvPr>
            <p:cNvSpPr txBox="1">
              <a:spLocks noChangeAspect="1"/>
            </p:cNvSpPr>
            <p:nvPr/>
          </p:nvSpPr>
          <p:spPr>
            <a:xfrm>
              <a:off x="12449814" y="566082"/>
              <a:ext cx="114706" cy="114706"/>
            </a:xfrm>
            <a:prstGeom prst="ellipse">
              <a:avLst/>
            </a:prstGeom>
            <a:solidFill>
              <a:schemeClr val="accent1"/>
            </a:solidFill>
          </p:spPr>
          <p:txBody>
            <a:bodyPr vert="horz" wrap="none" lIns="0" tIns="0" rIns="0" bIns="0" rtlCol="0" anchor="ctr">
              <a:noAutofit/>
            </a:bodyPr>
            <a:lstStyle/>
            <a:p>
              <a:pPr algn="ctr"/>
              <a:r>
                <a:rPr lang="en-US" sz="500">
                  <a:solidFill>
                    <a:schemeClr val="tx1"/>
                  </a:solidFill>
                  <a:latin typeface="Aptos" panose="020B0004020202020204" pitchFamily="34" charset="0"/>
                  <a:ea typeface="Arial" charset="0"/>
                  <a:cs typeface="Aparajita" panose="02020603050405020304" pitchFamily="18" charset="0"/>
                </a:rPr>
                <a:t>1</a:t>
              </a:r>
            </a:p>
          </p:txBody>
        </p:sp>
        <p:sp>
          <p:nvSpPr>
            <p:cNvPr id="43" name="TextBox 42">
              <a:extLst>
                <a:ext uri="{FF2B5EF4-FFF2-40B4-BE49-F238E27FC236}">
                  <a16:creationId xmlns:a16="http://schemas.microsoft.com/office/drawing/2014/main" id="{D220AF2A-18A4-D5E2-CC7A-337576F03CC7}"/>
                </a:ext>
              </a:extLst>
            </p:cNvPr>
            <p:cNvSpPr txBox="1">
              <a:spLocks noChangeAspect="1"/>
            </p:cNvSpPr>
            <p:nvPr/>
          </p:nvSpPr>
          <p:spPr>
            <a:xfrm>
              <a:off x="12449814" y="1018081"/>
              <a:ext cx="114706" cy="114706"/>
            </a:xfrm>
            <a:prstGeom prst="ellipse">
              <a:avLst/>
            </a:prstGeom>
            <a:solidFill>
              <a:schemeClr val="accent1"/>
            </a:solidFill>
          </p:spPr>
          <p:txBody>
            <a:bodyPr vert="horz" wrap="none" lIns="0" tIns="0" rIns="0" bIns="0" rtlCol="0" anchor="ctr">
              <a:noAutofit/>
            </a:bodyPr>
            <a:lstStyle/>
            <a:p>
              <a:pPr algn="ctr"/>
              <a:r>
                <a:rPr lang="en-US" sz="500">
                  <a:solidFill>
                    <a:schemeClr val="tx1"/>
                  </a:solidFill>
                  <a:latin typeface="Aptos" panose="020B0004020202020204" pitchFamily="34" charset="0"/>
                  <a:ea typeface="Arial" charset="0"/>
                  <a:cs typeface="Aparajita" panose="02020603050405020304" pitchFamily="18" charset="0"/>
                </a:rPr>
                <a:t>2</a:t>
              </a:r>
            </a:p>
          </p:txBody>
        </p:sp>
        <p:sp>
          <p:nvSpPr>
            <p:cNvPr id="44" name="TextBox 43">
              <a:extLst>
                <a:ext uri="{FF2B5EF4-FFF2-40B4-BE49-F238E27FC236}">
                  <a16:creationId xmlns:a16="http://schemas.microsoft.com/office/drawing/2014/main" id="{9345F942-0D58-8E65-B8C6-D2AA00933647}"/>
                </a:ext>
              </a:extLst>
            </p:cNvPr>
            <p:cNvSpPr txBox="1"/>
            <p:nvPr userDrawn="1"/>
          </p:nvSpPr>
          <p:spPr>
            <a:xfrm>
              <a:off x="12614406" y="545515"/>
              <a:ext cx="2586965" cy="612988"/>
            </a:xfrm>
            <a:prstGeom prst="rect">
              <a:avLst/>
            </a:prstGeom>
          </p:spPr>
          <p:txBody>
            <a:bodyPr vert="horz" wrap="square" lIns="0" tIns="0" rIns="0" bIns="0" rtlCol="0" anchor="t">
              <a:spAutoFit/>
            </a:bodyPr>
            <a:lstStyle>
              <a:defPPr>
                <a:defRPr lang="en-US"/>
              </a:defPPr>
              <a:lvl1pPr lvl="0">
                <a:spcBef>
                  <a:spcPts val="1000"/>
                </a:spcBef>
                <a:spcAft>
                  <a:spcPts val="300"/>
                </a:spcAft>
                <a:defRPr sz="1050" b="0" cap="none" spc="0" baseline="0">
                  <a:solidFill>
                    <a:schemeClr val="bg1"/>
                  </a:solidFill>
                  <a:latin typeface="Arial" charset="0"/>
                  <a:ea typeface="Arial" charset="0"/>
                  <a:cs typeface="Arial" charset="0"/>
                </a:defRPr>
              </a:lvl1pPr>
              <a:lvl2pPr marL="134938" lvl="1" indent="-131763">
                <a:lnSpc>
                  <a:spcPct val="90000"/>
                </a:lnSpc>
                <a:spcAft>
                  <a:spcPts val="300"/>
                </a:spcAft>
                <a:buFont typeface="Wingdings" pitchFamily="2" charset="2"/>
                <a:buChar char="§"/>
                <a:tabLst/>
                <a:defRPr sz="9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lvl="0">
                <a:spcBef>
                  <a:spcPts val="700"/>
                </a:spcBef>
              </a:pPr>
              <a:r>
                <a:rPr lang="en-US">
                  <a:latin typeface="Aptos" panose="020B0004020202020204" pitchFamily="34" charset="0"/>
                  <a:cs typeface="Aparajita" panose="02020603050405020304" pitchFamily="18" charset="0"/>
                </a:rPr>
                <a:t>Source icon from the </a:t>
              </a:r>
              <a:br>
                <a:rPr lang="en-US">
                  <a:latin typeface="Aptos" panose="020B0004020202020204" pitchFamily="34" charset="0"/>
                  <a:cs typeface="Aparajita" panose="02020603050405020304" pitchFamily="18" charset="0"/>
                </a:rPr>
              </a:br>
              <a:r>
                <a:rPr lang="en-US">
                  <a:solidFill>
                    <a:schemeClr val="accent1"/>
                  </a:solidFill>
                  <a:latin typeface="Aptos" panose="020B0004020202020204" pitchFamily="34" charset="0"/>
                  <a:cs typeface="Aparajita" panose="02020603050405020304" pitchFamily="18" charset="0"/>
                </a:rPr>
                <a:t>Qualcomm Icon Library</a:t>
              </a:r>
            </a:p>
            <a:p>
              <a:pPr lvl="0">
                <a:spcBef>
                  <a:spcPts val="700"/>
                </a:spcBef>
              </a:pPr>
              <a:r>
                <a:rPr lang="en-US">
                  <a:latin typeface="Aptos" panose="020B0004020202020204" pitchFamily="34" charset="0"/>
                  <a:cs typeface="Aparajita" panose="02020603050405020304" pitchFamily="18" charset="0"/>
                </a:rPr>
                <a:t>Add the icon to the placeholder.</a:t>
              </a:r>
            </a:p>
          </p:txBody>
        </p:sp>
        <p:sp>
          <p:nvSpPr>
            <p:cNvPr id="45" name="TextBox 44">
              <a:extLst>
                <a:ext uri="{FF2B5EF4-FFF2-40B4-BE49-F238E27FC236}">
                  <a16:creationId xmlns:a16="http://schemas.microsoft.com/office/drawing/2014/main" id="{7AD4600F-A71F-1EBC-44F0-2E985C054719}"/>
                </a:ext>
              </a:extLst>
            </p:cNvPr>
            <p:cNvSpPr txBox="1"/>
            <p:nvPr userDrawn="1"/>
          </p:nvSpPr>
          <p:spPr>
            <a:xfrm>
              <a:off x="12614407" y="1990969"/>
              <a:ext cx="1981357" cy="605550"/>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lvl="0" indent="0">
                <a:buFont typeface="Arial" panose="020B0604020202020204" pitchFamily="34" charset="0"/>
                <a:buNone/>
              </a:pPr>
              <a:r>
                <a:rPr lang="en-US" sz="600">
                  <a:latin typeface="Aptos" panose="020B0004020202020204" pitchFamily="34" charset="0"/>
                  <a:cs typeface="Aparajita" panose="02020603050405020304" pitchFamily="18" charset="0"/>
                </a:rPr>
                <a:t>Method 2: </a:t>
              </a:r>
              <a:r>
                <a:rPr lang="en-US" sz="600" b="0">
                  <a:latin typeface="Aptos" panose="020B0004020202020204" pitchFamily="34" charset="0"/>
                  <a:cs typeface="Aparajita" panose="02020603050405020304" pitchFamily="18" charset="0"/>
                </a:rPr>
                <a:t>Paste from clipboard</a:t>
              </a:r>
            </a:p>
            <a:p>
              <a:pPr lvl="1">
                <a:buNone/>
              </a:pPr>
              <a:r>
                <a:rPr lang="en-US" sz="1050">
                  <a:latin typeface="Aptos" panose="020B0004020202020204" pitchFamily="34" charset="0"/>
                  <a:cs typeface="Aparajita" panose="02020603050405020304" pitchFamily="18" charset="0"/>
                </a:rPr>
                <a:t>Select the icon placeholder.</a:t>
              </a:r>
            </a:p>
            <a:p>
              <a:pPr lvl="1">
                <a:buNone/>
              </a:pPr>
              <a:r>
                <a:rPr lang="en-US" sz="1050">
                  <a:latin typeface="Aptos" panose="020B0004020202020204" pitchFamily="34" charset="0"/>
                  <a:cs typeface="Aparajita" panose="02020603050405020304" pitchFamily="18" charset="0"/>
                </a:rPr>
                <a:t>Right-click or use keyboard shortcuts to paste the icon.</a:t>
              </a:r>
            </a:p>
          </p:txBody>
        </p:sp>
        <p:sp>
          <p:nvSpPr>
            <p:cNvPr id="46" name="TextBox 45">
              <a:extLst>
                <a:ext uri="{FF2B5EF4-FFF2-40B4-BE49-F238E27FC236}">
                  <a16:creationId xmlns:a16="http://schemas.microsoft.com/office/drawing/2014/main" id="{4A580109-8D86-1BB1-008B-25C45ADD515F}"/>
                </a:ext>
              </a:extLst>
            </p:cNvPr>
            <p:cNvSpPr txBox="1"/>
            <p:nvPr userDrawn="1"/>
          </p:nvSpPr>
          <p:spPr>
            <a:xfrm>
              <a:off x="12614407" y="2699974"/>
              <a:ext cx="2297338" cy="421654"/>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lvl="0" indent="0">
                <a:buFont typeface="Arial" panose="020B0604020202020204" pitchFamily="34" charset="0"/>
                <a:buNone/>
              </a:pPr>
              <a:r>
                <a:rPr lang="en-US" sz="600">
                  <a:latin typeface="Aptos" panose="020B0004020202020204" pitchFamily="34" charset="0"/>
                  <a:cs typeface="Aparajita" panose="02020603050405020304" pitchFamily="18" charset="0"/>
                </a:rPr>
                <a:t>Method 3: </a:t>
              </a:r>
              <a:r>
                <a:rPr lang="en-US" sz="600" b="0">
                  <a:latin typeface="Aptos" panose="020B0004020202020204" pitchFamily="34" charset="0"/>
                  <a:cs typeface="Aparajita" panose="02020603050405020304" pitchFamily="18" charset="0"/>
                </a:rPr>
                <a:t>Placeholder icon</a:t>
              </a:r>
            </a:p>
            <a:p>
              <a:pPr lvl="1">
                <a:buNone/>
              </a:pPr>
              <a:r>
                <a:rPr lang="en-US" sz="1050">
                  <a:latin typeface="Aptos" panose="020B0004020202020204" pitchFamily="34" charset="0"/>
                  <a:cs typeface="Aparajita" panose="02020603050405020304" pitchFamily="18" charset="0"/>
                </a:rPr>
                <a:t>Click the image icon inside the placeholder to browse for an icon.</a:t>
              </a:r>
            </a:p>
          </p:txBody>
        </p:sp>
        <p:grpSp>
          <p:nvGrpSpPr>
            <p:cNvPr id="47" name="Group 46">
              <a:extLst>
                <a:ext uri="{FF2B5EF4-FFF2-40B4-BE49-F238E27FC236}">
                  <a16:creationId xmlns:a16="http://schemas.microsoft.com/office/drawing/2014/main" id="{BD59EE4B-AD30-EDD9-596F-D986D6B32612}"/>
                </a:ext>
              </a:extLst>
            </p:cNvPr>
            <p:cNvGrpSpPr/>
            <p:nvPr userDrawn="1"/>
          </p:nvGrpSpPr>
          <p:grpSpPr>
            <a:xfrm>
              <a:off x="12429548" y="3236396"/>
              <a:ext cx="2735151" cy="1280928"/>
              <a:chOff x="9286315" y="6976989"/>
              <a:chExt cx="2735151" cy="1280928"/>
            </a:xfrm>
          </p:grpSpPr>
          <p:sp>
            <p:nvSpPr>
              <p:cNvPr id="58" name="Rectangle 57">
                <a:extLst>
                  <a:ext uri="{FF2B5EF4-FFF2-40B4-BE49-F238E27FC236}">
                    <a16:creationId xmlns:a16="http://schemas.microsoft.com/office/drawing/2014/main" id="{49D5E409-C37A-B0A2-33BB-0359BF510F25}"/>
                  </a:ext>
                </a:extLst>
              </p:cNvPr>
              <p:cNvSpPr/>
              <p:nvPr userDrawn="1"/>
            </p:nvSpPr>
            <p:spPr>
              <a:xfrm>
                <a:off x="9286315" y="6976989"/>
                <a:ext cx="2735151" cy="1280928"/>
              </a:xfrm>
              <a:prstGeom prst="rect">
                <a:avLst/>
              </a:prstGeom>
              <a:solidFill>
                <a:schemeClr val="bg1"/>
              </a:solidFill>
              <a:ln w="254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cs typeface="Aparajita" panose="02020603050405020304" pitchFamily="18" charset="0"/>
                </a:endParaRPr>
              </a:p>
            </p:txBody>
          </p:sp>
          <p:sp>
            <p:nvSpPr>
              <p:cNvPr id="59" name="TextBox 58">
                <a:extLst>
                  <a:ext uri="{FF2B5EF4-FFF2-40B4-BE49-F238E27FC236}">
                    <a16:creationId xmlns:a16="http://schemas.microsoft.com/office/drawing/2014/main" id="{EDB34C46-268C-7C96-AE28-BFE240E2A471}"/>
                  </a:ext>
                </a:extLst>
              </p:cNvPr>
              <p:cNvSpPr txBox="1"/>
              <p:nvPr userDrawn="1"/>
            </p:nvSpPr>
            <p:spPr>
              <a:xfrm>
                <a:off x="9970738" y="7105788"/>
                <a:ext cx="1983958" cy="169277"/>
              </a:xfrm>
              <a:prstGeom prst="rect">
                <a:avLst/>
              </a:prstGeom>
            </p:spPr>
            <p:txBody>
              <a:bodyPr vert="horz" wrap="square" lIns="0" tIns="0" rIns="0" bIns="0" rtlCol="0" anchor="t">
                <a:spAutoFit/>
              </a:bodyPr>
              <a:lstStyle/>
              <a:p>
                <a:pPr algn="l"/>
                <a:r>
                  <a:rPr lang="en-US" sz="1100">
                    <a:solidFill>
                      <a:schemeClr val="tx1"/>
                    </a:solidFill>
                    <a:latin typeface="Aptos" panose="020B0004020202020204" pitchFamily="34" charset="0"/>
                    <a:ea typeface="Arial" charset="0"/>
                    <a:cs typeface="Aparajita" panose="02020603050405020304" pitchFamily="18" charset="0"/>
                  </a:rPr>
                  <a:t>Cropping Graphics</a:t>
                </a:r>
              </a:p>
            </p:txBody>
          </p:sp>
          <p:pic>
            <p:nvPicPr>
              <p:cNvPr id="60" name="Graphic 59">
                <a:extLst>
                  <a:ext uri="{FF2B5EF4-FFF2-40B4-BE49-F238E27FC236}">
                    <a16:creationId xmlns:a16="http://schemas.microsoft.com/office/drawing/2014/main" id="{6875A335-18CC-8BF6-B5D9-843B33D62FF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446538" y="7116071"/>
                <a:ext cx="155227" cy="155227"/>
              </a:xfrm>
              <a:prstGeom prst="rect">
                <a:avLst/>
              </a:prstGeom>
            </p:spPr>
          </p:pic>
          <p:sp>
            <p:nvSpPr>
              <p:cNvPr id="61" name="TextBox 60">
                <a:extLst>
                  <a:ext uri="{FF2B5EF4-FFF2-40B4-BE49-F238E27FC236}">
                    <a16:creationId xmlns:a16="http://schemas.microsoft.com/office/drawing/2014/main" id="{4C322459-BC36-4B8E-CFAE-B94820CAD349}"/>
                  </a:ext>
                </a:extLst>
              </p:cNvPr>
              <p:cNvSpPr txBox="1"/>
              <p:nvPr userDrawn="1"/>
            </p:nvSpPr>
            <p:spPr>
              <a:xfrm>
                <a:off x="9446538" y="7369972"/>
                <a:ext cx="2384904" cy="738664"/>
              </a:xfrm>
              <a:prstGeom prst="rect">
                <a:avLst/>
              </a:prstGeom>
            </p:spPr>
            <p:txBody>
              <a:bodyPr vert="horz" wrap="square" lIns="0" tIns="0" rIns="0" bIns="0" rtlCol="0" anchor="t">
                <a:spAutoFit/>
              </a:bodyPr>
              <a:lstStyle>
                <a:defPPr>
                  <a:defRPr lang="en-US"/>
                </a:defPPr>
                <a:lvl1pPr lvl="0">
                  <a:spcBef>
                    <a:spcPts val="1000"/>
                  </a:spcBef>
                  <a:spcAft>
                    <a:spcPts val="300"/>
                  </a:spcAft>
                  <a:defRPr sz="1050" b="0" cap="none" spc="0" baseline="0">
                    <a:solidFill>
                      <a:schemeClr val="bg1"/>
                    </a:solidFill>
                    <a:latin typeface="Arial" charset="0"/>
                    <a:ea typeface="Arial" charset="0"/>
                    <a:cs typeface="Arial" charset="0"/>
                  </a:defRPr>
                </a:lvl1pPr>
                <a:lvl2pPr marL="134938" lvl="1" indent="-131763">
                  <a:lnSpc>
                    <a:spcPct val="90000"/>
                  </a:lnSpc>
                  <a:spcAft>
                    <a:spcPts val="300"/>
                  </a:spcAft>
                  <a:buFont typeface="Wingdings" pitchFamily="2" charset="2"/>
                  <a:buChar char="§"/>
                  <a:tabLst/>
                  <a:defRPr sz="9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Right-click on the icon.</a:t>
                </a:r>
              </a:p>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Choose “Crop” from the menu. (           )</a:t>
                </a:r>
              </a:p>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Adjust the size and position of the image.</a:t>
                </a:r>
              </a:p>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Press Esc or click outside the image area to exit the cropping mode.</a:t>
                </a:r>
              </a:p>
            </p:txBody>
          </p:sp>
          <p:pic>
            <p:nvPicPr>
              <p:cNvPr id="62" name="Picture 61">
                <a:extLst>
                  <a:ext uri="{FF2B5EF4-FFF2-40B4-BE49-F238E27FC236}">
                    <a16:creationId xmlns:a16="http://schemas.microsoft.com/office/drawing/2014/main" id="{9ED8ECBA-C3F7-5048-0976-D24D59563826}"/>
                  </a:ext>
                </a:extLst>
              </p:cNvPr>
              <p:cNvPicPr>
                <a:picLocks noChangeAspect="1"/>
              </p:cNvPicPr>
              <p:nvPr userDrawn="1"/>
            </p:nvPicPr>
            <p:blipFill rotWithShape="1">
              <a:blip r:embed="rId4"/>
              <a:srcRect l="33684" t="12097" r="43371" b="20368"/>
              <a:stretch/>
            </p:blipFill>
            <p:spPr>
              <a:xfrm>
                <a:off x="11243541" y="7454405"/>
                <a:ext cx="136897" cy="213643"/>
              </a:xfrm>
              <a:prstGeom prst="rect">
                <a:avLst/>
              </a:prstGeom>
              <a:ln w="19050">
                <a:noFill/>
              </a:ln>
            </p:spPr>
          </p:pic>
          <p:sp>
            <p:nvSpPr>
              <p:cNvPr id="63" name="TextBox 62">
                <a:extLst>
                  <a:ext uri="{FF2B5EF4-FFF2-40B4-BE49-F238E27FC236}">
                    <a16:creationId xmlns:a16="http://schemas.microsoft.com/office/drawing/2014/main" id="{754B0BA7-750B-D607-DC5A-F4F85F52221F}"/>
                  </a:ext>
                </a:extLst>
              </p:cNvPr>
              <p:cNvSpPr txBox="1"/>
              <p:nvPr userDrawn="1"/>
            </p:nvSpPr>
            <p:spPr>
              <a:xfrm>
                <a:off x="9667287" y="7119168"/>
                <a:ext cx="272091" cy="153888"/>
              </a:xfrm>
              <a:prstGeom prst="rect">
                <a:avLst/>
              </a:prstGeom>
            </p:spPr>
            <p:txBody>
              <a:bodyPr vert="horz" wrap="square" lIns="0" tIns="0" rIns="0" bIns="0" rtlCol="0" anchor="t">
                <a:spAutoFit/>
              </a:bodyPr>
              <a:lstStyle/>
              <a:p>
                <a:pPr algn="l"/>
                <a:r>
                  <a:rPr lang="en-US" sz="1000" kern="1200" cap="all" spc="150" baseline="0">
                    <a:solidFill>
                      <a:schemeClr val="tx1"/>
                    </a:solidFill>
                    <a:latin typeface="+mn-lt"/>
                    <a:ea typeface="+mn-ea"/>
                    <a:cs typeface="+mn-cs"/>
                  </a:rPr>
                  <a:t>TIP</a:t>
                </a:r>
              </a:p>
            </p:txBody>
          </p:sp>
        </p:grpSp>
        <p:grpSp>
          <p:nvGrpSpPr>
            <p:cNvPr id="48" name="Group 47">
              <a:extLst>
                <a:ext uri="{FF2B5EF4-FFF2-40B4-BE49-F238E27FC236}">
                  <a16:creationId xmlns:a16="http://schemas.microsoft.com/office/drawing/2014/main" id="{279BE43B-F235-6EAE-7BF8-457F5AEADC82}"/>
                </a:ext>
              </a:extLst>
            </p:cNvPr>
            <p:cNvGrpSpPr/>
            <p:nvPr userDrawn="1"/>
          </p:nvGrpSpPr>
          <p:grpSpPr>
            <a:xfrm>
              <a:off x="12429548" y="4543123"/>
              <a:ext cx="2735151" cy="2200108"/>
              <a:chOff x="9538241" y="5155416"/>
              <a:chExt cx="2735151" cy="2200108"/>
            </a:xfrm>
          </p:grpSpPr>
          <p:sp>
            <p:nvSpPr>
              <p:cNvPr id="49" name="Rectangle 48">
                <a:extLst>
                  <a:ext uri="{FF2B5EF4-FFF2-40B4-BE49-F238E27FC236}">
                    <a16:creationId xmlns:a16="http://schemas.microsoft.com/office/drawing/2014/main" id="{9BF2F786-4459-B79C-0B6C-AE60936F3550}"/>
                  </a:ext>
                </a:extLst>
              </p:cNvPr>
              <p:cNvSpPr/>
              <p:nvPr userDrawn="1"/>
            </p:nvSpPr>
            <p:spPr>
              <a:xfrm>
                <a:off x="9538241" y="5155416"/>
                <a:ext cx="2735151" cy="2200108"/>
              </a:xfrm>
              <a:prstGeom prst="rect">
                <a:avLst/>
              </a:prstGeom>
              <a:solidFill>
                <a:schemeClr val="bg1"/>
              </a:solidFill>
              <a:ln w="254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cs typeface="Aparajita" panose="02020603050405020304" pitchFamily="18" charset="0"/>
                </a:endParaRPr>
              </a:p>
            </p:txBody>
          </p:sp>
          <p:sp>
            <p:nvSpPr>
              <p:cNvPr id="50" name="TextBox 49">
                <a:extLst>
                  <a:ext uri="{FF2B5EF4-FFF2-40B4-BE49-F238E27FC236}">
                    <a16:creationId xmlns:a16="http://schemas.microsoft.com/office/drawing/2014/main" id="{6EE5E131-DBB4-125E-2F8F-2AA225201E4E}"/>
                  </a:ext>
                </a:extLst>
              </p:cNvPr>
              <p:cNvSpPr txBox="1"/>
              <p:nvPr userDrawn="1"/>
            </p:nvSpPr>
            <p:spPr>
              <a:xfrm>
                <a:off x="10222664" y="5284216"/>
                <a:ext cx="1983958" cy="169277"/>
              </a:xfrm>
              <a:prstGeom prst="rect">
                <a:avLst/>
              </a:prstGeom>
            </p:spPr>
            <p:txBody>
              <a:bodyPr vert="horz" wrap="square" lIns="0" tIns="0" rIns="0" bIns="0" rtlCol="0" anchor="t">
                <a:spAutoFit/>
              </a:bodyPr>
              <a:lstStyle/>
              <a:p>
                <a:pPr algn="l"/>
                <a:r>
                  <a:rPr lang="en-US" sz="1100">
                    <a:solidFill>
                      <a:schemeClr val="tx1"/>
                    </a:solidFill>
                    <a:latin typeface="Aptos" panose="020B0004020202020204" pitchFamily="34" charset="0"/>
                    <a:ea typeface="Arial" charset="0"/>
                    <a:cs typeface="Aparajita" panose="02020603050405020304" pitchFamily="18" charset="0"/>
                  </a:rPr>
                  <a:t>Changing Icons</a:t>
                </a:r>
              </a:p>
            </p:txBody>
          </p:sp>
          <p:pic>
            <p:nvPicPr>
              <p:cNvPr id="51" name="Graphic 50">
                <a:extLst>
                  <a:ext uri="{FF2B5EF4-FFF2-40B4-BE49-F238E27FC236}">
                    <a16:creationId xmlns:a16="http://schemas.microsoft.com/office/drawing/2014/main" id="{13C7612B-4333-2101-D385-32A0F080162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698464" y="5294499"/>
                <a:ext cx="155227" cy="155227"/>
              </a:xfrm>
              <a:prstGeom prst="rect">
                <a:avLst/>
              </a:prstGeom>
            </p:spPr>
          </p:pic>
          <p:sp>
            <p:nvSpPr>
              <p:cNvPr id="52" name="TextBox 51">
                <a:extLst>
                  <a:ext uri="{FF2B5EF4-FFF2-40B4-BE49-F238E27FC236}">
                    <a16:creationId xmlns:a16="http://schemas.microsoft.com/office/drawing/2014/main" id="{92246FC0-FE5E-C371-C5FE-0C06A53AB56F}"/>
                  </a:ext>
                </a:extLst>
              </p:cNvPr>
              <p:cNvSpPr txBox="1"/>
              <p:nvPr userDrawn="1"/>
            </p:nvSpPr>
            <p:spPr>
              <a:xfrm>
                <a:off x="9713479" y="5605333"/>
                <a:ext cx="2481100" cy="256480"/>
              </a:xfrm>
              <a:prstGeom prst="rect">
                <a:avLst/>
              </a:prstGeom>
            </p:spPr>
            <p:txBody>
              <a:bodyPr vert="horz"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600" b="1" kern="1200" cap="all" spc="20" baseline="0" noProof="0">
                    <a:solidFill>
                      <a:schemeClr val="tx1"/>
                    </a:solidFill>
                    <a:latin typeface="Aptos" panose="020B0004020202020204" pitchFamily="34" charset="0"/>
                    <a:ea typeface="+mn-ea"/>
                    <a:cs typeface="Aparajita" panose="02020603050405020304" pitchFamily="18" charset="0"/>
                  </a:rPr>
                  <a:t>Method 1: </a:t>
                </a:r>
                <a:r>
                  <a:rPr lang="en-US" sz="600" b="0" kern="1200" cap="all" spc="20" baseline="0" noProof="0">
                    <a:solidFill>
                      <a:schemeClr val="tx1"/>
                    </a:solidFill>
                    <a:latin typeface="Aptos" panose="020B0004020202020204" pitchFamily="34" charset="0"/>
                    <a:ea typeface="+mn-ea"/>
                    <a:cs typeface="Aparajita" panose="02020603050405020304" pitchFamily="18" charset="0"/>
                  </a:rPr>
                  <a:t>RIGHT CLICK</a:t>
                </a:r>
              </a:p>
              <a:p>
                <a:pPr marL="0" algn="l" defTabSz="914400" rtl="0" eaLnBrk="1" latinLnBrk="0" hangingPunct="1">
                  <a:spcBef>
                    <a:spcPts val="200"/>
                  </a:spcBef>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Right-click on icon and select “Change Picture”</a:t>
                </a:r>
              </a:p>
            </p:txBody>
          </p:sp>
          <p:sp>
            <p:nvSpPr>
              <p:cNvPr id="53" name="TextBox 52">
                <a:extLst>
                  <a:ext uri="{FF2B5EF4-FFF2-40B4-BE49-F238E27FC236}">
                    <a16:creationId xmlns:a16="http://schemas.microsoft.com/office/drawing/2014/main" id="{7D86C7BB-19BF-2243-ABDF-E97B5A6A49DB}"/>
                  </a:ext>
                </a:extLst>
              </p:cNvPr>
              <p:cNvSpPr txBox="1"/>
              <p:nvPr userDrawn="1"/>
            </p:nvSpPr>
            <p:spPr>
              <a:xfrm>
                <a:off x="9713479" y="6516011"/>
                <a:ext cx="2422981" cy="499367"/>
              </a:xfrm>
              <a:prstGeom prst="rect">
                <a:avLst/>
              </a:prstGeom>
            </p:spPr>
            <p:txBody>
              <a:bodyPr vert="horz" wrap="square" lIns="0" tIns="0" rIns="0" bIns="0" rtlCol="0" anchor="t">
                <a:spAutoFit/>
              </a:bodyPr>
              <a:lstStyle/>
              <a:p>
                <a:pPr marL="134938" lvl="1" indent="-131763" algn="l" defTabSz="914400" rtl="0" eaLnBrk="1" latinLnBrk="0" hangingPunct="1">
                  <a:lnSpc>
                    <a:spcPct val="90000"/>
                  </a:lnSpc>
                  <a:spcBef>
                    <a:spcPts val="0"/>
                  </a:spcBef>
                  <a:spcAft>
                    <a:spcPts val="300"/>
                  </a:spcAft>
                  <a:buFont typeface="Wingdings" pitchFamily="2" charset="2"/>
                  <a:buChar char="§"/>
                  <a:tabLst/>
                  <a:defRPr/>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Deleting the image may bring the image placeholder to the top layer, covering the photo caption textbox. Right-click on the placeholder and choose “Send to Back”.</a:t>
                </a:r>
              </a:p>
            </p:txBody>
          </p:sp>
          <p:sp>
            <p:nvSpPr>
              <p:cNvPr id="54" name="TextBox 53">
                <a:extLst>
                  <a:ext uri="{FF2B5EF4-FFF2-40B4-BE49-F238E27FC236}">
                    <a16:creationId xmlns:a16="http://schemas.microsoft.com/office/drawing/2014/main" id="{A1904FFB-C739-0F90-C7F5-DA9DED094FAB}"/>
                  </a:ext>
                </a:extLst>
              </p:cNvPr>
              <p:cNvSpPr txBox="1"/>
              <p:nvPr userDrawn="1"/>
            </p:nvSpPr>
            <p:spPr>
              <a:xfrm>
                <a:off x="9713479" y="6063079"/>
                <a:ext cx="2422981" cy="394980"/>
              </a:xfrm>
              <a:prstGeom prst="rect">
                <a:avLst/>
              </a:prstGeom>
            </p:spPr>
            <p:txBody>
              <a:bodyPr vert="horz"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00" b="1" i="0" u="none" strike="noStrike" kern="1200" cap="all" spc="20" normalizeH="0" baseline="0" noProof="0">
                    <a:ln>
                      <a:noFill/>
                    </a:ln>
                    <a:solidFill>
                      <a:schemeClr val="tx1"/>
                    </a:solidFill>
                    <a:effectLst/>
                    <a:uLnTx/>
                    <a:uFillTx/>
                    <a:latin typeface="Aptos" panose="020B0004020202020204" pitchFamily="34" charset="0"/>
                    <a:ea typeface="+mn-ea"/>
                    <a:cs typeface="Aparajita" panose="02020603050405020304" pitchFamily="18" charset="0"/>
                  </a:rPr>
                  <a:t>Method 2: </a:t>
                </a:r>
                <a:r>
                  <a:rPr kumimoji="0" lang="en-US" sz="600" b="0" i="0" u="none" strike="noStrike" kern="1200" cap="all" spc="20" normalizeH="0" baseline="0" noProof="0">
                    <a:ln>
                      <a:noFill/>
                    </a:ln>
                    <a:solidFill>
                      <a:schemeClr val="tx1"/>
                    </a:solidFill>
                    <a:effectLst/>
                    <a:uLnTx/>
                    <a:uFillTx/>
                    <a:latin typeface="Aptos" panose="020B0004020202020204" pitchFamily="34" charset="0"/>
                    <a:ea typeface="+mn-ea"/>
                    <a:cs typeface="Aparajita" panose="02020603050405020304" pitchFamily="18" charset="0"/>
                  </a:rPr>
                  <a:t>RESET PLACEHOLDER</a:t>
                </a:r>
              </a:p>
              <a:p>
                <a:pPr marL="0" algn="l" defTabSz="914400" rtl="0" eaLnBrk="1" latinLnBrk="0" hangingPunct="1">
                  <a:spcBef>
                    <a:spcPts val="200"/>
                  </a:spcBef>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First, delete the existing icon to reset the photo placeholder functionality.</a:t>
                </a:r>
              </a:p>
            </p:txBody>
          </p:sp>
          <p:sp>
            <p:nvSpPr>
              <p:cNvPr id="55" name="TextBox 54">
                <a:extLst>
                  <a:ext uri="{FF2B5EF4-FFF2-40B4-BE49-F238E27FC236}">
                    <a16:creationId xmlns:a16="http://schemas.microsoft.com/office/drawing/2014/main" id="{ACB1AC66-5C4B-469C-9B82-3DEC7748C8C2}"/>
                  </a:ext>
                </a:extLst>
              </p:cNvPr>
              <p:cNvSpPr txBox="1"/>
              <p:nvPr userDrawn="1"/>
            </p:nvSpPr>
            <p:spPr>
              <a:xfrm>
                <a:off x="9713479" y="7056726"/>
                <a:ext cx="2422981" cy="138499"/>
              </a:xfrm>
              <a:prstGeom prst="rect">
                <a:avLst/>
              </a:prstGeom>
            </p:spPr>
            <p:txBody>
              <a:bodyPr vert="horz" wrap="square" lIns="0" tIns="0" rIns="0" bIns="0" rtlCol="0" anchor="t">
                <a:spAutoFit/>
              </a:bodyPr>
              <a:lstStyle/>
              <a:p>
                <a:pPr marL="0" algn="l" defTabSz="914400" rtl="0" eaLnBrk="1" latinLnBrk="0" hangingPunct="1">
                  <a:spcBef>
                    <a:spcPts val="200"/>
                  </a:spcBef>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You can now add a new icon as normal.</a:t>
                </a:r>
              </a:p>
            </p:txBody>
          </p:sp>
          <p:cxnSp>
            <p:nvCxnSpPr>
              <p:cNvPr id="56" name="Straight Connector 55">
                <a:extLst>
                  <a:ext uri="{FF2B5EF4-FFF2-40B4-BE49-F238E27FC236}">
                    <a16:creationId xmlns:a16="http://schemas.microsoft.com/office/drawing/2014/main" id="{59F4B141-EF3E-3F29-C00E-0D1B85F79C61}"/>
                  </a:ext>
                </a:extLst>
              </p:cNvPr>
              <p:cNvCxnSpPr>
                <a:cxnSpLocks/>
              </p:cNvCxnSpPr>
              <p:nvPr userDrawn="1"/>
            </p:nvCxnSpPr>
            <p:spPr>
              <a:xfrm>
                <a:off x="9713479" y="5957047"/>
                <a:ext cx="270000"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FA8221B-19B5-DF1D-3769-8CEB0E2CD3AB}"/>
                  </a:ext>
                </a:extLst>
              </p:cNvPr>
              <p:cNvSpPr txBox="1"/>
              <p:nvPr userDrawn="1"/>
            </p:nvSpPr>
            <p:spPr>
              <a:xfrm>
                <a:off x="9919213" y="5297596"/>
                <a:ext cx="272091" cy="153888"/>
              </a:xfrm>
              <a:prstGeom prst="rect">
                <a:avLst/>
              </a:prstGeom>
            </p:spPr>
            <p:txBody>
              <a:bodyPr vert="horz" wrap="square" lIns="0" tIns="0" rIns="0" bIns="0" rtlCol="0" anchor="t">
                <a:spAutoFit/>
              </a:bodyPr>
              <a:lstStyle/>
              <a:p>
                <a:pPr algn="l"/>
                <a:r>
                  <a:rPr lang="en-US" sz="1000" kern="1200" cap="all" spc="150" baseline="0">
                    <a:solidFill>
                      <a:schemeClr val="tx1"/>
                    </a:solidFill>
                    <a:latin typeface="+mn-lt"/>
                    <a:ea typeface="+mn-ea"/>
                    <a:cs typeface="+mn-cs"/>
                  </a:rPr>
                  <a:t>TIP</a:t>
                </a:r>
              </a:p>
            </p:txBody>
          </p:sp>
        </p:grpSp>
      </p:grpSp>
      <p:sp>
        <p:nvSpPr>
          <p:cNvPr id="2" name="Footer Placeholder 1">
            <a:extLst>
              <a:ext uri="{FF2B5EF4-FFF2-40B4-BE49-F238E27FC236}">
                <a16:creationId xmlns:a16="http://schemas.microsoft.com/office/drawing/2014/main" id="{A85A980C-84E3-2D1C-3C83-37EF671921AD}"/>
              </a:ext>
            </a:extLst>
          </p:cNvPr>
          <p:cNvSpPr>
            <a:spLocks noGrp="1"/>
          </p:cNvSpPr>
          <p:nvPr>
            <p:ph type="ftr" sz="quarter" idx="32"/>
          </p:nvPr>
        </p:nvSpPr>
        <p:spPr/>
        <p:txBody>
          <a:bodyPr/>
          <a:lstStyle/>
          <a:p>
            <a:endParaRPr lang="en-CA"/>
          </a:p>
        </p:txBody>
      </p:sp>
      <p:sp>
        <p:nvSpPr>
          <p:cNvPr id="10" name="Text Placeholder 22">
            <a:extLst>
              <a:ext uri="{FF2B5EF4-FFF2-40B4-BE49-F238E27FC236}">
                <a16:creationId xmlns:a16="http://schemas.microsoft.com/office/drawing/2014/main" id="{5DE8ED68-428F-47DF-6FEA-AE7FB9D8D15D}"/>
              </a:ext>
            </a:extLst>
          </p:cNvPr>
          <p:cNvSpPr>
            <a:spLocks noGrp="1"/>
          </p:cNvSpPr>
          <p:nvPr>
            <p:ph type="body" sz="quarter" idx="34" hasCustomPrompt="1"/>
          </p:nvPr>
        </p:nvSpPr>
        <p:spPr>
          <a:xfrm>
            <a:off x="6240018" y="1706497"/>
            <a:ext cx="5419727" cy="905188"/>
          </a:xfrm>
          <a:prstGeom prst="callout1">
            <a:avLst>
              <a:gd name="adj1" fmla="val 93708"/>
              <a:gd name="adj2" fmla="val -69"/>
              <a:gd name="adj3" fmla="val 93686"/>
              <a:gd name="adj4" fmla="val 11746"/>
            </a:avLst>
          </a:prstGeom>
          <a:ln w="31750">
            <a:solidFill>
              <a:schemeClr val="accent5"/>
            </a:solidFill>
          </a:ln>
        </p:spPr>
        <p:txBody>
          <a:bodyPr wrap="square" bIns="180000" anchor="b">
            <a:noAutofit/>
          </a:bodyPr>
          <a:lstStyle>
            <a:lvl1pPr marL="0" indent="0">
              <a:lnSpc>
                <a:spcPct val="85000"/>
              </a:lnSpc>
              <a:spcBef>
                <a:spcPts val="0"/>
              </a:spcBef>
              <a:spcAft>
                <a:spcPts val="0"/>
              </a:spcAft>
              <a:buNone/>
              <a:defRPr lang="en-US" sz="2200" kern="1200" spc="-20" baseline="0" dirty="0">
                <a:solidFill>
                  <a:schemeClr val="tx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br>
              <a:rPr lang="en-US"/>
            </a:br>
            <a:r>
              <a:rPr lang="en-US"/>
              <a:t>2 lines maximum</a:t>
            </a:r>
          </a:p>
        </p:txBody>
      </p:sp>
      <p:sp>
        <p:nvSpPr>
          <p:cNvPr id="12" name="Text Placeholder 16">
            <a:extLst>
              <a:ext uri="{FF2B5EF4-FFF2-40B4-BE49-F238E27FC236}">
                <a16:creationId xmlns:a16="http://schemas.microsoft.com/office/drawing/2014/main" id="{324B9E31-F60C-0248-1D39-D3565D40F967}"/>
              </a:ext>
            </a:extLst>
          </p:cNvPr>
          <p:cNvSpPr>
            <a:spLocks noGrp="1"/>
          </p:cNvSpPr>
          <p:nvPr>
            <p:ph type="body" sz="quarter" idx="35" hasCustomPrompt="1"/>
          </p:nvPr>
        </p:nvSpPr>
        <p:spPr>
          <a:xfrm>
            <a:off x="6240018" y="2868418"/>
            <a:ext cx="5429386" cy="2508379"/>
          </a:xfrm>
        </p:spPr>
        <p:txBody>
          <a:bodyPr wrap="square">
            <a:noAutofit/>
          </a:bodyPr>
          <a:lstStyle>
            <a:lvl1pPr marL="0" indent="0">
              <a:lnSpc>
                <a:spcPct val="100000"/>
              </a:lnSpc>
              <a:spcBef>
                <a:spcPts val="0"/>
              </a:spcBef>
              <a:spcAft>
                <a:spcPts val="400"/>
              </a:spcAft>
              <a:buNone/>
              <a:defRPr lang="en-US" sz="1600" kern="1200" baseline="0" dirty="0">
                <a:solidFill>
                  <a:schemeClr val="tx1"/>
                </a:solidFill>
                <a:latin typeface="+mn-lt"/>
                <a:ea typeface="+mn-ea"/>
                <a:cs typeface="+mn-cs"/>
              </a:defRPr>
            </a:lvl1pPr>
          </a:lstStyle>
          <a:p>
            <a:pPr marL="0" lvl="0" indent="0" algn="l" defTabSz="914400" rtl="0" eaLnBrk="1" latinLnBrk="0" hangingPunct="1">
              <a:lnSpc>
                <a:spcPct val="100000"/>
              </a:lnSpc>
              <a:spcBef>
                <a:spcPts val="0"/>
              </a:spcBef>
              <a:spcAft>
                <a:spcPts val="400"/>
              </a:spcAft>
              <a:buClrTx/>
              <a:buFont typeface="Arial" panose="020B0604020202020204" pitchFamily="34" charset="0"/>
              <a:buNone/>
            </a:pPr>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a:p>
            <a:pPr marL="0" lvl="0" indent="0" algn="l" defTabSz="914400" rtl="0" eaLnBrk="1" latinLnBrk="0" hangingPunct="1">
              <a:lnSpc>
                <a:spcPct val="100000"/>
              </a:lnSpc>
              <a:spcBef>
                <a:spcPts val="0"/>
              </a:spcBef>
              <a:spcAft>
                <a:spcPts val="400"/>
              </a:spcAft>
              <a:buClrTx/>
              <a:buFont typeface="Arial" panose="020B0604020202020204" pitchFamily="34" charset="0"/>
              <a:buNone/>
            </a:pPr>
            <a:r>
              <a:rPr lang="en-US"/>
              <a:t>Nunc </a:t>
            </a:r>
            <a:r>
              <a:rPr lang="en-US" err="1"/>
              <a:t>viverra</a:t>
            </a:r>
            <a:r>
              <a:rPr lang="en-US"/>
              <a:t> </a:t>
            </a:r>
            <a:r>
              <a:rPr lang="en-US" err="1"/>
              <a:t>imperdiet</a:t>
            </a:r>
            <a:r>
              <a:rPr lang="en-US"/>
              <a:t> </a:t>
            </a:r>
            <a:r>
              <a:rPr lang="en-US" err="1"/>
              <a:t>enim</a:t>
            </a:r>
            <a:r>
              <a:rPr lang="en-US"/>
              <a:t>. </a:t>
            </a:r>
            <a:r>
              <a:rPr lang="en-US" err="1"/>
              <a:t>Fusce</a:t>
            </a:r>
            <a:r>
              <a:rPr lang="en-US"/>
              <a:t> est. </a:t>
            </a:r>
            <a:r>
              <a:rPr lang="en-US" err="1"/>
              <a:t>Vivamus</a:t>
            </a:r>
            <a:r>
              <a:rPr lang="en-US"/>
              <a:t> a </a:t>
            </a:r>
            <a:r>
              <a:rPr lang="en-US" err="1"/>
              <a:t>tellus</a:t>
            </a:r>
            <a:endParaRPr lang="en-US"/>
          </a:p>
          <a:p>
            <a:pPr marL="0" lvl="0" indent="0" algn="l" defTabSz="914400" rtl="0" eaLnBrk="1" latinLnBrk="0" hangingPunct="1">
              <a:lnSpc>
                <a:spcPct val="100000"/>
              </a:lnSpc>
              <a:spcBef>
                <a:spcPts val="0"/>
              </a:spcBef>
              <a:spcAft>
                <a:spcPts val="400"/>
              </a:spcAft>
              <a:buClrTx/>
              <a:buFont typeface="Arial" panose="020B0604020202020204" pitchFamily="34" charset="0"/>
              <a:buNone/>
            </a:pP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fames ac </a:t>
            </a:r>
            <a:r>
              <a:rPr lang="en-US" err="1"/>
              <a:t>turpis</a:t>
            </a:r>
            <a:r>
              <a:rPr lang="en-US"/>
              <a:t> </a:t>
            </a:r>
            <a:r>
              <a:rPr lang="en-US" err="1"/>
              <a:t>egestas</a:t>
            </a:r>
            <a:r>
              <a:rPr lang="en-US"/>
              <a:t>. Proin pharetra </a:t>
            </a:r>
            <a:r>
              <a:rPr lang="en-US" err="1"/>
              <a:t>nonummy</a:t>
            </a:r>
            <a:r>
              <a:rPr lang="en-US"/>
              <a:t> </a:t>
            </a:r>
            <a:r>
              <a:rPr lang="en-US" err="1"/>
              <a:t>pede</a:t>
            </a:r>
            <a:r>
              <a:rPr lang="en-US"/>
              <a:t>. </a:t>
            </a:r>
            <a:r>
              <a:rPr lang="en-US" err="1"/>
              <a:t>Mauris</a:t>
            </a:r>
            <a:r>
              <a:rPr lang="en-US"/>
              <a:t> et </a:t>
            </a:r>
            <a:r>
              <a:rPr lang="en-US" err="1"/>
              <a:t>orci</a:t>
            </a:r>
            <a:r>
              <a:rPr lang="en-US"/>
              <a:t>.</a:t>
            </a:r>
          </a:p>
        </p:txBody>
      </p:sp>
    </p:spTree>
    <p:extLst>
      <p:ext uri="{BB962C8B-B14F-4D97-AF65-F5344CB8AC3E}">
        <p14:creationId xmlns:p14="http://schemas.microsoft.com/office/powerpoint/2010/main" val="140773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Column_Black (No Ic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2588C0-C7B7-463F-660E-0A4A3FD24785}"/>
              </a:ext>
            </a:extLst>
          </p:cNvPr>
          <p:cNvSpPr>
            <a:spLocks noGrp="1"/>
          </p:cNvSpPr>
          <p:nvPr>
            <p:ph type="title" hasCustomPrompt="1"/>
          </p:nvPr>
        </p:nvSpPr>
        <p:spPr>
          <a:xfrm>
            <a:off x="515938" y="628016"/>
            <a:ext cx="11160126" cy="647700"/>
          </a:xfrm>
        </p:spPr>
        <p:txBody>
          <a:bodyPr/>
          <a:lstStyle>
            <a:lvl1pPr algn="l" defTabSz="914400" rtl="0" eaLnBrk="1" latinLnBrk="0" hangingPunct="1">
              <a:lnSpc>
                <a:spcPct val="85000"/>
              </a:lnSpc>
              <a:spcBef>
                <a:spcPct val="0"/>
              </a:spcBef>
              <a:buNone/>
              <a:defRPr lang="en-CA" sz="2800" kern="2000" spc="-50" baseline="0" dirty="0">
                <a:solidFill>
                  <a:schemeClr val="tx2"/>
                </a:solidFill>
                <a:latin typeface="+mj-lt"/>
                <a:ea typeface="+mj-ea"/>
                <a:cs typeface="+mj-cs"/>
              </a:defRPr>
            </a:lvl1pPr>
          </a:lstStyle>
          <a:p>
            <a:r>
              <a:rPr lang="en-US"/>
              <a:t>Three column layout</a:t>
            </a:r>
            <a:br>
              <a:rPr lang="en-US"/>
            </a:br>
            <a:r>
              <a:rPr lang="en-US"/>
              <a:t>Title 2 lines maximum</a:t>
            </a:r>
            <a:endParaRPr lang="en-CA"/>
          </a:p>
        </p:txBody>
      </p:sp>
      <p:sp>
        <p:nvSpPr>
          <p:cNvPr id="23" name="TextBox 22">
            <a:extLst>
              <a:ext uri="{FF2B5EF4-FFF2-40B4-BE49-F238E27FC236}">
                <a16:creationId xmlns:a16="http://schemas.microsoft.com/office/drawing/2014/main" id="{EDE40922-B18A-2DF9-C121-EF497B173DA5}"/>
              </a:ext>
            </a:extLst>
          </p:cNvPr>
          <p:cNvSpPr txBox="1"/>
          <p:nvPr userDrawn="1"/>
        </p:nvSpPr>
        <p:spPr>
          <a:xfrm>
            <a:off x="11676063" y="6371918"/>
            <a:ext cx="376236" cy="153055"/>
          </a:xfrm>
          <a:prstGeom prst="rect">
            <a:avLst/>
          </a:prstGeom>
        </p:spPr>
        <p:txBody>
          <a:bodyPr vert="horz" wrap="square" lIns="18288" tIns="0" rIns="18288" bIns="9144" rtlCol="0" anchor="b">
            <a:spAutoFit/>
          </a:bodyPr>
          <a:lstStyle>
            <a:defPPr>
              <a:defRPr lang="en-US"/>
            </a:defPPr>
            <a:lvl1pPr>
              <a:defRPr sz="800">
                <a:solidFill>
                  <a:schemeClr val="tx1">
                    <a:tint val="75000"/>
                  </a:schemeClr>
                </a:solidFill>
              </a:defRPr>
            </a:lvl1pPr>
          </a:lstStyle>
          <a:p>
            <a:pPr marL="0" lvl="0" algn="l" defTabSz="914400" rtl="0" eaLnBrk="1" latinLnBrk="0" hangingPunct="1">
              <a:lnSpc>
                <a:spcPct val="125000"/>
              </a:lnSpc>
            </a:pPr>
            <a:fld id="{B01BFD70-D99E-427C-A01B-19B2BB56A3C8}" type="slidenum">
              <a:rPr lang="en-US" sz="800" kern="1200" smtClean="0">
                <a:solidFill>
                  <a:schemeClr val="accent6">
                    <a:lumMod val="90000"/>
                  </a:schemeClr>
                </a:solidFill>
                <a:latin typeface="+mn-lt"/>
                <a:ea typeface="+mn-ea"/>
                <a:cs typeface="+mn-cs"/>
              </a:rPr>
              <a:pPr marL="0" lvl="0" algn="l" defTabSz="914400" rtl="0" eaLnBrk="1" latinLnBrk="0" hangingPunct="1">
                <a:lnSpc>
                  <a:spcPct val="125000"/>
                </a:lnSpc>
              </a:pPr>
              <a:t>‹#›</a:t>
            </a:fld>
            <a:endParaRPr lang="en-US" sz="800" kern="1200">
              <a:solidFill>
                <a:schemeClr val="accent6">
                  <a:lumMod val="90000"/>
                </a:schemeClr>
              </a:solidFill>
              <a:latin typeface="+mn-lt"/>
              <a:ea typeface="+mn-ea"/>
              <a:cs typeface="+mn-cs"/>
            </a:endParaRPr>
          </a:p>
        </p:txBody>
      </p:sp>
      <p:grpSp>
        <p:nvGrpSpPr>
          <p:cNvPr id="40" name="Group 39">
            <a:extLst>
              <a:ext uri="{FF2B5EF4-FFF2-40B4-BE49-F238E27FC236}">
                <a16:creationId xmlns:a16="http://schemas.microsoft.com/office/drawing/2014/main" id="{C3479EAD-810E-2127-DFE4-C119FFAAF25F}"/>
              </a:ext>
            </a:extLst>
          </p:cNvPr>
          <p:cNvGrpSpPr/>
          <p:nvPr userDrawn="1"/>
        </p:nvGrpSpPr>
        <p:grpSpPr>
          <a:xfrm>
            <a:off x="12290489" y="-1"/>
            <a:ext cx="2910882" cy="6858001"/>
            <a:chOff x="12290489" y="-1"/>
            <a:chExt cx="2910882" cy="6858001"/>
          </a:xfrm>
        </p:grpSpPr>
        <p:sp>
          <p:nvSpPr>
            <p:cNvPr id="41" name="Rectangle 40">
              <a:extLst>
                <a:ext uri="{FF2B5EF4-FFF2-40B4-BE49-F238E27FC236}">
                  <a16:creationId xmlns:a16="http://schemas.microsoft.com/office/drawing/2014/main" id="{5BDB44CD-9F2B-F58C-094C-02B9892CF15A}"/>
                </a:ext>
              </a:extLst>
            </p:cNvPr>
            <p:cNvSpPr/>
            <p:nvPr userDrawn="1"/>
          </p:nvSpPr>
          <p:spPr>
            <a:xfrm>
              <a:off x="12290489" y="-1"/>
              <a:ext cx="273515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latin typeface="Aptos" panose="020B0004020202020204" pitchFamily="34" charset="0"/>
                <a:cs typeface="Aparajita" panose="02020603050405020304" pitchFamily="18" charset="0"/>
              </a:endParaRPr>
            </a:p>
          </p:txBody>
        </p:sp>
        <p:sp>
          <p:nvSpPr>
            <p:cNvPr id="42" name="TextBox 41">
              <a:extLst>
                <a:ext uri="{FF2B5EF4-FFF2-40B4-BE49-F238E27FC236}">
                  <a16:creationId xmlns:a16="http://schemas.microsoft.com/office/drawing/2014/main" id="{FB15FE9D-716F-C274-7D27-8D223E8ABE60}"/>
                </a:ext>
              </a:extLst>
            </p:cNvPr>
            <p:cNvSpPr txBox="1"/>
            <p:nvPr userDrawn="1"/>
          </p:nvSpPr>
          <p:spPr>
            <a:xfrm>
              <a:off x="12449814" y="173148"/>
              <a:ext cx="1455527" cy="169277"/>
            </a:xfrm>
            <a:prstGeom prst="rect">
              <a:avLst/>
            </a:prstGeom>
          </p:spPr>
          <p:txBody>
            <a:bodyPr vert="horz" wrap="none" lIns="0" tIns="0" rIns="0" bIns="0" rtlCol="0" anchor="t">
              <a:spAutoFit/>
            </a:bodyPr>
            <a:lstStyle>
              <a:defPPr>
                <a:defRPr lang="en-US"/>
              </a:defPPr>
              <a:lvl1pPr>
                <a:defRPr sz="1100">
                  <a:solidFill>
                    <a:schemeClr val="accent2"/>
                  </a:solidFill>
                  <a:latin typeface="Arial" charset="0"/>
                  <a:ea typeface="Arial" charset="0"/>
                  <a:cs typeface="Arial" charset="0"/>
                </a:defRPr>
              </a:lvl1pPr>
            </a:lstStyle>
            <a:p>
              <a:pPr lvl="0"/>
              <a:r>
                <a:rPr lang="en-US" b="1">
                  <a:solidFill>
                    <a:schemeClr val="bg1"/>
                  </a:solidFill>
                  <a:latin typeface="Aptos" panose="020B0004020202020204" pitchFamily="34" charset="0"/>
                  <a:cs typeface="Aparajita" panose="02020603050405020304" pitchFamily="18" charset="0"/>
                </a:rPr>
                <a:t>HOW TO ADD AN ICON</a:t>
              </a:r>
            </a:p>
          </p:txBody>
        </p:sp>
        <p:cxnSp>
          <p:nvCxnSpPr>
            <p:cNvPr id="43" name="Straight Connector 42">
              <a:extLst>
                <a:ext uri="{FF2B5EF4-FFF2-40B4-BE49-F238E27FC236}">
                  <a16:creationId xmlns:a16="http://schemas.microsoft.com/office/drawing/2014/main" id="{8E80D713-C5E7-B361-2F72-50AD4046E3F8}"/>
                </a:ext>
              </a:extLst>
            </p:cNvPr>
            <p:cNvCxnSpPr>
              <a:cxnSpLocks/>
            </p:cNvCxnSpPr>
            <p:nvPr userDrawn="1"/>
          </p:nvCxnSpPr>
          <p:spPr>
            <a:xfrm>
              <a:off x="12449814" y="423012"/>
              <a:ext cx="270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3B814A9-8A88-5DDE-79A3-1B2EF1A66658}"/>
                </a:ext>
              </a:extLst>
            </p:cNvPr>
            <p:cNvSpPr txBox="1"/>
            <p:nvPr userDrawn="1"/>
          </p:nvSpPr>
          <p:spPr>
            <a:xfrm>
              <a:off x="12614407" y="1281322"/>
              <a:ext cx="2297338" cy="606192"/>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lvl="0" indent="0">
                <a:buFont typeface="Arial" panose="020B0604020202020204" pitchFamily="34" charset="0"/>
                <a:buNone/>
              </a:pPr>
              <a:r>
                <a:rPr lang="en-US" sz="600" b="1">
                  <a:latin typeface="Aptos" panose="020B0004020202020204" pitchFamily="34" charset="0"/>
                  <a:cs typeface="Aparajita" panose="02020603050405020304" pitchFamily="18" charset="0"/>
                </a:rPr>
                <a:t>Method 1: </a:t>
              </a:r>
              <a:r>
                <a:rPr lang="en-US" sz="600" b="0">
                  <a:latin typeface="Aptos" panose="020B0004020202020204" pitchFamily="34" charset="0"/>
                  <a:cs typeface="Aparajita" panose="02020603050405020304" pitchFamily="18" charset="0"/>
                </a:rPr>
                <a:t>from file browser</a:t>
              </a:r>
            </a:p>
            <a:p>
              <a:pPr lvl="1">
                <a:buNone/>
              </a:pPr>
              <a:r>
                <a:rPr lang="en-US" sz="1050">
                  <a:latin typeface="Aptos" panose="020B0004020202020204" pitchFamily="34" charset="0"/>
                  <a:cs typeface="Aparajita" panose="02020603050405020304" pitchFamily="18" charset="0"/>
                </a:rPr>
                <a:t>Drag the icon onto the slide.</a:t>
              </a:r>
            </a:p>
            <a:p>
              <a:pPr marL="0" marR="0" lvl="1" indent="0" algn="l" defTabSz="914400" rtl="0" eaLnBrk="1" fontAlgn="auto" latinLnBrk="0" hangingPunct="1">
                <a:lnSpc>
                  <a:spcPct val="90000"/>
                </a:lnSpc>
                <a:spcBef>
                  <a:spcPts val="0"/>
                </a:spcBef>
                <a:spcAft>
                  <a:spcPts val="300"/>
                </a:spcAft>
                <a:buClrTx/>
                <a:buSzTx/>
                <a:buFontTx/>
                <a:buNone/>
                <a:tabLst/>
                <a:defRPr/>
              </a:pPr>
              <a:r>
                <a:rPr lang="en-US" sz="700">
                  <a:latin typeface="Aptos" panose="020B0004020202020204" pitchFamily="34" charset="0"/>
                  <a:cs typeface="Aparajita" panose="02020603050405020304" pitchFamily="18" charset="0"/>
                </a:rPr>
                <a:t>Note: If there are multiple image placeholders on the slide, select the intended placeholder before dragging in the image to let PowerPoint know where you want it.</a:t>
              </a:r>
              <a:endParaRPr lang="en-US" sz="1000">
                <a:latin typeface="Aptos" panose="020B0004020202020204" pitchFamily="34" charset="0"/>
                <a:cs typeface="Aparajita" panose="02020603050405020304" pitchFamily="18" charset="0"/>
              </a:endParaRPr>
            </a:p>
          </p:txBody>
        </p:sp>
        <p:sp>
          <p:nvSpPr>
            <p:cNvPr id="45" name="TextBox 44">
              <a:extLst>
                <a:ext uri="{FF2B5EF4-FFF2-40B4-BE49-F238E27FC236}">
                  <a16:creationId xmlns:a16="http://schemas.microsoft.com/office/drawing/2014/main" id="{D615C7A9-E29B-21F9-E2E8-C923E8968F3E}"/>
                </a:ext>
              </a:extLst>
            </p:cNvPr>
            <p:cNvSpPr txBox="1">
              <a:spLocks noChangeAspect="1"/>
            </p:cNvSpPr>
            <p:nvPr/>
          </p:nvSpPr>
          <p:spPr>
            <a:xfrm>
              <a:off x="12449814" y="566082"/>
              <a:ext cx="114706" cy="114706"/>
            </a:xfrm>
            <a:prstGeom prst="ellipse">
              <a:avLst/>
            </a:prstGeom>
            <a:solidFill>
              <a:schemeClr val="accent1"/>
            </a:solidFill>
          </p:spPr>
          <p:txBody>
            <a:bodyPr vert="horz" wrap="none" lIns="0" tIns="0" rIns="0" bIns="0" rtlCol="0" anchor="ctr">
              <a:noAutofit/>
            </a:bodyPr>
            <a:lstStyle/>
            <a:p>
              <a:pPr algn="ctr"/>
              <a:r>
                <a:rPr lang="en-US" sz="500">
                  <a:solidFill>
                    <a:schemeClr val="tx1"/>
                  </a:solidFill>
                  <a:latin typeface="Aptos" panose="020B0004020202020204" pitchFamily="34" charset="0"/>
                  <a:ea typeface="Arial" charset="0"/>
                  <a:cs typeface="Aparajita" panose="02020603050405020304" pitchFamily="18" charset="0"/>
                </a:rPr>
                <a:t>1</a:t>
              </a:r>
            </a:p>
          </p:txBody>
        </p:sp>
        <p:sp>
          <p:nvSpPr>
            <p:cNvPr id="46" name="TextBox 45">
              <a:extLst>
                <a:ext uri="{FF2B5EF4-FFF2-40B4-BE49-F238E27FC236}">
                  <a16:creationId xmlns:a16="http://schemas.microsoft.com/office/drawing/2014/main" id="{3EA8DC82-0D60-6232-3BC9-24A65D14C00F}"/>
                </a:ext>
              </a:extLst>
            </p:cNvPr>
            <p:cNvSpPr txBox="1">
              <a:spLocks noChangeAspect="1"/>
            </p:cNvSpPr>
            <p:nvPr/>
          </p:nvSpPr>
          <p:spPr>
            <a:xfrm>
              <a:off x="12449814" y="1018081"/>
              <a:ext cx="114706" cy="114706"/>
            </a:xfrm>
            <a:prstGeom prst="ellipse">
              <a:avLst/>
            </a:prstGeom>
            <a:solidFill>
              <a:schemeClr val="accent1"/>
            </a:solidFill>
          </p:spPr>
          <p:txBody>
            <a:bodyPr vert="horz" wrap="none" lIns="0" tIns="0" rIns="0" bIns="0" rtlCol="0" anchor="ctr">
              <a:noAutofit/>
            </a:bodyPr>
            <a:lstStyle/>
            <a:p>
              <a:pPr algn="ctr"/>
              <a:r>
                <a:rPr lang="en-US" sz="500">
                  <a:solidFill>
                    <a:schemeClr val="tx1"/>
                  </a:solidFill>
                  <a:latin typeface="Aptos" panose="020B0004020202020204" pitchFamily="34" charset="0"/>
                  <a:ea typeface="Arial" charset="0"/>
                  <a:cs typeface="Aparajita" panose="02020603050405020304" pitchFamily="18" charset="0"/>
                </a:rPr>
                <a:t>2</a:t>
              </a:r>
            </a:p>
          </p:txBody>
        </p:sp>
        <p:sp>
          <p:nvSpPr>
            <p:cNvPr id="47" name="TextBox 46">
              <a:extLst>
                <a:ext uri="{FF2B5EF4-FFF2-40B4-BE49-F238E27FC236}">
                  <a16:creationId xmlns:a16="http://schemas.microsoft.com/office/drawing/2014/main" id="{8FB3888D-CF08-9A5E-6087-0A96D2561366}"/>
                </a:ext>
              </a:extLst>
            </p:cNvPr>
            <p:cNvSpPr txBox="1"/>
            <p:nvPr userDrawn="1"/>
          </p:nvSpPr>
          <p:spPr>
            <a:xfrm>
              <a:off x="12614406" y="545515"/>
              <a:ext cx="2586965" cy="612988"/>
            </a:xfrm>
            <a:prstGeom prst="rect">
              <a:avLst/>
            </a:prstGeom>
          </p:spPr>
          <p:txBody>
            <a:bodyPr vert="horz" wrap="square" lIns="0" tIns="0" rIns="0" bIns="0" rtlCol="0" anchor="t">
              <a:spAutoFit/>
            </a:bodyPr>
            <a:lstStyle>
              <a:defPPr>
                <a:defRPr lang="en-US"/>
              </a:defPPr>
              <a:lvl1pPr lvl="0">
                <a:spcBef>
                  <a:spcPts val="1000"/>
                </a:spcBef>
                <a:spcAft>
                  <a:spcPts val="300"/>
                </a:spcAft>
                <a:defRPr sz="1050" b="0" cap="none" spc="0" baseline="0">
                  <a:solidFill>
                    <a:schemeClr val="bg1"/>
                  </a:solidFill>
                  <a:latin typeface="Arial" charset="0"/>
                  <a:ea typeface="Arial" charset="0"/>
                  <a:cs typeface="Arial" charset="0"/>
                </a:defRPr>
              </a:lvl1pPr>
              <a:lvl2pPr marL="134938" lvl="1" indent="-131763">
                <a:lnSpc>
                  <a:spcPct val="90000"/>
                </a:lnSpc>
                <a:spcAft>
                  <a:spcPts val="300"/>
                </a:spcAft>
                <a:buFont typeface="Wingdings" pitchFamily="2" charset="2"/>
                <a:buChar char="§"/>
                <a:tabLst/>
                <a:defRPr sz="9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lvl="0">
                <a:spcBef>
                  <a:spcPts val="700"/>
                </a:spcBef>
              </a:pPr>
              <a:r>
                <a:rPr lang="en-US">
                  <a:latin typeface="Aptos" panose="020B0004020202020204" pitchFamily="34" charset="0"/>
                  <a:cs typeface="Aparajita" panose="02020603050405020304" pitchFamily="18" charset="0"/>
                </a:rPr>
                <a:t>Source icon from the </a:t>
              </a:r>
              <a:br>
                <a:rPr lang="en-US">
                  <a:latin typeface="Aptos" panose="020B0004020202020204" pitchFamily="34" charset="0"/>
                  <a:cs typeface="Aparajita" panose="02020603050405020304" pitchFamily="18" charset="0"/>
                </a:rPr>
              </a:br>
              <a:r>
                <a:rPr lang="en-US">
                  <a:solidFill>
                    <a:schemeClr val="accent1"/>
                  </a:solidFill>
                  <a:latin typeface="Aptos" panose="020B0004020202020204" pitchFamily="34" charset="0"/>
                  <a:cs typeface="Aparajita" panose="02020603050405020304" pitchFamily="18" charset="0"/>
                </a:rPr>
                <a:t>Qualcomm Icon Library</a:t>
              </a:r>
            </a:p>
            <a:p>
              <a:pPr lvl="0">
                <a:spcBef>
                  <a:spcPts val="700"/>
                </a:spcBef>
              </a:pPr>
              <a:r>
                <a:rPr lang="en-US">
                  <a:latin typeface="Aptos" panose="020B0004020202020204" pitchFamily="34" charset="0"/>
                  <a:cs typeface="Aparajita" panose="02020603050405020304" pitchFamily="18" charset="0"/>
                </a:rPr>
                <a:t>Add the icon to the placeholder.</a:t>
              </a:r>
            </a:p>
          </p:txBody>
        </p:sp>
        <p:sp>
          <p:nvSpPr>
            <p:cNvPr id="48" name="TextBox 47">
              <a:extLst>
                <a:ext uri="{FF2B5EF4-FFF2-40B4-BE49-F238E27FC236}">
                  <a16:creationId xmlns:a16="http://schemas.microsoft.com/office/drawing/2014/main" id="{6CBF6BC2-3BF4-D922-4257-F4687B34FC41}"/>
                </a:ext>
              </a:extLst>
            </p:cNvPr>
            <p:cNvSpPr txBox="1"/>
            <p:nvPr userDrawn="1"/>
          </p:nvSpPr>
          <p:spPr>
            <a:xfrm>
              <a:off x="12614407" y="1990969"/>
              <a:ext cx="1981357" cy="605550"/>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lvl="0" indent="0">
                <a:buFont typeface="Arial" panose="020B0604020202020204" pitchFamily="34" charset="0"/>
                <a:buNone/>
              </a:pPr>
              <a:r>
                <a:rPr lang="en-US" sz="600">
                  <a:latin typeface="Aptos" panose="020B0004020202020204" pitchFamily="34" charset="0"/>
                  <a:cs typeface="Aparajita" panose="02020603050405020304" pitchFamily="18" charset="0"/>
                </a:rPr>
                <a:t>Method 2: </a:t>
              </a:r>
              <a:r>
                <a:rPr lang="en-US" sz="600" b="0">
                  <a:latin typeface="Aptos" panose="020B0004020202020204" pitchFamily="34" charset="0"/>
                  <a:cs typeface="Aparajita" panose="02020603050405020304" pitchFamily="18" charset="0"/>
                </a:rPr>
                <a:t>Paste from clipboard</a:t>
              </a:r>
            </a:p>
            <a:p>
              <a:pPr lvl="1">
                <a:buNone/>
              </a:pPr>
              <a:r>
                <a:rPr lang="en-US" sz="1050">
                  <a:latin typeface="Aptos" panose="020B0004020202020204" pitchFamily="34" charset="0"/>
                  <a:cs typeface="Aparajita" panose="02020603050405020304" pitchFamily="18" charset="0"/>
                </a:rPr>
                <a:t>Select the icon placeholder.</a:t>
              </a:r>
            </a:p>
            <a:p>
              <a:pPr lvl="1">
                <a:buNone/>
              </a:pPr>
              <a:r>
                <a:rPr lang="en-US" sz="1050">
                  <a:latin typeface="Aptos" panose="020B0004020202020204" pitchFamily="34" charset="0"/>
                  <a:cs typeface="Aparajita" panose="02020603050405020304" pitchFamily="18" charset="0"/>
                </a:rPr>
                <a:t>Right-click or use keyboard shortcuts to paste the icon.</a:t>
              </a:r>
            </a:p>
          </p:txBody>
        </p:sp>
        <p:sp>
          <p:nvSpPr>
            <p:cNvPr id="49" name="TextBox 48">
              <a:extLst>
                <a:ext uri="{FF2B5EF4-FFF2-40B4-BE49-F238E27FC236}">
                  <a16:creationId xmlns:a16="http://schemas.microsoft.com/office/drawing/2014/main" id="{0A03FA61-0E9A-7595-F64E-CDB3BA8FA0F9}"/>
                </a:ext>
              </a:extLst>
            </p:cNvPr>
            <p:cNvSpPr txBox="1"/>
            <p:nvPr userDrawn="1"/>
          </p:nvSpPr>
          <p:spPr>
            <a:xfrm>
              <a:off x="12614407" y="2699974"/>
              <a:ext cx="2297338" cy="421654"/>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lvl="0" indent="0">
                <a:buFont typeface="Arial" panose="020B0604020202020204" pitchFamily="34" charset="0"/>
                <a:buNone/>
              </a:pPr>
              <a:r>
                <a:rPr lang="en-US" sz="600">
                  <a:latin typeface="Aptos" panose="020B0004020202020204" pitchFamily="34" charset="0"/>
                  <a:cs typeface="Aparajita" panose="02020603050405020304" pitchFamily="18" charset="0"/>
                </a:rPr>
                <a:t>Method 3: </a:t>
              </a:r>
              <a:r>
                <a:rPr lang="en-US" sz="600" b="0">
                  <a:latin typeface="Aptos" panose="020B0004020202020204" pitchFamily="34" charset="0"/>
                  <a:cs typeface="Aparajita" panose="02020603050405020304" pitchFamily="18" charset="0"/>
                </a:rPr>
                <a:t>Placeholder icon</a:t>
              </a:r>
            </a:p>
            <a:p>
              <a:pPr lvl="1">
                <a:buNone/>
              </a:pPr>
              <a:r>
                <a:rPr lang="en-US" sz="1050">
                  <a:latin typeface="Aptos" panose="020B0004020202020204" pitchFamily="34" charset="0"/>
                  <a:cs typeface="Aparajita" panose="02020603050405020304" pitchFamily="18" charset="0"/>
                </a:rPr>
                <a:t>Click the image icon inside the placeholder to browse for an icon.</a:t>
              </a:r>
            </a:p>
          </p:txBody>
        </p:sp>
        <p:grpSp>
          <p:nvGrpSpPr>
            <p:cNvPr id="50" name="Group 49">
              <a:extLst>
                <a:ext uri="{FF2B5EF4-FFF2-40B4-BE49-F238E27FC236}">
                  <a16:creationId xmlns:a16="http://schemas.microsoft.com/office/drawing/2014/main" id="{045C6CE7-1836-CD98-FD2E-3852CC4F95C4}"/>
                </a:ext>
              </a:extLst>
            </p:cNvPr>
            <p:cNvGrpSpPr/>
            <p:nvPr userDrawn="1"/>
          </p:nvGrpSpPr>
          <p:grpSpPr>
            <a:xfrm>
              <a:off x="12429548" y="3236396"/>
              <a:ext cx="2735151" cy="1280928"/>
              <a:chOff x="9286315" y="6976989"/>
              <a:chExt cx="2735151" cy="1280928"/>
            </a:xfrm>
          </p:grpSpPr>
          <p:sp>
            <p:nvSpPr>
              <p:cNvPr id="61" name="Rectangle 60">
                <a:extLst>
                  <a:ext uri="{FF2B5EF4-FFF2-40B4-BE49-F238E27FC236}">
                    <a16:creationId xmlns:a16="http://schemas.microsoft.com/office/drawing/2014/main" id="{A244D9D0-DA66-A41C-0A97-F246FC60386E}"/>
                  </a:ext>
                </a:extLst>
              </p:cNvPr>
              <p:cNvSpPr/>
              <p:nvPr userDrawn="1"/>
            </p:nvSpPr>
            <p:spPr>
              <a:xfrm>
                <a:off x="9286315" y="6976989"/>
                <a:ext cx="2735151" cy="1280928"/>
              </a:xfrm>
              <a:prstGeom prst="rect">
                <a:avLst/>
              </a:prstGeom>
              <a:solidFill>
                <a:schemeClr val="bg1"/>
              </a:solidFill>
              <a:ln w="254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cs typeface="Aparajita" panose="02020603050405020304" pitchFamily="18" charset="0"/>
                </a:endParaRPr>
              </a:p>
            </p:txBody>
          </p:sp>
          <p:sp>
            <p:nvSpPr>
              <p:cNvPr id="62" name="TextBox 61">
                <a:extLst>
                  <a:ext uri="{FF2B5EF4-FFF2-40B4-BE49-F238E27FC236}">
                    <a16:creationId xmlns:a16="http://schemas.microsoft.com/office/drawing/2014/main" id="{1A64F655-4301-1FB7-250E-9C1A8B5FCB43}"/>
                  </a:ext>
                </a:extLst>
              </p:cNvPr>
              <p:cNvSpPr txBox="1"/>
              <p:nvPr userDrawn="1"/>
            </p:nvSpPr>
            <p:spPr>
              <a:xfrm>
                <a:off x="9970738" y="7105788"/>
                <a:ext cx="1983958" cy="169277"/>
              </a:xfrm>
              <a:prstGeom prst="rect">
                <a:avLst/>
              </a:prstGeom>
            </p:spPr>
            <p:txBody>
              <a:bodyPr vert="horz" wrap="square" lIns="0" tIns="0" rIns="0" bIns="0" rtlCol="0" anchor="t">
                <a:spAutoFit/>
              </a:bodyPr>
              <a:lstStyle/>
              <a:p>
                <a:pPr algn="l"/>
                <a:r>
                  <a:rPr lang="en-US" sz="1100">
                    <a:solidFill>
                      <a:schemeClr val="tx1"/>
                    </a:solidFill>
                    <a:latin typeface="Aptos" panose="020B0004020202020204" pitchFamily="34" charset="0"/>
                    <a:ea typeface="Arial" charset="0"/>
                    <a:cs typeface="Aparajita" panose="02020603050405020304" pitchFamily="18" charset="0"/>
                  </a:rPr>
                  <a:t>Cropping Graphics</a:t>
                </a:r>
              </a:p>
            </p:txBody>
          </p:sp>
          <p:pic>
            <p:nvPicPr>
              <p:cNvPr id="63" name="Graphic 62">
                <a:extLst>
                  <a:ext uri="{FF2B5EF4-FFF2-40B4-BE49-F238E27FC236}">
                    <a16:creationId xmlns:a16="http://schemas.microsoft.com/office/drawing/2014/main" id="{26C4B24F-6463-127F-4A4C-E83AB1F243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446538" y="7116071"/>
                <a:ext cx="155227" cy="155227"/>
              </a:xfrm>
              <a:prstGeom prst="rect">
                <a:avLst/>
              </a:prstGeom>
            </p:spPr>
          </p:pic>
          <p:sp>
            <p:nvSpPr>
              <p:cNvPr id="128" name="TextBox 127">
                <a:extLst>
                  <a:ext uri="{FF2B5EF4-FFF2-40B4-BE49-F238E27FC236}">
                    <a16:creationId xmlns:a16="http://schemas.microsoft.com/office/drawing/2014/main" id="{49B54B08-0A6A-2E23-571B-DAF9DEE5871E}"/>
                  </a:ext>
                </a:extLst>
              </p:cNvPr>
              <p:cNvSpPr txBox="1"/>
              <p:nvPr userDrawn="1"/>
            </p:nvSpPr>
            <p:spPr>
              <a:xfrm>
                <a:off x="9446538" y="7369972"/>
                <a:ext cx="2384904" cy="738664"/>
              </a:xfrm>
              <a:prstGeom prst="rect">
                <a:avLst/>
              </a:prstGeom>
            </p:spPr>
            <p:txBody>
              <a:bodyPr vert="horz" wrap="square" lIns="0" tIns="0" rIns="0" bIns="0" rtlCol="0" anchor="t">
                <a:spAutoFit/>
              </a:bodyPr>
              <a:lstStyle>
                <a:defPPr>
                  <a:defRPr lang="en-US"/>
                </a:defPPr>
                <a:lvl1pPr lvl="0">
                  <a:spcBef>
                    <a:spcPts val="1000"/>
                  </a:spcBef>
                  <a:spcAft>
                    <a:spcPts val="300"/>
                  </a:spcAft>
                  <a:defRPr sz="1050" b="0" cap="none" spc="0" baseline="0">
                    <a:solidFill>
                      <a:schemeClr val="bg1"/>
                    </a:solidFill>
                    <a:latin typeface="Arial" charset="0"/>
                    <a:ea typeface="Arial" charset="0"/>
                    <a:cs typeface="Arial" charset="0"/>
                  </a:defRPr>
                </a:lvl1pPr>
                <a:lvl2pPr marL="134938" lvl="1" indent="-131763">
                  <a:lnSpc>
                    <a:spcPct val="90000"/>
                  </a:lnSpc>
                  <a:spcAft>
                    <a:spcPts val="300"/>
                  </a:spcAft>
                  <a:buFont typeface="Wingdings" pitchFamily="2" charset="2"/>
                  <a:buChar char="§"/>
                  <a:tabLst/>
                  <a:defRPr sz="9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Right-click on the icon.</a:t>
                </a:r>
              </a:p>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Choose “Crop” from the menu. (           )</a:t>
                </a:r>
              </a:p>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Adjust the size and position of the image.</a:t>
                </a:r>
              </a:p>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Press Esc or click outside the image area to exit the cropping mode.</a:t>
                </a:r>
              </a:p>
            </p:txBody>
          </p:sp>
          <p:pic>
            <p:nvPicPr>
              <p:cNvPr id="129" name="Picture 128">
                <a:extLst>
                  <a:ext uri="{FF2B5EF4-FFF2-40B4-BE49-F238E27FC236}">
                    <a16:creationId xmlns:a16="http://schemas.microsoft.com/office/drawing/2014/main" id="{922454F9-38F9-E75F-229D-6791D73750BD}"/>
                  </a:ext>
                </a:extLst>
              </p:cNvPr>
              <p:cNvPicPr>
                <a:picLocks noChangeAspect="1"/>
              </p:cNvPicPr>
              <p:nvPr userDrawn="1"/>
            </p:nvPicPr>
            <p:blipFill rotWithShape="1">
              <a:blip r:embed="rId4"/>
              <a:srcRect l="33684" t="12097" r="43371" b="20368"/>
              <a:stretch/>
            </p:blipFill>
            <p:spPr>
              <a:xfrm>
                <a:off x="11243541" y="7454405"/>
                <a:ext cx="136897" cy="213643"/>
              </a:xfrm>
              <a:prstGeom prst="rect">
                <a:avLst/>
              </a:prstGeom>
              <a:ln w="19050">
                <a:noFill/>
              </a:ln>
            </p:spPr>
          </p:pic>
          <p:sp>
            <p:nvSpPr>
              <p:cNvPr id="131" name="TextBox 130">
                <a:extLst>
                  <a:ext uri="{FF2B5EF4-FFF2-40B4-BE49-F238E27FC236}">
                    <a16:creationId xmlns:a16="http://schemas.microsoft.com/office/drawing/2014/main" id="{89AD0476-0BA4-5FE8-0058-0D8FFD04C7CE}"/>
                  </a:ext>
                </a:extLst>
              </p:cNvPr>
              <p:cNvSpPr txBox="1"/>
              <p:nvPr userDrawn="1"/>
            </p:nvSpPr>
            <p:spPr>
              <a:xfrm>
                <a:off x="9667287" y="7119168"/>
                <a:ext cx="272091" cy="153888"/>
              </a:xfrm>
              <a:prstGeom prst="rect">
                <a:avLst/>
              </a:prstGeom>
            </p:spPr>
            <p:txBody>
              <a:bodyPr vert="horz" wrap="square" lIns="0" tIns="0" rIns="0" bIns="0" rtlCol="0" anchor="t">
                <a:spAutoFit/>
              </a:bodyPr>
              <a:lstStyle/>
              <a:p>
                <a:pPr algn="l"/>
                <a:r>
                  <a:rPr lang="en-US" sz="1000" kern="1200" cap="all" spc="150" baseline="0">
                    <a:solidFill>
                      <a:schemeClr val="tx1"/>
                    </a:solidFill>
                    <a:latin typeface="+mn-lt"/>
                    <a:ea typeface="+mn-ea"/>
                    <a:cs typeface="+mn-cs"/>
                  </a:rPr>
                  <a:t>TIP</a:t>
                </a:r>
              </a:p>
            </p:txBody>
          </p:sp>
        </p:grpSp>
        <p:grpSp>
          <p:nvGrpSpPr>
            <p:cNvPr id="51" name="Group 50">
              <a:extLst>
                <a:ext uri="{FF2B5EF4-FFF2-40B4-BE49-F238E27FC236}">
                  <a16:creationId xmlns:a16="http://schemas.microsoft.com/office/drawing/2014/main" id="{4BE1028D-B18D-B36F-60B3-4986BFEEF925}"/>
                </a:ext>
              </a:extLst>
            </p:cNvPr>
            <p:cNvGrpSpPr/>
            <p:nvPr userDrawn="1"/>
          </p:nvGrpSpPr>
          <p:grpSpPr>
            <a:xfrm>
              <a:off x="12429548" y="4543123"/>
              <a:ext cx="2735151" cy="2200108"/>
              <a:chOff x="9538241" y="5155416"/>
              <a:chExt cx="2735151" cy="2200108"/>
            </a:xfrm>
          </p:grpSpPr>
          <p:sp>
            <p:nvSpPr>
              <p:cNvPr id="52" name="Rectangle 51">
                <a:extLst>
                  <a:ext uri="{FF2B5EF4-FFF2-40B4-BE49-F238E27FC236}">
                    <a16:creationId xmlns:a16="http://schemas.microsoft.com/office/drawing/2014/main" id="{0A9ABB30-2A24-E0D2-55B0-A73CE39D109F}"/>
                  </a:ext>
                </a:extLst>
              </p:cNvPr>
              <p:cNvSpPr/>
              <p:nvPr userDrawn="1"/>
            </p:nvSpPr>
            <p:spPr>
              <a:xfrm>
                <a:off x="9538241" y="5155416"/>
                <a:ext cx="2735151" cy="2200108"/>
              </a:xfrm>
              <a:prstGeom prst="rect">
                <a:avLst/>
              </a:prstGeom>
              <a:solidFill>
                <a:schemeClr val="bg1"/>
              </a:solidFill>
              <a:ln w="254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cs typeface="Aparajita" panose="02020603050405020304" pitchFamily="18" charset="0"/>
                </a:endParaRPr>
              </a:p>
            </p:txBody>
          </p:sp>
          <p:sp>
            <p:nvSpPr>
              <p:cNvPr id="53" name="TextBox 52">
                <a:extLst>
                  <a:ext uri="{FF2B5EF4-FFF2-40B4-BE49-F238E27FC236}">
                    <a16:creationId xmlns:a16="http://schemas.microsoft.com/office/drawing/2014/main" id="{10A95012-A7F5-02FE-E678-BF6265893549}"/>
                  </a:ext>
                </a:extLst>
              </p:cNvPr>
              <p:cNvSpPr txBox="1"/>
              <p:nvPr userDrawn="1"/>
            </p:nvSpPr>
            <p:spPr>
              <a:xfrm>
                <a:off x="10222664" y="5284216"/>
                <a:ext cx="1983958" cy="169277"/>
              </a:xfrm>
              <a:prstGeom prst="rect">
                <a:avLst/>
              </a:prstGeom>
            </p:spPr>
            <p:txBody>
              <a:bodyPr vert="horz" wrap="square" lIns="0" tIns="0" rIns="0" bIns="0" rtlCol="0" anchor="t">
                <a:spAutoFit/>
              </a:bodyPr>
              <a:lstStyle/>
              <a:p>
                <a:pPr algn="l"/>
                <a:r>
                  <a:rPr lang="en-US" sz="1100">
                    <a:solidFill>
                      <a:schemeClr val="tx1"/>
                    </a:solidFill>
                    <a:latin typeface="Aptos" panose="020B0004020202020204" pitchFamily="34" charset="0"/>
                    <a:ea typeface="Arial" charset="0"/>
                    <a:cs typeface="Aparajita" panose="02020603050405020304" pitchFamily="18" charset="0"/>
                  </a:rPr>
                  <a:t>Changing Icons</a:t>
                </a:r>
              </a:p>
            </p:txBody>
          </p:sp>
          <p:pic>
            <p:nvPicPr>
              <p:cNvPr id="54" name="Graphic 53">
                <a:extLst>
                  <a:ext uri="{FF2B5EF4-FFF2-40B4-BE49-F238E27FC236}">
                    <a16:creationId xmlns:a16="http://schemas.microsoft.com/office/drawing/2014/main" id="{C7D43E17-4D5B-8DC8-6045-9AA3AA7D64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698464" y="5294499"/>
                <a:ext cx="155227" cy="155227"/>
              </a:xfrm>
              <a:prstGeom prst="rect">
                <a:avLst/>
              </a:prstGeom>
            </p:spPr>
          </p:pic>
          <p:sp>
            <p:nvSpPr>
              <p:cNvPr id="55" name="TextBox 54">
                <a:extLst>
                  <a:ext uri="{FF2B5EF4-FFF2-40B4-BE49-F238E27FC236}">
                    <a16:creationId xmlns:a16="http://schemas.microsoft.com/office/drawing/2014/main" id="{EAA03FF1-2DB4-2322-26D7-04553EC0EC12}"/>
                  </a:ext>
                </a:extLst>
              </p:cNvPr>
              <p:cNvSpPr txBox="1"/>
              <p:nvPr userDrawn="1"/>
            </p:nvSpPr>
            <p:spPr>
              <a:xfrm>
                <a:off x="9713479" y="5605333"/>
                <a:ext cx="2481100" cy="256480"/>
              </a:xfrm>
              <a:prstGeom prst="rect">
                <a:avLst/>
              </a:prstGeom>
            </p:spPr>
            <p:txBody>
              <a:bodyPr vert="horz"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600" b="1" kern="1200" cap="all" spc="20" baseline="0" noProof="0">
                    <a:solidFill>
                      <a:schemeClr val="tx1"/>
                    </a:solidFill>
                    <a:latin typeface="Aptos" panose="020B0004020202020204" pitchFamily="34" charset="0"/>
                    <a:ea typeface="+mn-ea"/>
                    <a:cs typeface="Aparajita" panose="02020603050405020304" pitchFamily="18" charset="0"/>
                  </a:rPr>
                  <a:t>Method 1: </a:t>
                </a:r>
                <a:r>
                  <a:rPr lang="en-US" sz="600" b="0" kern="1200" cap="all" spc="20" baseline="0" noProof="0">
                    <a:solidFill>
                      <a:schemeClr val="tx1"/>
                    </a:solidFill>
                    <a:latin typeface="Aptos" panose="020B0004020202020204" pitchFamily="34" charset="0"/>
                    <a:ea typeface="+mn-ea"/>
                    <a:cs typeface="Aparajita" panose="02020603050405020304" pitchFamily="18" charset="0"/>
                  </a:rPr>
                  <a:t>RIGHT CLICK</a:t>
                </a:r>
              </a:p>
              <a:p>
                <a:pPr marL="0" algn="l" defTabSz="914400" rtl="0" eaLnBrk="1" latinLnBrk="0" hangingPunct="1">
                  <a:spcBef>
                    <a:spcPts val="200"/>
                  </a:spcBef>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Right-click on icon and select “Change Picture”</a:t>
                </a:r>
              </a:p>
            </p:txBody>
          </p:sp>
          <p:sp>
            <p:nvSpPr>
              <p:cNvPr id="56" name="TextBox 55">
                <a:extLst>
                  <a:ext uri="{FF2B5EF4-FFF2-40B4-BE49-F238E27FC236}">
                    <a16:creationId xmlns:a16="http://schemas.microsoft.com/office/drawing/2014/main" id="{D47EFAF2-523E-10C5-E026-1FF65E7FB2E5}"/>
                  </a:ext>
                </a:extLst>
              </p:cNvPr>
              <p:cNvSpPr txBox="1"/>
              <p:nvPr userDrawn="1"/>
            </p:nvSpPr>
            <p:spPr>
              <a:xfrm>
                <a:off x="9713479" y="6516011"/>
                <a:ext cx="2422981" cy="499367"/>
              </a:xfrm>
              <a:prstGeom prst="rect">
                <a:avLst/>
              </a:prstGeom>
            </p:spPr>
            <p:txBody>
              <a:bodyPr vert="horz" wrap="square" lIns="0" tIns="0" rIns="0" bIns="0" rtlCol="0" anchor="t">
                <a:spAutoFit/>
              </a:bodyPr>
              <a:lstStyle/>
              <a:p>
                <a:pPr marL="134938" lvl="1" indent="-131763" algn="l" defTabSz="914400" rtl="0" eaLnBrk="1" latinLnBrk="0" hangingPunct="1">
                  <a:lnSpc>
                    <a:spcPct val="90000"/>
                  </a:lnSpc>
                  <a:spcBef>
                    <a:spcPts val="0"/>
                  </a:spcBef>
                  <a:spcAft>
                    <a:spcPts val="300"/>
                  </a:spcAft>
                  <a:buFont typeface="Wingdings" pitchFamily="2" charset="2"/>
                  <a:buChar char="§"/>
                  <a:tabLst/>
                  <a:defRPr/>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Deleting the image may bring the image placeholder to the top layer, covering the photo caption textbox. Right-click on the placeholder and choose “Send to Back”.</a:t>
                </a:r>
              </a:p>
            </p:txBody>
          </p:sp>
          <p:sp>
            <p:nvSpPr>
              <p:cNvPr id="57" name="TextBox 56">
                <a:extLst>
                  <a:ext uri="{FF2B5EF4-FFF2-40B4-BE49-F238E27FC236}">
                    <a16:creationId xmlns:a16="http://schemas.microsoft.com/office/drawing/2014/main" id="{3B24F0A0-8AA7-8379-5E4A-1A2A95667D7D}"/>
                  </a:ext>
                </a:extLst>
              </p:cNvPr>
              <p:cNvSpPr txBox="1"/>
              <p:nvPr userDrawn="1"/>
            </p:nvSpPr>
            <p:spPr>
              <a:xfrm>
                <a:off x="9713479" y="6063079"/>
                <a:ext cx="2422981" cy="394980"/>
              </a:xfrm>
              <a:prstGeom prst="rect">
                <a:avLst/>
              </a:prstGeom>
            </p:spPr>
            <p:txBody>
              <a:bodyPr vert="horz"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00" b="1" i="0" u="none" strike="noStrike" kern="1200" cap="all" spc="20" normalizeH="0" baseline="0" noProof="0">
                    <a:ln>
                      <a:noFill/>
                    </a:ln>
                    <a:solidFill>
                      <a:schemeClr val="tx1"/>
                    </a:solidFill>
                    <a:effectLst/>
                    <a:uLnTx/>
                    <a:uFillTx/>
                    <a:latin typeface="Aptos" panose="020B0004020202020204" pitchFamily="34" charset="0"/>
                    <a:ea typeface="+mn-ea"/>
                    <a:cs typeface="Aparajita" panose="02020603050405020304" pitchFamily="18" charset="0"/>
                  </a:rPr>
                  <a:t>Method 2: </a:t>
                </a:r>
                <a:r>
                  <a:rPr kumimoji="0" lang="en-US" sz="600" b="0" i="0" u="none" strike="noStrike" kern="1200" cap="all" spc="20" normalizeH="0" baseline="0" noProof="0">
                    <a:ln>
                      <a:noFill/>
                    </a:ln>
                    <a:solidFill>
                      <a:schemeClr val="tx1"/>
                    </a:solidFill>
                    <a:effectLst/>
                    <a:uLnTx/>
                    <a:uFillTx/>
                    <a:latin typeface="Aptos" panose="020B0004020202020204" pitchFamily="34" charset="0"/>
                    <a:ea typeface="+mn-ea"/>
                    <a:cs typeface="Aparajita" panose="02020603050405020304" pitchFamily="18" charset="0"/>
                  </a:rPr>
                  <a:t>RESET PLACEHOLDER</a:t>
                </a:r>
              </a:p>
              <a:p>
                <a:pPr marL="0" algn="l" defTabSz="914400" rtl="0" eaLnBrk="1" latinLnBrk="0" hangingPunct="1">
                  <a:spcBef>
                    <a:spcPts val="200"/>
                  </a:spcBef>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First, delete the existing icon to reset the photo placeholder functionality.</a:t>
                </a:r>
              </a:p>
            </p:txBody>
          </p:sp>
          <p:sp>
            <p:nvSpPr>
              <p:cNvPr id="58" name="TextBox 57">
                <a:extLst>
                  <a:ext uri="{FF2B5EF4-FFF2-40B4-BE49-F238E27FC236}">
                    <a16:creationId xmlns:a16="http://schemas.microsoft.com/office/drawing/2014/main" id="{01829B35-272F-4074-92CC-A156C1CDADDD}"/>
                  </a:ext>
                </a:extLst>
              </p:cNvPr>
              <p:cNvSpPr txBox="1"/>
              <p:nvPr userDrawn="1"/>
            </p:nvSpPr>
            <p:spPr>
              <a:xfrm>
                <a:off x="9713479" y="7056726"/>
                <a:ext cx="2422981" cy="138499"/>
              </a:xfrm>
              <a:prstGeom prst="rect">
                <a:avLst/>
              </a:prstGeom>
            </p:spPr>
            <p:txBody>
              <a:bodyPr vert="horz" wrap="square" lIns="0" tIns="0" rIns="0" bIns="0" rtlCol="0" anchor="t">
                <a:spAutoFit/>
              </a:bodyPr>
              <a:lstStyle/>
              <a:p>
                <a:pPr marL="0" algn="l" defTabSz="914400" rtl="0" eaLnBrk="1" latinLnBrk="0" hangingPunct="1">
                  <a:spcBef>
                    <a:spcPts val="200"/>
                  </a:spcBef>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You can now add a new icon as normal.</a:t>
                </a:r>
              </a:p>
            </p:txBody>
          </p:sp>
          <p:cxnSp>
            <p:nvCxnSpPr>
              <p:cNvPr id="59" name="Straight Connector 58">
                <a:extLst>
                  <a:ext uri="{FF2B5EF4-FFF2-40B4-BE49-F238E27FC236}">
                    <a16:creationId xmlns:a16="http://schemas.microsoft.com/office/drawing/2014/main" id="{7939134C-69A1-0463-A252-1582C51C7954}"/>
                  </a:ext>
                </a:extLst>
              </p:cNvPr>
              <p:cNvCxnSpPr>
                <a:cxnSpLocks/>
              </p:cNvCxnSpPr>
              <p:nvPr userDrawn="1"/>
            </p:nvCxnSpPr>
            <p:spPr>
              <a:xfrm>
                <a:off x="9713479" y="5957047"/>
                <a:ext cx="270000"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F829B6B-797B-FB9F-5F92-9FEF0A3BFBE3}"/>
                  </a:ext>
                </a:extLst>
              </p:cNvPr>
              <p:cNvSpPr txBox="1"/>
              <p:nvPr userDrawn="1"/>
            </p:nvSpPr>
            <p:spPr>
              <a:xfrm>
                <a:off x="9919213" y="5297596"/>
                <a:ext cx="272091" cy="153888"/>
              </a:xfrm>
              <a:prstGeom prst="rect">
                <a:avLst/>
              </a:prstGeom>
            </p:spPr>
            <p:txBody>
              <a:bodyPr vert="horz" wrap="square" lIns="0" tIns="0" rIns="0" bIns="0" rtlCol="0" anchor="t">
                <a:spAutoFit/>
              </a:bodyPr>
              <a:lstStyle/>
              <a:p>
                <a:pPr algn="l"/>
                <a:r>
                  <a:rPr lang="en-US" sz="1000" kern="1200" cap="all" spc="150" baseline="0">
                    <a:solidFill>
                      <a:schemeClr val="tx1"/>
                    </a:solidFill>
                    <a:latin typeface="+mn-lt"/>
                    <a:ea typeface="+mn-ea"/>
                    <a:cs typeface="+mn-cs"/>
                  </a:rPr>
                  <a:t>TIP</a:t>
                </a:r>
              </a:p>
            </p:txBody>
          </p:sp>
        </p:grpSp>
      </p:grpSp>
      <p:sp>
        <p:nvSpPr>
          <p:cNvPr id="2" name="Footer Placeholder 1">
            <a:extLst>
              <a:ext uri="{FF2B5EF4-FFF2-40B4-BE49-F238E27FC236}">
                <a16:creationId xmlns:a16="http://schemas.microsoft.com/office/drawing/2014/main" id="{CFAF4676-0FE4-0EEA-B97D-EF0D71148385}"/>
              </a:ext>
            </a:extLst>
          </p:cNvPr>
          <p:cNvSpPr>
            <a:spLocks noGrp="1"/>
          </p:cNvSpPr>
          <p:nvPr>
            <p:ph type="ftr" sz="quarter" idx="38"/>
          </p:nvPr>
        </p:nvSpPr>
        <p:spPr/>
        <p:txBody>
          <a:bodyPr/>
          <a:lstStyle/>
          <a:p>
            <a:endParaRPr lang="en-CA"/>
          </a:p>
        </p:txBody>
      </p:sp>
      <p:sp>
        <p:nvSpPr>
          <p:cNvPr id="4" name="Text Placeholder 22">
            <a:extLst>
              <a:ext uri="{FF2B5EF4-FFF2-40B4-BE49-F238E27FC236}">
                <a16:creationId xmlns:a16="http://schemas.microsoft.com/office/drawing/2014/main" id="{2FEE1995-5EE6-B782-1270-FC8C30634C1A}"/>
              </a:ext>
            </a:extLst>
          </p:cNvPr>
          <p:cNvSpPr>
            <a:spLocks noGrp="1"/>
          </p:cNvSpPr>
          <p:nvPr>
            <p:ph type="body" sz="quarter" idx="27" hasCustomPrompt="1"/>
          </p:nvPr>
        </p:nvSpPr>
        <p:spPr>
          <a:xfrm>
            <a:off x="531811" y="1706497"/>
            <a:ext cx="3526452" cy="905188"/>
          </a:xfrm>
          <a:prstGeom prst="callout1">
            <a:avLst>
              <a:gd name="adj1" fmla="val 93708"/>
              <a:gd name="adj2" fmla="val -69"/>
              <a:gd name="adj3" fmla="val 93686"/>
              <a:gd name="adj4" fmla="val 18048"/>
            </a:avLst>
          </a:prstGeom>
          <a:ln w="31750">
            <a:solidFill>
              <a:schemeClr val="accent5"/>
            </a:solidFill>
          </a:ln>
        </p:spPr>
        <p:txBody>
          <a:bodyPr wrap="square" bIns="180000" anchor="b">
            <a:noAutofit/>
          </a:bodyPr>
          <a:lstStyle>
            <a:lvl1pPr marL="0" indent="0">
              <a:lnSpc>
                <a:spcPct val="85000"/>
              </a:lnSpc>
              <a:spcBef>
                <a:spcPts val="0"/>
              </a:spcBef>
              <a:spcAft>
                <a:spcPts val="0"/>
              </a:spcAft>
              <a:buNone/>
              <a:defRPr lang="en-US" sz="2200" kern="1200" spc="-20" baseline="0" dirty="0">
                <a:solidFill>
                  <a:schemeClr val="tx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br>
              <a:rPr lang="en-US"/>
            </a:br>
            <a:r>
              <a:rPr lang="en-US"/>
              <a:t>2 lines maximum</a:t>
            </a:r>
          </a:p>
        </p:txBody>
      </p:sp>
      <p:sp>
        <p:nvSpPr>
          <p:cNvPr id="9" name="Text Placeholder 16">
            <a:extLst>
              <a:ext uri="{FF2B5EF4-FFF2-40B4-BE49-F238E27FC236}">
                <a16:creationId xmlns:a16="http://schemas.microsoft.com/office/drawing/2014/main" id="{8BF3CDFB-3035-1906-627F-169A0AFF5852}"/>
              </a:ext>
            </a:extLst>
          </p:cNvPr>
          <p:cNvSpPr>
            <a:spLocks noGrp="1"/>
          </p:cNvSpPr>
          <p:nvPr>
            <p:ph type="body" sz="quarter" idx="15" hasCustomPrompt="1"/>
          </p:nvPr>
        </p:nvSpPr>
        <p:spPr>
          <a:xfrm>
            <a:off x="531810" y="2868418"/>
            <a:ext cx="3526452" cy="2508379"/>
          </a:xfrm>
        </p:spPr>
        <p:txBody>
          <a:bodyPr wrap="square" rIns="0">
            <a:noAutofit/>
          </a:bodyPr>
          <a:lstStyle>
            <a:lvl1pPr marL="0" indent="0">
              <a:lnSpc>
                <a:spcPct val="100000"/>
              </a:lnSpc>
              <a:spcBef>
                <a:spcPts val="0"/>
              </a:spcBef>
              <a:spcAft>
                <a:spcPts val="400"/>
              </a:spcAft>
              <a:buNone/>
              <a:defRPr sz="160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
        <p:nvSpPr>
          <p:cNvPr id="27" name="Text Placeholder 22">
            <a:extLst>
              <a:ext uri="{FF2B5EF4-FFF2-40B4-BE49-F238E27FC236}">
                <a16:creationId xmlns:a16="http://schemas.microsoft.com/office/drawing/2014/main" id="{C049CEBE-00B0-C726-8F2E-0374ECA4E1F3}"/>
              </a:ext>
            </a:extLst>
          </p:cNvPr>
          <p:cNvSpPr>
            <a:spLocks noGrp="1"/>
          </p:cNvSpPr>
          <p:nvPr>
            <p:ph type="body" sz="quarter" idx="46" hasCustomPrompt="1"/>
          </p:nvPr>
        </p:nvSpPr>
        <p:spPr>
          <a:xfrm>
            <a:off x="4340711" y="1706497"/>
            <a:ext cx="3526452" cy="905188"/>
          </a:xfrm>
          <a:prstGeom prst="callout1">
            <a:avLst>
              <a:gd name="adj1" fmla="val 93708"/>
              <a:gd name="adj2" fmla="val -69"/>
              <a:gd name="adj3" fmla="val 93686"/>
              <a:gd name="adj4" fmla="val 18048"/>
            </a:avLst>
          </a:prstGeom>
          <a:ln w="31750">
            <a:solidFill>
              <a:schemeClr val="accent5"/>
            </a:solidFill>
          </a:ln>
        </p:spPr>
        <p:txBody>
          <a:bodyPr wrap="square" bIns="180000" anchor="b">
            <a:noAutofit/>
          </a:bodyPr>
          <a:lstStyle>
            <a:lvl1pPr marL="0" indent="0">
              <a:lnSpc>
                <a:spcPct val="85000"/>
              </a:lnSpc>
              <a:spcBef>
                <a:spcPts val="0"/>
              </a:spcBef>
              <a:spcAft>
                <a:spcPts val="0"/>
              </a:spcAft>
              <a:buNone/>
              <a:defRPr lang="en-US" sz="2200" kern="1200" spc="-20" baseline="0" dirty="0">
                <a:solidFill>
                  <a:schemeClr val="tx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br>
              <a:rPr lang="en-US"/>
            </a:br>
            <a:r>
              <a:rPr lang="en-US"/>
              <a:t>2 lines maximum</a:t>
            </a:r>
          </a:p>
        </p:txBody>
      </p:sp>
      <p:sp>
        <p:nvSpPr>
          <p:cNvPr id="28" name="Text Placeholder 16">
            <a:extLst>
              <a:ext uri="{FF2B5EF4-FFF2-40B4-BE49-F238E27FC236}">
                <a16:creationId xmlns:a16="http://schemas.microsoft.com/office/drawing/2014/main" id="{E84FC6FD-2A43-99CF-82C5-D98E826A76B7}"/>
              </a:ext>
            </a:extLst>
          </p:cNvPr>
          <p:cNvSpPr>
            <a:spLocks noGrp="1"/>
          </p:cNvSpPr>
          <p:nvPr>
            <p:ph type="body" sz="quarter" idx="47" hasCustomPrompt="1"/>
          </p:nvPr>
        </p:nvSpPr>
        <p:spPr>
          <a:xfrm>
            <a:off x="4340711" y="2868418"/>
            <a:ext cx="3526452" cy="2508379"/>
          </a:xfrm>
        </p:spPr>
        <p:txBody>
          <a:bodyPr wrap="square" rIns="0">
            <a:noAutofit/>
          </a:bodyPr>
          <a:lstStyle>
            <a:lvl1pPr marL="0" indent="0">
              <a:lnSpc>
                <a:spcPct val="100000"/>
              </a:lnSpc>
              <a:spcBef>
                <a:spcPts val="0"/>
              </a:spcBef>
              <a:spcAft>
                <a:spcPts val="400"/>
              </a:spcAft>
              <a:buNone/>
              <a:defRPr sz="160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
        <p:nvSpPr>
          <p:cNvPr id="30" name="Text Placeholder 22">
            <a:extLst>
              <a:ext uri="{FF2B5EF4-FFF2-40B4-BE49-F238E27FC236}">
                <a16:creationId xmlns:a16="http://schemas.microsoft.com/office/drawing/2014/main" id="{6EC19D9F-705A-74B6-9EBB-9D9565620413}"/>
              </a:ext>
            </a:extLst>
          </p:cNvPr>
          <p:cNvSpPr>
            <a:spLocks noGrp="1"/>
          </p:cNvSpPr>
          <p:nvPr>
            <p:ph type="body" sz="quarter" idx="49" hasCustomPrompt="1"/>
          </p:nvPr>
        </p:nvSpPr>
        <p:spPr>
          <a:xfrm>
            <a:off x="8149611" y="1706497"/>
            <a:ext cx="3526452" cy="905188"/>
          </a:xfrm>
          <a:prstGeom prst="callout1">
            <a:avLst>
              <a:gd name="adj1" fmla="val 93708"/>
              <a:gd name="adj2" fmla="val -69"/>
              <a:gd name="adj3" fmla="val 93686"/>
              <a:gd name="adj4" fmla="val 18048"/>
            </a:avLst>
          </a:prstGeom>
          <a:ln w="31750">
            <a:solidFill>
              <a:schemeClr val="accent5"/>
            </a:solidFill>
          </a:ln>
        </p:spPr>
        <p:txBody>
          <a:bodyPr wrap="square" bIns="180000" anchor="b">
            <a:noAutofit/>
          </a:bodyPr>
          <a:lstStyle>
            <a:lvl1pPr marL="0" indent="0">
              <a:lnSpc>
                <a:spcPct val="85000"/>
              </a:lnSpc>
              <a:spcBef>
                <a:spcPts val="0"/>
              </a:spcBef>
              <a:spcAft>
                <a:spcPts val="0"/>
              </a:spcAft>
              <a:buNone/>
              <a:defRPr lang="en-US" sz="2200" kern="1200" spc="-20" baseline="0" dirty="0">
                <a:solidFill>
                  <a:schemeClr val="tx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br>
              <a:rPr lang="en-US"/>
            </a:br>
            <a:r>
              <a:rPr lang="en-US"/>
              <a:t>2 lines maximum</a:t>
            </a:r>
          </a:p>
        </p:txBody>
      </p:sp>
      <p:sp>
        <p:nvSpPr>
          <p:cNvPr id="31" name="Text Placeholder 16">
            <a:extLst>
              <a:ext uri="{FF2B5EF4-FFF2-40B4-BE49-F238E27FC236}">
                <a16:creationId xmlns:a16="http://schemas.microsoft.com/office/drawing/2014/main" id="{AA3A1BDB-11C1-E45D-35EC-D8FEC9CEDC61}"/>
              </a:ext>
            </a:extLst>
          </p:cNvPr>
          <p:cNvSpPr>
            <a:spLocks noGrp="1"/>
          </p:cNvSpPr>
          <p:nvPr>
            <p:ph type="body" sz="quarter" idx="50" hasCustomPrompt="1"/>
          </p:nvPr>
        </p:nvSpPr>
        <p:spPr>
          <a:xfrm>
            <a:off x="8149611" y="2868418"/>
            <a:ext cx="3526452" cy="2508379"/>
          </a:xfrm>
        </p:spPr>
        <p:txBody>
          <a:bodyPr wrap="square" rIns="0">
            <a:noAutofit/>
          </a:bodyPr>
          <a:lstStyle>
            <a:lvl1pPr marL="0" indent="0">
              <a:lnSpc>
                <a:spcPct val="100000"/>
              </a:lnSpc>
              <a:spcBef>
                <a:spcPts val="0"/>
              </a:spcBef>
              <a:spcAft>
                <a:spcPts val="400"/>
              </a:spcAft>
              <a:buNone/>
              <a:defRPr sz="160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Tree>
    <p:extLst>
      <p:ext uri="{BB962C8B-B14F-4D97-AF65-F5344CB8AC3E}">
        <p14:creationId xmlns:p14="http://schemas.microsoft.com/office/powerpoint/2010/main" val="2928765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our Column_Black (No Ic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38272A-C799-49AB-5578-B5089BEC1D22}"/>
              </a:ext>
            </a:extLst>
          </p:cNvPr>
          <p:cNvSpPr>
            <a:spLocks noGrp="1"/>
          </p:cNvSpPr>
          <p:nvPr>
            <p:ph type="title" hasCustomPrompt="1"/>
          </p:nvPr>
        </p:nvSpPr>
        <p:spPr>
          <a:xfrm>
            <a:off x="515938" y="628016"/>
            <a:ext cx="11160126" cy="647700"/>
          </a:xfrm>
        </p:spPr>
        <p:txBody>
          <a:bodyPr/>
          <a:lstStyle>
            <a:lvl1pPr algn="l" defTabSz="914400" rtl="0" eaLnBrk="1" latinLnBrk="0" hangingPunct="1">
              <a:lnSpc>
                <a:spcPct val="85000"/>
              </a:lnSpc>
              <a:spcBef>
                <a:spcPct val="0"/>
              </a:spcBef>
              <a:buNone/>
              <a:defRPr lang="en-CA" sz="2800" kern="2000" spc="-50" baseline="0" dirty="0">
                <a:solidFill>
                  <a:schemeClr val="tx2"/>
                </a:solidFill>
                <a:latin typeface="+mj-lt"/>
                <a:ea typeface="+mj-ea"/>
                <a:cs typeface="+mj-cs"/>
              </a:defRPr>
            </a:lvl1pPr>
          </a:lstStyle>
          <a:p>
            <a:r>
              <a:rPr lang="en-US"/>
              <a:t>Four column layout</a:t>
            </a:r>
            <a:br>
              <a:rPr lang="en-US"/>
            </a:br>
            <a:r>
              <a:rPr lang="en-US"/>
              <a:t>Title 2 lines maximum</a:t>
            </a:r>
            <a:endParaRPr lang="en-CA"/>
          </a:p>
        </p:txBody>
      </p:sp>
      <p:sp>
        <p:nvSpPr>
          <p:cNvPr id="6" name="TextBox 5">
            <a:extLst>
              <a:ext uri="{FF2B5EF4-FFF2-40B4-BE49-F238E27FC236}">
                <a16:creationId xmlns:a16="http://schemas.microsoft.com/office/drawing/2014/main" id="{CD417586-D17D-B05D-5384-E37636F2EE20}"/>
              </a:ext>
            </a:extLst>
          </p:cNvPr>
          <p:cNvSpPr txBox="1"/>
          <p:nvPr userDrawn="1"/>
        </p:nvSpPr>
        <p:spPr>
          <a:xfrm>
            <a:off x="11676063" y="6371918"/>
            <a:ext cx="376236" cy="153055"/>
          </a:xfrm>
          <a:prstGeom prst="rect">
            <a:avLst/>
          </a:prstGeom>
        </p:spPr>
        <p:txBody>
          <a:bodyPr vert="horz" wrap="square" lIns="18288" tIns="0" rIns="18288" bIns="9144" rtlCol="0" anchor="b">
            <a:spAutoFit/>
          </a:bodyPr>
          <a:lstStyle>
            <a:defPPr>
              <a:defRPr lang="en-US"/>
            </a:defPPr>
            <a:lvl1pPr>
              <a:defRPr sz="800">
                <a:solidFill>
                  <a:schemeClr val="tx1">
                    <a:tint val="75000"/>
                  </a:schemeClr>
                </a:solidFill>
              </a:defRPr>
            </a:lvl1pPr>
          </a:lstStyle>
          <a:p>
            <a:pPr marL="0" lvl="0" algn="l" defTabSz="914400" rtl="0" eaLnBrk="1" latinLnBrk="0" hangingPunct="1">
              <a:lnSpc>
                <a:spcPct val="125000"/>
              </a:lnSpc>
            </a:pPr>
            <a:fld id="{B01BFD70-D99E-427C-A01B-19B2BB56A3C8}" type="slidenum">
              <a:rPr lang="en-US" sz="800" kern="1200" smtClean="0">
                <a:solidFill>
                  <a:schemeClr val="accent6">
                    <a:lumMod val="90000"/>
                  </a:schemeClr>
                </a:solidFill>
                <a:latin typeface="+mn-lt"/>
                <a:ea typeface="+mn-ea"/>
                <a:cs typeface="+mn-cs"/>
              </a:rPr>
              <a:pPr marL="0" lvl="0" algn="l" defTabSz="914400" rtl="0" eaLnBrk="1" latinLnBrk="0" hangingPunct="1">
                <a:lnSpc>
                  <a:spcPct val="125000"/>
                </a:lnSpc>
              </a:pPr>
              <a:t>‹#›</a:t>
            </a:fld>
            <a:endParaRPr lang="en-US" sz="800" kern="1200">
              <a:solidFill>
                <a:schemeClr val="accent6">
                  <a:lumMod val="90000"/>
                </a:schemeClr>
              </a:solidFill>
              <a:latin typeface="+mn-lt"/>
              <a:ea typeface="+mn-ea"/>
              <a:cs typeface="+mn-cs"/>
            </a:endParaRPr>
          </a:p>
        </p:txBody>
      </p:sp>
      <p:grpSp>
        <p:nvGrpSpPr>
          <p:cNvPr id="43" name="Group 42">
            <a:extLst>
              <a:ext uri="{FF2B5EF4-FFF2-40B4-BE49-F238E27FC236}">
                <a16:creationId xmlns:a16="http://schemas.microsoft.com/office/drawing/2014/main" id="{717DDAE4-62DE-EEF2-E43F-005ACD006E14}"/>
              </a:ext>
            </a:extLst>
          </p:cNvPr>
          <p:cNvGrpSpPr/>
          <p:nvPr userDrawn="1"/>
        </p:nvGrpSpPr>
        <p:grpSpPr>
          <a:xfrm>
            <a:off x="12290489" y="-1"/>
            <a:ext cx="2910882" cy="6858001"/>
            <a:chOff x="12290489" y="-1"/>
            <a:chExt cx="2910882" cy="6858001"/>
          </a:xfrm>
        </p:grpSpPr>
        <p:sp>
          <p:nvSpPr>
            <p:cNvPr id="44" name="Rectangle 43">
              <a:extLst>
                <a:ext uri="{FF2B5EF4-FFF2-40B4-BE49-F238E27FC236}">
                  <a16:creationId xmlns:a16="http://schemas.microsoft.com/office/drawing/2014/main" id="{74829545-917D-5369-077E-2A4E82074C6F}"/>
                </a:ext>
              </a:extLst>
            </p:cNvPr>
            <p:cNvSpPr/>
            <p:nvPr userDrawn="1"/>
          </p:nvSpPr>
          <p:spPr>
            <a:xfrm>
              <a:off x="12290489" y="-1"/>
              <a:ext cx="273515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latin typeface="Aptos" panose="020B0004020202020204" pitchFamily="34" charset="0"/>
                <a:cs typeface="Aparajita" panose="02020603050405020304" pitchFamily="18" charset="0"/>
              </a:endParaRPr>
            </a:p>
          </p:txBody>
        </p:sp>
        <p:sp>
          <p:nvSpPr>
            <p:cNvPr id="45" name="TextBox 44">
              <a:extLst>
                <a:ext uri="{FF2B5EF4-FFF2-40B4-BE49-F238E27FC236}">
                  <a16:creationId xmlns:a16="http://schemas.microsoft.com/office/drawing/2014/main" id="{91214599-3AC4-B786-02F0-AE5566352055}"/>
                </a:ext>
              </a:extLst>
            </p:cNvPr>
            <p:cNvSpPr txBox="1"/>
            <p:nvPr userDrawn="1"/>
          </p:nvSpPr>
          <p:spPr>
            <a:xfrm>
              <a:off x="12449814" y="173148"/>
              <a:ext cx="1455527" cy="169277"/>
            </a:xfrm>
            <a:prstGeom prst="rect">
              <a:avLst/>
            </a:prstGeom>
          </p:spPr>
          <p:txBody>
            <a:bodyPr vert="horz" wrap="none" lIns="0" tIns="0" rIns="0" bIns="0" rtlCol="0" anchor="t">
              <a:spAutoFit/>
            </a:bodyPr>
            <a:lstStyle>
              <a:defPPr>
                <a:defRPr lang="en-US"/>
              </a:defPPr>
              <a:lvl1pPr>
                <a:defRPr sz="1100">
                  <a:solidFill>
                    <a:schemeClr val="accent2"/>
                  </a:solidFill>
                  <a:latin typeface="Arial" charset="0"/>
                  <a:ea typeface="Arial" charset="0"/>
                  <a:cs typeface="Arial" charset="0"/>
                </a:defRPr>
              </a:lvl1pPr>
            </a:lstStyle>
            <a:p>
              <a:pPr lvl="0"/>
              <a:r>
                <a:rPr lang="en-US" b="1">
                  <a:solidFill>
                    <a:schemeClr val="bg1"/>
                  </a:solidFill>
                  <a:latin typeface="Aptos" panose="020B0004020202020204" pitchFamily="34" charset="0"/>
                  <a:cs typeface="Aparajita" panose="02020603050405020304" pitchFamily="18" charset="0"/>
                </a:rPr>
                <a:t>HOW TO ADD AN ICON</a:t>
              </a:r>
            </a:p>
          </p:txBody>
        </p:sp>
        <p:cxnSp>
          <p:nvCxnSpPr>
            <p:cNvPr id="46" name="Straight Connector 45">
              <a:extLst>
                <a:ext uri="{FF2B5EF4-FFF2-40B4-BE49-F238E27FC236}">
                  <a16:creationId xmlns:a16="http://schemas.microsoft.com/office/drawing/2014/main" id="{BCA5B2B5-C2E0-2592-2785-4F84ED886D75}"/>
                </a:ext>
              </a:extLst>
            </p:cNvPr>
            <p:cNvCxnSpPr>
              <a:cxnSpLocks/>
            </p:cNvCxnSpPr>
            <p:nvPr userDrawn="1"/>
          </p:nvCxnSpPr>
          <p:spPr>
            <a:xfrm>
              <a:off x="12449814" y="423012"/>
              <a:ext cx="270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022702B7-28A0-668C-65B6-669BFACDF46D}"/>
                </a:ext>
              </a:extLst>
            </p:cNvPr>
            <p:cNvSpPr txBox="1"/>
            <p:nvPr userDrawn="1"/>
          </p:nvSpPr>
          <p:spPr>
            <a:xfrm>
              <a:off x="12614407" y="1281322"/>
              <a:ext cx="2297338" cy="606192"/>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lvl="0" indent="0">
                <a:buFont typeface="Arial" panose="020B0604020202020204" pitchFamily="34" charset="0"/>
                <a:buNone/>
              </a:pPr>
              <a:r>
                <a:rPr lang="en-US" sz="600" b="1">
                  <a:latin typeface="Aptos" panose="020B0004020202020204" pitchFamily="34" charset="0"/>
                  <a:cs typeface="Aparajita" panose="02020603050405020304" pitchFamily="18" charset="0"/>
                </a:rPr>
                <a:t>Method 1: </a:t>
              </a:r>
              <a:r>
                <a:rPr lang="en-US" sz="600" b="0">
                  <a:latin typeface="Aptos" panose="020B0004020202020204" pitchFamily="34" charset="0"/>
                  <a:cs typeface="Aparajita" panose="02020603050405020304" pitchFamily="18" charset="0"/>
                </a:rPr>
                <a:t>from file browser</a:t>
              </a:r>
            </a:p>
            <a:p>
              <a:pPr lvl="1">
                <a:buNone/>
              </a:pPr>
              <a:r>
                <a:rPr lang="en-US" sz="1050">
                  <a:latin typeface="Aptos" panose="020B0004020202020204" pitchFamily="34" charset="0"/>
                  <a:cs typeface="Aparajita" panose="02020603050405020304" pitchFamily="18" charset="0"/>
                </a:rPr>
                <a:t>Drag the icon onto the slide.</a:t>
              </a:r>
            </a:p>
            <a:p>
              <a:pPr marL="0" marR="0" lvl="1" indent="0" algn="l" defTabSz="914400" rtl="0" eaLnBrk="1" fontAlgn="auto" latinLnBrk="0" hangingPunct="1">
                <a:lnSpc>
                  <a:spcPct val="90000"/>
                </a:lnSpc>
                <a:spcBef>
                  <a:spcPts val="0"/>
                </a:spcBef>
                <a:spcAft>
                  <a:spcPts val="300"/>
                </a:spcAft>
                <a:buClrTx/>
                <a:buSzTx/>
                <a:buFontTx/>
                <a:buNone/>
                <a:tabLst/>
                <a:defRPr/>
              </a:pPr>
              <a:r>
                <a:rPr lang="en-US" sz="700">
                  <a:latin typeface="Aptos" panose="020B0004020202020204" pitchFamily="34" charset="0"/>
                  <a:cs typeface="Aparajita" panose="02020603050405020304" pitchFamily="18" charset="0"/>
                </a:rPr>
                <a:t>Note: If there are multiple image placeholders on the slide, select the intended placeholder before dragging in the image to let PowerPoint know where you want it.</a:t>
              </a:r>
              <a:endParaRPr lang="en-US" sz="1000">
                <a:latin typeface="Aptos" panose="020B0004020202020204" pitchFamily="34" charset="0"/>
                <a:cs typeface="Aparajita" panose="02020603050405020304" pitchFamily="18" charset="0"/>
              </a:endParaRPr>
            </a:p>
          </p:txBody>
        </p:sp>
        <p:sp>
          <p:nvSpPr>
            <p:cNvPr id="48" name="TextBox 47">
              <a:extLst>
                <a:ext uri="{FF2B5EF4-FFF2-40B4-BE49-F238E27FC236}">
                  <a16:creationId xmlns:a16="http://schemas.microsoft.com/office/drawing/2014/main" id="{8C58B4C5-C329-4790-4200-9150B0A43C33}"/>
                </a:ext>
              </a:extLst>
            </p:cNvPr>
            <p:cNvSpPr txBox="1">
              <a:spLocks noChangeAspect="1"/>
            </p:cNvSpPr>
            <p:nvPr/>
          </p:nvSpPr>
          <p:spPr>
            <a:xfrm>
              <a:off x="12449814" y="566082"/>
              <a:ext cx="114706" cy="114706"/>
            </a:xfrm>
            <a:prstGeom prst="ellipse">
              <a:avLst/>
            </a:prstGeom>
            <a:solidFill>
              <a:schemeClr val="accent1"/>
            </a:solidFill>
          </p:spPr>
          <p:txBody>
            <a:bodyPr vert="horz" wrap="none" lIns="0" tIns="0" rIns="0" bIns="0" rtlCol="0" anchor="ctr">
              <a:noAutofit/>
            </a:bodyPr>
            <a:lstStyle/>
            <a:p>
              <a:pPr algn="ctr"/>
              <a:r>
                <a:rPr lang="en-US" sz="500">
                  <a:solidFill>
                    <a:schemeClr val="tx1"/>
                  </a:solidFill>
                  <a:latin typeface="Aptos" panose="020B0004020202020204" pitchFamily="34" charset="0"/>
                  <a:ea typeface="Arial" charset="0"/>
                  <a:cs typeface="Aparajita" panose="02020603050405020304" pitchFamily="18" charset="0"/>
                </a:rPr>
                <a:t>1</a:t>
              </a:r>
            </a:p>
          </p:txBody>
        </p:sp>
        <p:sp>
          <p:nvSpPr>
            <p:cNvPr id="49" name="TextBox 48">
              <a:extLst>
                <a:ext uri="{FF2B5EF4-FFF2-40B4-BE49-F238E27FC236}">
                  <a16:creationId xmlns:a16="http://schemas.microsoft.com/office/drawing/2014/main" id="{D5299741-2394-3A23-F67F-F322FE1C0CB8}"/>
                </a:ext>
              </a:extLst>
            </p:cNvPr>
            <p:cNvSpPr txBox="1">
              <a:spLocks noChangeAspect="1"/>
            </p:cNvSpPr>
            <p:nvPr/>
          </p:nvSpPr>
          <p:spPr>
            <a:xfrm>
              <a:off x="12449814" y="1018081"/>
              <a:ext cx="114706" cy="114706"/>
            </a:xfrm>
            <a:prstGeom prst="ellipse">
              <a:avLst/>
            </a:prstGeom>
            <a:solidFill>
              <a:schemeClr val="accent1"/>
            </a:solidFill>
          </p:spPr>
          <p:txBody>
            <a:bodyPr vert="horz" wrap="none" lIns="0" tIns="0" rIns="0" bIns="0" rtlCol="0" anchor="ctr">
              <a:noAutofit/>
            </a:bodyPr>
            <a:lstStyle/>
            <a:p>
              <a:pPr algn="ctr"/>
              <a:r>
                <a:rPr lang="en-US" sz="500">
                  <a:solidFill>
                    <a:schemeClr val="tx1"/>
                  </a:solidFill>
                  <a:latin typeface="Aptos" panose="020B0004020202020204" pitchFamily="34" charset="0"/>
                  <a:ea typeface="Arial" charset="0"/>
                  <a:cs typeface="Aparajita" panose="02020603050405020304" pitchFamily="18" charset="0"/>
                </a:rPr>
                <a:t>2</a:t>
              </a:r>
            </a:p>
          </p:txBody>
        </p:sp>
        <p:sp>
          <p:nvSpPr>
            <p:cNvPr id="50" name="TextBox 49">
              <a:extLst>
                <a:ext uri="{FF2B5EF4-FFF2-40B4-BE49-F238E27FC236}">
                  <a16:creationId xmlns:a16="http://schemas.microsoft.com/office/drawing/2014/main" id="{43A73320-4AE9-4630-370C-00C5ADECD4A5}"/>
                </a:ext>
              </a:extLst>
            </p:cNvPr>
            <p:cNvSpPr txBox="1"/>
            <p:nvPr userDrawn="1"/>
          </p:nvSpPr>
          <p:spPr>
            <a:xfrm>
              <a:off x="12614406" y="545515"/>
              <a:ext cx="2586965" cy="612988"/>
            </a:xfrm>
            <a:prstGeom prst="rect">
              <a:avLst/>
            </a:prstGeom>
          </p:spPr>
          <p:txBody>
            <a:bodyPr vert="horz" wrap="square" lIns="0" tIns="0" rIns="0" bIns="0" rtlCol="0" anchor="t">
              <a:spAutoFit/>
            </a:bodyPr>
            <a:lstStyle>
              <a:defPPr>
                <a:defRPr lang="en-US"/>
              </a:defPPr>
              <a:lvl1pPr lvl="0">
                <a:spcBef>
                  <a:spcPts val="1000"/>
                </a:spcBef>
                <a:spcAft>
                  <a:spcPts val="300"/>
                </a:spcAft>
                <a:defRPr sz="1050" b="0" cap="none" spc="0" baseline="0">
                  <a:solidFill>
                    <a:schemeClr val="bg1"/>
                  </a:solidFill>
                  <a:latin typeface="Arial" charset="0"/>
                  <a:ea typeface="Arial" charset="0"/>
                  <a:cs typeface="Arial" charset="0"/>
                </a:defRPr>
              </a:lvl1pPr>
              <a:lvl2pPr marL="134938" lvl="1" indent="-131763">
                <a:lnSpc>
                  <a:spcPct val="90000"/>
                </a:lnSpc>
                <a:spcAft>
                  <a:spcPts val="300"/>
                </a:spcAft>
                <a:buFont typeface="Wingdings" pitchFamily="2" charset="2"/>
                <a:buChar char="§"/>
                <a:tabLst/>
                <a:defRPr sz="9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lvl="0">
                <a:spcBef>
                  <a:spcPts val="700"/>
                </a:spcBef>
              </a:pPr>
              <a:r>
                <a:rPr lang="en-US">
                  <a:latin typeface="Aptos" panose="020B0004020202020204" pitchFamily="34" charset="0"/>
                  <a:cs typeface="Aparajita" panose="02020603050405020304" pitchFamily="18" charset="0"/>
                </a:rPr>
                <a:t>Source icon from the </a:t>
              </a:r>
              <a:br>
                <a:rPr lang="en-US">
                  <a:latin typeface="Aptos" panose="020B0004020202020204" pitchFamily="34" charset="0"/>
                  <a:cs typeface="Aparajita" panose="02020603050405020304" pitchFamily="18" charset="0"/>
                </a:rPr>
              </a:br>
              <a:r>
                <a:rPr lang="en-US">
                  <a:solidFill>
                    <a:schemeClr val="accent1"/>
                  </a:solidFill>
                  <a:latin typeface="Aptos" panose="020B0004020202020204" pitchFamily="34" charset="0"/>
                  <a:cs typeface="Aparajita" panose="02020603050405020304" pitchFamily="18" charset="0"/>
                </a:rPr>
                <a:t>Qualcomm Icon Library</a:t>
              </a:r>
            </a:p>
            <a:p>
              <a:pPr lvl="0">
                <a:spcBef>
                  <a:spcPts val="700"/>
                </a:spcBef>
              </a:pPr>
              <a:r>
                <a:rPr lang="en-US">
                  <a:latin typeface="Aptos" panose="020B0004020202020204" pitchFamily="34" charset="0"/>
                  <a:cs typeface="Aparajita" panose="02020603050405020304" pitchFamily="18" charset="0"/>
                </a:rPr>
                <a:t>Add the icon to the placeholder.</a:t>
              </a:r>
            </a:p>
          </p:txBody>
        </p:sp>
        <p:sp>
          <p:nvSpPr>
            <p:cNvPr id="51" name="TextBox 50">
              <a:extLst>
                <a:ext uri="{FF2B5EF4-FFF2-40B4-BE49-F238E27FC236}">
                  <a16:creationId xmlns:a16="http://schemas.microsoft.com/office/drawing/2014/main" id="{36600997-0C5B-7E7E-13B9-8B1FBC407681}"/>
                </a:ext>
              </a:extLst>
            </p:cNvPr>
            <p:cNvSpPr txBox="1"/>
            <p:nvPr userDrawn="1"/>
          </p:nvSpPr>
          <p:spPr>
            <a:xfrm>
              <a:off x="12614407" y="1990969"/>
              <a:ext cx="1981357" cy="605550"/>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lvl="0" indent="0">
                <a:buFont typeface="Arial" panose="020B0604020202020204" pitchFamily="34" charset="0"/>
                <a:buNone/>
              </a:pPr>
              <a:r>
                <a:rPr lang="en-US" sz="600">
                  <a:latin typeface="Aptos" panose="020B0004020202020204" pitchFamily="34" charset="0"/>
                  <a:cs typeface="Aparajita" panose="02020603050405020304" pitchFamily="18" charset="0"/>
                </a:rPr>
                <a:t>Method 2: </a:t>
              </a:r>
              <a:r>
                <a:rPr lang="en-US" sz="600" b="0">
                  <a:latin typeface="Aptos" panose="020B0004020202020204" pitchFamily="34" charset="0"/>
                  <a:cs typeface="Aparajita" panose="02020603050405020304" pitchFamily="18" charset="0"/>
                </a:rPr>
                <a:t>Paste from clipboard</a:t>
              </a:r>
            </a:p>
            <a:p>
              <a:pPr lvl="1">
                <a:buNone/>
              </a:pPr>
              <a:r>
                <a:rPr lang="en-US" sz="1050">
                  <a:latin typeface="Aptos" panose="020B0004020202020204" pitchFamily="34" charset="0"/>
                  <a:cs typeface="Aparajita" panose="02020603050405020304" pitchFamily="18" charset="0"/>
                </a:rPr>
                <a:t>Select the icon placeholder.</a:t>
              </a:r>
            </a:p>
            <a:p>
              <a:pPr lvl="1">
                <a:buNone/>
              </a:pPr>
              <a:r>
                <a:rPr lang="en-US" sz="1050">
                  <a:latin typeface="Aptos" panose="020B0004020202020204" pitchFamily="34" charset="0"/>
                  <a:cs typeface="Aparajita" panose="02020603050405020304" pitchFamily="18" charset="0"/>
                </a:rPr>
                <a:t>Right-click or use keyboard shortcuts to paste the icon.</a:t>
              </a:r>
            </a:p>
          </p:txBody>
        </p:sp>
        <p:sp>
          <p:nvSpPr>
            <p:cNvPr id="52" name="TextBox 51">
              <a:extLst>
                <a:ext uri="{FF2B5EF4-FFF2-40B4-BE49-F238E27FC236}">
                  <a16:creationId xmlns:a16="http://schemas.microsoft.com/office/drawing/2014/main" id="{222AF4B2-579A-DE69-535D-5A7232B8BF25}"/>
                </a:ext>
              </a:extLst>
            </p:cNvPr>
            <p:cNvSpPr txBox="1"/>
            <p:nvPr userDrawn="1"/>
          </p:nvSpPr>
          <p:spPr>
            <a:xfrm>
              <a:off x="12614407" y="2699974"/>
              <a:ext cx="2297338" cy="421654"/>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lvl="0" indent="0">
                <a:buFont typeface="Arial" panose="020B0604020202020204" pitchFamily="34" charset="0"/>
                <a:buNone/>
              </a:pPr>
              <a:r>
                <a:rPr lang="en-US" sz="600">
                  <a:latin typeface="Aptos" panose="020B0004020202020204" pitchFamily="34" charset="0"/>
                  <a:cs typeface="Aparajita" panose="02020603050405020304" pitchFamily="18" charset="0"/>
                </a:rPr>
                <a:t>Method 3: </a:t>
              </a:r>
              <a:r>
                <a:rPr lang="en-US" sz="600" b="0">
                  <a:latin typeface="Aptos" panose="020B0004020202020204" pitchFamily="34" charset="0"/>
                  <a:cs typeface="Aparajita" panose="02020603050405020304" pitchFamily="18" charset="0"/>
                </a:rPr>
                <a:t>Placeholder icon</a:t>
              </a:r>
            </a:p>
            <a:p>
              <a:pPr lvl="1">
                <a:buNone/>
              </a:pPr>
              <a:r>
                <a:rPr lang="en-US" sz="1050">
                  <a:latin typeface="Aptos" panose="020B0004020202020204" pitchFamily="34" charset="0"/>
                  <a:cs typeface="Aparajita" panose="02020603050405020304" pitchFamily="18" charset="0"/>
                </a:rPr>
                <a:t>Click the image icon inside the placeholder to browse for an icon.</a:t>
              </a:r>
            </a:p>
          </p:txBody>
        </p:sp>
        <p:grpSp>
          <p:nvGrpSpPr>
            <p:cNvPr id="53" name="Group 52">
              <a:extLst>
                <a:ext uri="{FF2B5EF4-FFF2-40B4-BE49-F238E27FC236}">
                  <a16:creationId xmlns:a16="http://schemas.microsoft.com/office/drawing/2014/main" id="{D431143D-EA3F-BA31-FDD0-86758B90458F}"/>
                </a:ext>
              </a:extLst>
            </p:cNvPr>
            <p:cNvGrpSpPr/>
            <p:nvPr userDrawn="1"/>
          </p:nvGrpSpPr>
          <p:grpSpPr>
            <a:xfrm>
              <a:off x="12429548" y="3236396"/>
              <a:ext cx="2735151" cy="1280928"/>
              <a:chOff x="9286315" y="6976989"/>
              <a:chExt cx="2735151" cy="1280928"/>
            </a:xfrm>
          </p:grpSpPr>
          <p:sp>
            <p:nvSpPr>
              <p:cNvPr id="128" name="Rectangle 127">
                <a:extLst>
                  <a:ext uri="{FF2B5EF4-FFF2-40B4-BE49-F238E27FC236}">
                    <a16:creationId xmlns:a16="http://schemas.microsoft.com/office/drawing/2014/main" id="{992C18FF-FCA0-B6DC-4B5F-813875A58CAD}"/>
                  </a:ext>
                </a:extLst>
              </p:cNvPr>
              <p:cNvSpPr/>
              <p:nvPr userDrawn="1"/>
            </p:nvSpPr>
            <p:spPr>
              <a:xfrm>
                <a:off x="9286315" y="6976989"/>
                <a:ext cx="2735151" cy="1280928"/>
              </a:xfrm>
              <a:prstGeom prst="rect">
                <a:avLst/>
              </a:prstGeom>
              <a:solidFill>
                <a:schemeClr val="bg1"/>
              </a:solidFill>
              <a:ln w="254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cs typeface="Aparajita" panose="02020603050405020304" pitchFamily="18" charset="0"/>
                </a:endParaRPr>
              </a:p>
            </p:txBody>
          </p:sp>
          <p:sp>
            <p:nvSpPr>
              <p:cNvPr id="129" name="TextBox 128">
                <a:extLst>
                  <a:ext uri="{FF2B5EF4-FFF2-40B4-BE49-F238E27FC236}">
                    <a16:creationId xmlns:a16="http://schemas.microsoft.com/office/drawing/2014/main" id="{CC870698-701A-2242-78AE-B6CBE951C53A}"/>
                  </a:ext>
                </a:extLst>
              </p:cNvPr>
              <p:cNvSpPr txBox="1"/>
              <p:nvPr userDrawn="1"/>
            </p:nvSpPr>
            <p:spPr>
              <a:xfrm>
                <a:off x="9970738" y="7105788"/>
                <a:ext cx="1983958" cy="169277"/>
              </a:xfrm>
              <a:prstGeom prst="rect">
                <a:avLst/>
              </a:prstGeom>
            </p:spPr>
            <p:txBody>
              <a:bodyPr vert="horz" wrap="square" lIns="0" tIns="0" rIns="0" bIns="0" rtlCol="0" anchor="t">
                <a:spAutoFit/>
              </a:bodyPr>
              <a:lstStyle/>
              <a:p>
                <a:pPr algn="l"/>
                <a:r>
                  <a:rPr lang="en-US" sz="1100">
                    <a:solidFill>
                      <a:schemeClr val="tx1"/>
                    </a:solidFill>
                    <a:latin typeface="Aptos" panose="020B0004020202020204" pitchFamily="34" charset="0"/>
                    <a:ea typeface="Arial" charset="0"/>
                    <a:cs typeface="Aparajita" panose="02020603050405020304" pitchFamily="18" charset="0"/>
                  </a:rPr>
                  <a:t>Cropping Graphics</a:t>
                </a:r>
              </a:p>
            </p:txBody>
          </p:sp>
          <p:pic>
            <p:nvPicPr>
              <p:cNvPr id="131" name="Graphic 130">
                <a:extLst>
                  <a:ext uri="{FF2B5EF4-FFF2-40B4-BE49-F238E27FC236}">
                    <a16:creationId xmlns:a16="http://schemas.microsoft.com/office/drawing/2014/main" id="{27F479C9-EBF7-C89C-EBDD-699C93B929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446538" y="7116071"/>
                <a:ext cx="155227" cy="155227"/>
              </a:xfrm>
              <a:prstGeom prst="rect">
                <a:avLst/>
              </a:prstGeom>
            </p:spPr>
          </p:pic>
          <p:sp>
            <p:nvSpPr>
              <p:cNvPr id="132" name="TextBox 131">
                <a:extLst>
                  <a:ext uri="{FF2B5EF4-FFF2-40B4-BE49-F238E27FC236}">
                    <a16:creationId xmlns:a16="http://schemas.microsoft.com/office/drawing/2014/main" id="{A8B38676-38BD-C97A-3E60-811AD05F329A}"/>
                  </a:ext>
                </a:extLst>
              </p:cNvPr>
              <p:cNvSpPr txBox="1"/>
              <p:nvPr userDrawn="1"/>
            </p:nvSpPr>
            <p:spPr>
              <a:xfrm>
                <a:off x="9446538" y="7369972"/>
                <a:ext cx="2384904" cy="738664"/>
              </a:xfrm>
              <a:prstGeom prst="rect">
                <a:avLst/>
              </a:prstGeom>
            </p:spPr>
            <p:txBody>
              <a:bodyPr vert="horz" wrap="square" lIns="0" tIns="0" rIns="0" bIns="0" rtlCol="0" anchor="t">
                <a:spAutoFit/>
              </a:bodyPr>
              <a:lstStyle>
                <a:defPPr>
                  <a:defRPr lang="en-US"/>
                </a:defPPr>
                <a:lvl1pPr lvl="0">
                  <a:spcBef>
                    <a:spcPts val="1000"/>
                  </a:spcBef>
                  <a:spcAft>
                    <a:spcPts val="300"/>
                  </a:spcAft>
                  <a:defRPr sz="1050" b="0" cap="none" spc="0" baseline="0">
                    <a:solidFill>
                      <a:schemeClr val="bg1"/>
                    </a:solidFill>
                    <a:latin typeface="Arial" charset="0"/>
                    <a:ea typeface="Arial" charset="0"/>
                    <a:cs typeface="Arial" charset="0"/>
                  </a:defRPr>
                </a:lvl1pPr>
                <a:lvl2pPr marL="134938" lvl="1" indent="-131763">
                  <a:lnSpc>
                    <a:spcPct val="90000"/>
                  </a:lnSpc>
                  <a:spcAft>
                    <a:spcPts val="300"/>
                  </a:spcAft>
                  <a:buFont typeface="Wingdings" pitchFamily="2" charset="2"/>
                  <a:buChar char="§"/>
                  <a:tabLst/>
                  <a:defRPr sz="9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Right-click on the icon.</a:t>
                </a:r>
              </a:p>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Choose “Crop” from the menu. (           )</a:t>
                </a:r>
              </a:p>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Adjust the size and position of the image.</a:t>
                </a:r>
              </a:p>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Press Esc or click outside the image area to exit the cropping mode.</a:t>
                </a:r>
              </a:p>
            </p:txBody>
          </p:sp>
          <p:pic>
            <p:nvPicPr>
              <p:cNvPr id="133" name="Picture 132">
                <a:extLst>
                  <a:ext uri="{FF2B5EF4-FFF2-40B4-BE49-F238E27FC236}">
                    <a16:creationId xmlns:a16="http://schemas.microsoft.com/office/drawing/2014/main" id="{52C3F74E-3500-E869-070E-EB7D7CFFDD4B}"/>
                  </a:ext>
                </a:extLst>
              </p:cNvPr>
              <p:cNvPicPr>
                <a:picLocks noChangeAspect="1"/>
              </p:cNvPicPr>
              <p:nvPr userDrawn="1"/>
            </p:nvPicPr>
            <p:blipFill rotWithShape="1">
              <a:blip r:embed="rId4"/>
              <a:srcRect l="33684" t="12097" r="43371" b="20368"/>
              <a:stretch/>
            </p:blipFill>
            <p:spPr>
              <a:xfrm>
                <a:off x="11243541" y="7454405"/>
                <a:ext cx="136897" cy="213643"/>
              </a:xfrm>
              <a:prstGeom prst="rect">
                <a:avLst/>
              </a:prstGeom>
              <a:ln w="19050">
                <a:noFill/>
              </a:ln>
            </p:spPr>
          </p:pic>
          <p:sp>
            <p:nvSpPr>
              <p:cNvPr id="134" name="TextBox 133">
                <a:extLst>
                  <a:ext uri="{FF2B5EF4-FFF2-40B4-BE49-F238E27FC236}">
                    <a16:creationId xmlns:a16="http://schemas.microsoft.com/office/drawing/2014/main" id="{FD2E6A13-5E3C-A37E-FF9D-6CC65A1A8599}"/>
                  </a:ext>
                </a:extLst>
              </p:cNvPr>
              <p:cNvSpPr txBox="1"/>
              <p:nvPr userDrawn="1"/>
            </p:nvSpPr>
            <p:spPr>
              <a:xfrm>
                <a:off x="9667287" y="7119168"/>
                <a:ext cx="272091" cy="153888"/>
              </a:xfrm>
              <a:prstGeom prst="rect">
                <a:avLst/>
              </a:prstGeom>
            </p:spPr>
            <p:txBody>
              <a:bodyPr vert="horz" wrap="square" lIns="0" tIns="0" rIns="0" bIns="0" rtlCol="0" anchor="t">
                <a:spAutoFit/>
              </a:bodyPr>
              <a:lstStyle/>
              <a:p>
                <a:pPr algn="l"/>
                <a:r>
                  <a:rPr lang="en-US" sz="1000" kern="1200" cap="all" spc="150" baseline="0">
                    <a:solidFill>
                      <a:schemeClr val="tx1"/>
                    </a:solidFill>
                    <a:latin typeface="+mn-lt"/>
                    <a:ea typeface="+mn-ea"/>
                    <a:cs typeface="+mn-cs"/>
                  </a:rPr>
                  <a:t>TIP</a:t>
                </a:r>
              </a:p>
            </p:txBody>
          </p:sp>
        </p:grpSp>
        <p:grpSp>
          <p:nvGrpSpPr>
            <p:cNvPr id="54" name="Group 53">
              <a:extLst>
                <a:ext uri="{FF2B5EF4-FFF2-40B4-BE49-F238E27FC236}">
                  <a16:creationId xmlns:a16="http://schemas.microsoft.com/office/drawing/2014/main" id="{C17097D5-36D6-39B2-EA5B-55509107C41A}"/>
                </a:ext>
              </a:extLst>
            </p:cNvPr>
            <p:cNvGrpSpPr/>
            <p:nvPr userDrawn="1"/>
          </p:nvGrpSpPr>
          <p:grpSpPr>
            <a:xfrm>
              <a:off x="12429548" y="4543123"/>
              <a:ext cx="2735151" cy="2200108"/>
              <a:chOff x="9538241" y="5155416"/>
              <a:chExt cx="2735151" cy="2200108"/>
            </a:xfrm>
          </p:grpSpPr>
          <p:sp>
            <p:nvSpPr>
              <p:cNvPr id="55" name="Rectangle 54">
                <a:extLst>
                  <a:ext uri="{FF2B5EF4-FFF2-40B4-BE49-F238E27FC236}">
                    <a16:creationId xmlns:a16="http://schemas.microsoft.com/office/drawing/2014/main" id="{3834CD4C-1311-915F-D846-C8EF6D502AC7}"/>
                  </a:ext>
                </a:extLst>
              </p:cNvPr>
              <p:cNvSpPr/>
              <p:nvPr userDrawn="1"/>
            </p:nvSpPr>
            <p:spPr>
              <a:xfrm>
                <a:off x="9538241" y="5155416"/>
                <a:ext cx="2735151" cy="2200108"/>
              </a:xfrm>
              <a:prstGeom prst="rect">
                <a:avLst/>
              </a:prstGeom>
              <a:solidFill>
                <a:schemeClr val="bg1"/>
              </a:solidFill>
              <a:ln w="254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cs typeface="Aparajita" panose="02020603050405020304" pitchFamily="18" charset="0"/>
                </a:endParaRPr>
              </a:p>
            </p:txBody>
          </p:sp>
          <p:sp>
            <p:nvSpPr>
              <p:cNvPr id="56" name="TextBox 55">
                <a:extLst>
                  <a:ext uri="{FF2B5EF4-FFF2-40B4-BE49-F238E27FC236}">
                    <a16:creationId xmlns:a16="http://schemas.microsoft.com/office/drawing/2014/main" id="{26D4593E-4325-4054-E8E0-2C4565BC0804}"/>
                  </a:ext>
                </a:extLst>
              </p:cNvPr>
              <p:cNvSpPr txBox="1"/>
              <p:nvPr userDrawn="1"/>
            </p:nvSpPr>
            <p:spPr>
              <a:xfrm>
                <a:off x="10222664" y="5284216"/>
                <a:ext cx="1983958" cy="169277"/>
              </a:xfrm>
              <a:prstGeom prst="rect">
                <a:avLst/>
              </a:prstGeom>
            </p:spPr>
            <p:txBody>
              <a:bodyPr vert="horz" wrap="square" lIns="0" tIns="0" rIns="0" bIns="0" rtlCol="0" anchor="t">
                <a:spAutoFit/>
              </a:bodyPr>
              <a:lstStyle/>
              <a:p>
                <a:pPr algn="l"/>
                <a:r>
                  <a:rPr lang="en-US" sz="1100">
                    <a:solidFill>
                      <a:schemeClr val="tx1"/>
                    </a:solidFill>
                    <a:latin typeface="Aptos" panose="020B0004020202020204" pitchFamily="34" charset="0"/>
                    <a:ea typeface="Arial" charset="0"/>
                    <a:cs typeface="Aparajita" panose="02020603050405020304" pitchFamily="18" charset="0"/>
                  </a:rPr>
                  <a:t>Changing Icons</a:t>
                </a:r>
              </a:p>
            </p:txBody>
          </p:sp>
          <p:pic>
            <p:nvPicPr>
              <p:cNvPr id="57" name="Graphic 56">
                <a:extLst>
                  <a:ext uri="{FF2B5EF4-FFF2-40B4-BE49-F238E27FC236}">
                    <a16:creationId xmlns:a16="http://schemas.microsoft.com/office/drawing/2014/main" id="{AB5C6E66-2D1C-CA85-B320-68D3759A11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698464" y="5294499"/>
                <a:ext cx="155227" cy="155227"/>
              </a:xfrm>
              <a:prstGeom prst="rect">
                <a:avLst/>
              </a:prstGeom>
            </p:spPr>
          </p:pic>
          <p:sp>
            <p:nvSpPr>
              <p:cNvPr id="58" name="TextBox 57">
                <a:extLst>
                  <a:ext uri="{FF2B5EF4-FFF2-40B4-BE49-F238E27FC236}">
                    <a16:creationId xmlns:a16="http://schemas.microsoft.com/office/drawing/2014/main" id="{59524F0B-C3FC-E96B-9EF5-AD8583AA42AC}"/>
                  </a:ext>
                </a:extLst>
              </p:cNvPr>
              <p:cNvSpPr txBox="1"/>
              <p:nvPr userDrawn="1"/>
            </p:nvSpPr>
            <p:spPr>
              <a:xfrm>
                <a:off x="9713479" y="5605333"/>
                <a:ext cx="2481100" cy="256480"/>
              </a:xfrm>
              <a:prstGeom prst="rect">
                <a:avLst/>
              </a:prstGeom>
            </p:spPr>
            <p:txBody>
              <a:bodyPr vert="horz"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600" b="1" kern="1200" cap="all" spc="20" baseline="0" noProof="0">
                    <a:solidFill>
                      <a:schemeClr val="tx1"/>
                    </a:solidFill>
                    <a:latin typeface="Aptos" panose="020B0004020202020204" pitchFamily="34" charset="0"/>
                    <a:ea typeface="+mn-ea"/>
                    <a:cs typeface="Aparajita" panose="02020603050405020304" pitchFamily="18" charset="0"/>
                  </a:rPr>
                  <a:t>Method 1: </a:t>
                </a:r>
                <a:r>
                  <a:rPr lang="en-US" sz="600" b="0" kern="1200" cap="all" spc="20" baseline="0" noProof="0">
                    <a:solidFill>
                      <a:schemeClr val="tx1"/>
                    </a:solidFill>
                    <a:latin typeface="Aptos" panose="020B0004020202020204" pitchFamily="34" charset="0"/>
                    <a:ea typeface="+mn-ea"/>
                    <a:cs typeface="Aparajita" panose="02020603050405020304" pitchFamily="18" charset="0"/>
                  </a:rPr>
                  <a:t>RIGHT CLICK</a:t>
                </a:r>
              </a:p>
              <a:p>
                <a:pPr marL="0" algn="l" defTabSz="914400" rtl="0" eaLnBrk="1" latinLnBrk="0" hangingPunct="1">
                  <a:spcBef>
                    <a:spcPts val="200"/>
                  </a:spcBef>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Right-click on icon and select “Change Picture”</a:t>
                </a:r>
              </a:p>
            </p:txBody>
          </p:sp>
          <p:sp>
            <p:nvSpPr>
              <p:cNvPr id="59" name="TextBox 58">
                <a:extLst>
                  <a:ext uri="{FF2B5EF4-FFF2-40B4-BE49-F238E27FC236}">
                    <a16:creationId xmlns:a16="http://schemas.microsoft.com/office/drawing/2014/main" id="{BE622394-901B-B821-BDE6-422E33014D2B}"/>
                  </a:ext>
                </a:extLst>
              </p:cNvPr>
              <p:cNvSpPr txBox="1"/>
              <p:nvPr userDrawn="1"/>
            </p:nvSpPr>
            <p:spPr>
              <a:xfrm>
                <a:off x="9713479" y="6516011"/>
                <a:ext cx="2422981" cy="499367"/>
              </a:xfrm>
              <a:prstGeom prst="rect">
                <a:avLst/>
              </a:prstGeom>
            </p:spPr>
            <p:txBody>
              <a:bodyPr vert="horz" wrap="square" lIns="0" tIns="0" rIns="0" bIns="0" rtlCol="0" anchor="t">
                <a:spAutoFit/>
              </a:bodyPr>
              <a:lstStyle/>
              <a:p>
                <a:pPr marL="134938" lvl="1" indent="-131763" algn="l" defTabSz="914400" rtl="0" eaLnBrk="1" latinLnBrk="0" hangingPunct="1">
                  <a:lnSpc>
                    <a:spcPct val="90000"/>
                  </a:lnSpc>
                  <a:spcBef>
                    <a:spcPts val="0"/>
                  </a:spcBef>
                  <a:spcAft>
                    <a:spcPts val="300"/>
                  </a:spcAft>
                  <a:buFont typeface="Wingdings" pitchFamily="2" charset="2"/>
                  <a:buChar char="§"/>
                  <a:tabLst/>
                  <a:defRPr/>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Deleting the image may bring the image placeholder to the top layer, covering the photo caption textbox. Right-click on the placeholder and choose “Send to Back”.</a:t>
                </a:r>
              </a:p>
            </p:txBody>
          </p:sp>
          <p:sp>
            <p:nvSpPr>
              <p:cNvPr id="60" name="TextBox 59">
                <a:extLst>
                  <a:ext uri="{FF2B5EF4-FFF2-40B4-BE49-F238E27FC236}">
                    <a16:creationId xmlns:a16="http://schemas.microsoft.com/office/drawing/2014/main" id="{7AD17B2F-A0CC-7E95-D315-F28D5BBC0E3A}"/>
                  </a:ext>
                </a:extLst>
              </p:cNvPr>
              <p:cNvSpPr txBox="1"/>
              <p:nvPr userDrawn="1"/>
            </p:nvSpPr>
            <p:spPr>
              <a:xfrm>
                <a:off x="9713479" y="6063079"/>
                <a:ext cx="2422981" cy="394980"/>
              </a:xfrm>
              <a:prstGeom prst="rect">
                <a:avLst/>
              </a:prstGeom>
            </p:spPr>
            <p:txBody>
              <a:bodyPr vert="horz"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00" b="1" i="0" u="none" strike="noStrike" kern="1200" cap="all" spc="20" normalizeH="0" baseline="0" noProof="0">
                    <a:ln>
                      <a:noFill/>
                    </a:ln>
                    <a:solidFill>
                      <a:schemeClr val="tx1"/>
                    </a:solidFill>
                    <a:effectLst/>
                    <a:uLnTx/>
                    <a:uFillTx/>
                    <a:latin typeface="Aptos" panose="020B0004020202020204" pitchFamily="34" charset="0"/>
                    <a:ea typeface="+mn-ea"/>
                    <a:cs typeface="Aparajita" panose="02020603050405020304" pitchFamily="18" charset="0"/>
                  </a:rPr>
                  <a:t>Method 2: </a:t>
                </a:r>
                <a:r>
                  <a:rPr kumimoji="0" lang="en-US" sz="600" b="0" i="0" u="none" strike="noStrike" kern="1200" cap="all" spc="20" normalizeH="0" baseline="0" noProof="0">
                    <a:ln>
                      <a:noFill/>
                    </a:ln>
                    <a:solidFill>
                      <a:schemeClr val="tx1"/>
                    </a:solidFill>
                    <a:effectLst/>
                    <a:uLnTx/>
                    <a:uFillTx/>
                    <a:latin typeface="Aptos" panose="020B0004020202020204" pitchFamily="34" charset="0"/>
                    <a:ea typeface="+mn-ea"/>
                    <a:cs typeface="Aparajita" panose="02020603050405020304" pitchFamily="18" charset="0"/>
                  </a:rPr>
                  <a:t>RESET PLACEHOLDER</a:t>
                </a:r>
              </a:p>
              <a:p>
                <a:pPr marL="0" algn="l" defTabSz="914400" rtl="0" eaLnBrk="1" latinLnBrk="0" hangingPunct="1">
                  <a:spcBef>
                    <a:spcPts val="200"/>
                  </a:spcBef>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First, delete the existing image to reset the photo placeholder functionality.</a:t>
                </a:r>
              </a:p>
            </p:txBody>
          </p:sp>
          <p:sp>
            <p:nvSpPr>
              <p:cNvPr id="61" name="TextBox 60">
                <a:extLst>
                  <a:ext uri="{FF2B5EF4-FFF2-40B4-BE49-F238E27FC236}">
                    <a16:creationId xmlns:a16="http://schemas.microsoft.com/office/drawing/2014/main" id="{D9245573-D378-F3B6-9D43-7A0AC9D3F674}"/>
                  </a:ext>
                </a:extLst>
              </p:cNvPr>
              <p:cNvSpPr txBox="1"/>
              <p:nvPr userDrawn="1"/>
            </p:nvSpPr>
            <p:spPr>
              <a:xfrm>
                <a:off x="9713479" y="7056726"/>
                <a:ext cx="2422981" cy="138499"/>
              </a:xfrm>
              <a:prstGeom prst="rect">
                <a:avLst/>
              </a:prstGeom>
            </p:spPr>
            <p:txBody>
              <a:bodyPr vert="horz" wrap="square" lIns="0" tIns="0" rIns="0" bIns="0" rtlCol="0" anchor="t">
                <a:spAutoFit/>
              </a:bodyPr>
              <a:lstStyle/>
              <a:p>
                <a:pPr marL="0" algn="l" defTabSz="914400" rtl="0" eaLnBrk="1" latinLnBrk="0" hangingPunct="1">
                  <a:spcBef>
                    <a:spcPts val="200"/>
                  </a:spcBef>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You can now add a new icon as normal.</a:t>
                </a:r>
              </a:p>
            </p:txBody>
          </p:sp>
          <p:cxnSp>
            <p:nvCxnSpPr>
              <p:cNvPr id="62" name="Straight Connector 61">
                <a:extLst>
                  <a:ext uri="{FF2B5EF4-FFF2-40B4-BE49-F238E27FC236}">
                    <a16:creationId xmlns:a16="http://schemas.microsoft.com/office/drawing/2014/main" id="{DF948D1D-C3E1-EF3A-5CFF-FC5BD4F401D2}"/>
                  </a:ext>
                </a:extLst>
              </p:cNvPr>
              <p:cNvCxnSpPr>
                <a:cxnSpLocks/>
              </p:cNvCxnSpPr>
              <p:nvPr userDrawn="1"/>
            </p:nvCxnSpPr>
            <p:spPr>
              <a:xfrm>
                <a:off x="9713479" y="5957047"/>
                <a:ext cx="270000"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D6D6806E-4824-9CA0-7A29-8C9379EA11A7}"/>
                  </a:ext>
                </a:extLst>
              </p:cNvPr>
              <p:cNvSpPr txBox="1"/>
              <p:nvPr userDrawn="1"/>
            </p:nvSpPr>
            <p:spPr>
              <a:xfrm>
                <a:off x="9919213" y="5297596"/>
                <a:ext cx="272091" cy="153888"/>
              </a:xfrm>
              <a:prstGeom prst="rect">
                <a:avLst/>
              </a:prstGeom>
            </p:spPr>
            <p:txBody>
              <a:bodyPr vert="horz" wrap="square" lIns="0" tIns="0" rIns="0" bIns="0" rtlCol="0" anchor="t">
                <a:spAutoFit/>
              </a:bodyPr>
              <a:lstStyle/>
              <a:p>
                <a:pPr algn="l"/>
                <a:r>
                  <a:rPr lang="en-US" sz="1000" kern="1200" cap="all" spc="150" baseline="0">
                    <a:solidFill>
                      <a:schemeClr val="tx1"/>
                    </a:solidFill>
                    <a:latin typeface="+mn-lt"/>
                    <a:ea typeface="+mn-ea"/>
                    <a:cs typeface="+mn-cs"/>
                  </a:rPr>
                  <a:t>TIP</a:t>
                </a:r>
              </a:p>
            </p:txBody>
          </p:sp>
        </p:grpSp>
      </p:grpSp>
      <p:sp>
        <p:nvSpPr>
          <p:cNvPr id="2" name="Footer Placeholder 1">
            <a:extLst>
              <a:ext uri="{FF2B5EF4-FFF2-40B4-BE49-F238E27FC236}">
                <a16:creationId xmlns:a16="http://schemas.microsoft.com/office/drawing/2014/main" id="{355FFA2C-5431-4B39-1E12-AB136674DCB9}"/>
              </a:ext>
            </a:extLst>
          </p:cNvPr>
          <p:cNvSpPr>
            <a:spLocks noGrp="1"/>
          </p:cNvSpPr>
          <p:nvPr>
            <p:ph type="ftr" sz="quarter" idx="49"/>
          </p:nvPr>
        </p:nvSpPr>
        <p:spPr/>
        <p:txBody>
          <a:bodyPr/>
          <a:lstStyle/>
          <a:p>
            <a:endParaRPr lang="en-CA"/>
          </a:p>
        </p:txBody>
      </p:sp>
      <p:sp>
        <p:nvSpPr>
          <p:cNvPr id="15" name="Text Placeholder 22">
            <a:extLst>
              <a:ext uri="{FF2B5EF4-FFF2-40B4-BE49-F238E27FC236}">
                <a16:creationId xmlns:a16="http://schemas.microsoft.com/office/drawing/2014/main" id="{AEE4CF8C-958F-1DA4-CCF7-D6B890C89A2E}"/>
              </a:ext>
            </a:extLst>
          </p:cNvPr>
          <p:cNvSpPr>
            <a:spLocks noGrp="1"/>
          </p:cNvSpPr>
          <p:nvPr>
            <p:ph type="body" sz="quarter" idx="27" hasCustomPrompt="1"/>
          </p:nvPr>
        </p:nvSpPr>
        <p:spPr>
          <a:xfrm>
            <a:off x="531811" y="1706497"/>
            <a:ext cx="2595589" cy="905188"/>
          </a:xfrm>
          <a:prstGeom prst="callout1">
            <a:avLst>
              <a:gd name="adj1" fmla="val 93708"/>
              <a:gd name="adj2" fmla="val -69"/>
              <a:gd name="adj3" fmla="val 93686"/>
              <a:gd name="adj4" fmla="val 24531"/>
            </a:avLst>
          </a:prstGeom>
          <a:ln w="31750">
            <a:solidFill>
              <a:schemeClr val="accent5"/>
            </a:solidFill>
          </a:ln>
        </p:spPr>
        <p:txBody>
          <a:bodyPr wrap="square" bIns="180000" anchor="b">
            <a:noAutofit/>
          </a:bodyPr>
          <a:lstStyle>
            <a:lvl1pPr marL="0" indent="0">
              <a:lnSpc>
                <a:spcPct val="85000"/>
              </a:lnSpc>
              <a:spcBef>
                <a:spcPts val="0"/>
              </a:spcBef>
              <a:spcAft>
                <a:spcPts val="0"/>
              </a:spcAft>
              <a:buNone/>
              <a:defRPr lang="en-US" sz="2200" kern="1200" spc="-20" baseline="0" dirty="0">
                <a:solidFill>
                  <a:schemeClr val="tx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br>
              <a:rPr lang="en-US"/>
            </a:br>
            <a:r>
              <a:rPr lang="en-US"/>
              <a:t>2 lines maximum</a:t>
            </a:r>
          </a:p>
        </p:txBody>
      </p:sp>
      <p:sp>
        <p:nvSpPr>
          <p:cNvPr id="16" name="Text Placeholder 16">
            <a:extLst>
              <a:ext uri="{FF2B5EF4-FFF2-40B4-BE49-F238E27FC236}">
                <a16:creationId xmlns:a16="http://schemas.microsoft.com/office/drawing/2014/main" id="{C89C7762-ACFA-1003-9A99-7D48D68F547F}"/>
              </a:ext>
            </a:extLst>
          </p:cNvPr>
          <p:cNvSpPr>
            <a:spLocks noGrp="1"/>
          </p:cNvSpPr>
          <p:nvPr>
            <p:ph type="body" sz="quarter" idx="15" hasCustomPrompt="1"/>
          </p:nvPr>
        </p:nvSpPr>
        <p:spPr>
          <a:xfrm>
            <a:off x="531812" y="2868418"/>
            <a:ext cx="2595589" cy="2514729"/>
          </a:xfrm>
        </p:spPr>
        <p:txBody>
          <a:bodyPr wrap="square">
            <a:noAutofit/>
          </a:bodyPr>
          <a:lstStyle>
            <a:lvl1pPr marL="0" indent="0">
              <a:lnSpc>
                <a:spcPct val="100000"/>
              </a:lnSpc>
              <a:spcBef>
                <a:spcPts val="0"/>
              </a:spcBef>
              <a:spcAft>
                <a:spcPts val="400"/>
              </a:spcAft>
              <a:buNone/>
              <a:defRPr sz="160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
        <p:nvSpPr>
          <p:cNvPr id="18" name="Text Placeholder 22">
            <a:extLst>
              <a:ext uri="{FF2B5EF4-FFF2-40B4-BE49-F238E27FC236}">
                <a16:creationId xmlns:a16="http://schemas.microsoft.com/office/drawing/2014/main" id="{DE030996-68A3-8AC0-F998-9C4EF4AE6C2B}"/>
              </a:ext>
            </a:extLst>
          </p:cNvPr>
          <p:cNvSpPr>
            <a:spLocks noGrp="1"/>
          </p:cNvSpPr>
          <p:nvPr>
            <p:ph type="body" sz="quarter" idx="51" hasCustomPrompt="1"/>
          </p:nvPr>
        </p:nvSpPr>
        <p:spPr>
          <a:xfrm>
            <a:off x="3380247" y="1706497"/>
            <a:ext cx="2595589" cy="905188"/>
          </a:xfrm>
          <a:prstGeom prst="callout1">
            <a:avLst>
              <a:gd name="adj1" fmla="val 93708"/>
              <a:gd name="adj2" fmla="val -69"/>
              <a:gd name="adj3" fmla="val 93686"/>
              <a:gd name="adj4" fmla="val 24531"/>
            </a:avLst>
          </a:prstGeom>
          <a:ln w="31750">
            <a:solidFill>
              <a:schemeClr val="accent5"/>
            </a:solidFill>
          </a:ln>
        </p:spPr>
        <p:txBody>
          <a:bodyPr wrap="square" bIns="180000" anchor="b">
            <a:noAutofit/>
          </a:bodyPr>
          <a:lstStyle>
            <a:lvl1pPr marL="0" indent="0">
              <a:lnSpc>
                <a:spcPct val="85000"/>
              </a:lnSpc>
              <a:spcBef>
                <a:spcPts val="0"/>
              </a:spcBef>
              <a:spcAft>
                <a:spcPts val="0"/>
              </a:spcAft>
              <a:buNone/>
              <a:defRPr lang="en-US" sz="2200" kern="1200" spc="-20" baseline="0" dirty="0">
                <a:solidFill>
                  <a:schemeClr val="tx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br>
              <a:rPr lang="en-US"/>
            </a:br>
            <a:r>
              <a:rPr lang="en-US"/>
              <a:t>2 lines maximum</a:t>
            </a:r>
          </a:p>
        </p:txBody>
      </p:sp>
      <p:sp>
        <p:nvSpPr>
          <p:cNvPr id="19" name="Text Placeholder 16">
            <a:extLst>
              <a:ext uri="{FF2B5EF4-FFF2-40B4-BE49-F238E27FC236}">
                <a16:creationId xmlns:a16="http://schemas.microsoft.com/office/drawing/2014/main" id="{5C7E2214-9452-F487-B334-F6CDE12C5733}"/>
              </a:ext>
            </a:extLst>
          </p:cNvPr>
          <p:cNvSpPr>
            <a:spLocks noGrp="1"/>
          </p:cNvSpPr>
          <p:nvPr>
            <p:ph type="body" sz="quarter" idx="52" hasCustomPrompt="1"/>
          </p:nvPr>
        </p:nvSpPr>
        <p:spPr>
          <a:xfrm>
            <a:off x="3380247" y="2868418"/>
            <a:ext cx="2595589" cy="2514729"/>
          </a:xfrm>
        </p:spPr>
        <p:txBody>
          <a:bodyPr wrap="square">
            <a:noAutofit/>
          </a:bodyPr>
          <a:lstStyle>
            <a:lvl1pPr marL="0" indent="0">
              <a:lnSpc>
                <a:spcPct val="100000"/>
              </a:lnSpc>
              <a:spcBef>
                <a:spcPts val="0"/>
              </a:spcBef>
              <a:spcAft>
                <a:spcPts val="400"/>
              </a:spcAft>
              <a:buNone/>
              <a:defRPr sz="160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
        <p:nvSpPr>
          <p:cNvPr id="24" name="Text Placeholder 22">
            <a:extLst>
              <a:ext uri="{FF2B5EF4-FFF2-40B4-BE49-F238E27FC236}">
                <a16:creationId xmlns:a16="http://schemas.microsoft.com/office/drawing/2014/main" id="{31B9C0A0-95B0-2824-2407-CDDC04E197D9}"/>
              </a:ext>
            </a:extLst>
          </p:cNvPr>
          <p:cNvSpPr>
            <a:spLocks noGrp="1"/>
          </p:cNvSpPr>
          <p:nvPr>
            <p:ph type="body" sz="quarter" idx="54" hasCustomPrompt="1"/>
          </p:nvPr>
        </p:nvSpPr>
        <p:spPr>
          <a:xfrm>
            <a:off x="6228682" y="1706497"/>
            <a:ext cx="2595589" cy="905188"/>
          </a:xfrm>
          <a:prstGeom prst="callout1">
            <a:avLst>
              <a:gd name="adj1" fmla="val 93708"/>
              <a:gd name="adj2" fmla="val -69"/>
              <a:gd name="adj3" fmla="val 93686"/>
              <a:gd name="adj4" fmla="val 24531"/>
            </a:avLst>
          </a:prstGeom>
          <a:ln w="31750">
            <a:solidFill>
              <a:schemeClr val="accent5"/>
            </a:solidFill>
          </a:ln>
        </p:spPr>
        <p:txBody>
          <a:bodyPr wrap="square" bIns="180000" anchor="b">
            <a:noAutofit/>
          </a:bodyPr>
          <a:lstStyle>
            <a:lvl1pPr marL="0" indent="0">
              <a:lnSpc>
                <a:spcPct val="85000"/>
              </a:lnSpc>
              <a:spcBef>
                <a:spcPts val="0"/>
              </a:spcBef>
              <a:spcAft>
                <a:spcPts val="0"/>
              </a:spcAft>
              <a:buNone/>
              <a:defRPr lang="en-US" sz="2200" kern="1200" spc="-20" baseline="0" dirty="0">
                <a:solidFill>
                  <a:schemeClr val="tx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br>
              <a:rPr lang="en-US"/>
            </a:br>
            <a:r>
              <a:rPr lang="en-US"/>
              <a:t>2 lines maximum</a:t>
            </a:r>
          </a:p>
        </p:txBody>
      </p:sp>
      <p:sp>
        <p:nvSpPr>
          <p:cNvPr id="25" name="Text Placeholder 16">
            <a:extLst>
              <a:ext uri="{FF2B5EF4-FFF2-40B4-BE49-F238E27FC236}">
                <a16:creationId xmlns:a16="http://schemas.microsoft.com/office/drawing/2014/main" id="{06A24B55-C38A-D8B1-E30C-791BAA94A209}"/>
              </a:ext>
            </a:extLst>
          </p:cNvPr>
          <p:cNvSpPr>
            <a:spLocks noGrp="1"/>
          </p:cNvSpPr>
          <p:nvPr>
            <p:ph type="body" sz="quarter" idx="55" hasCustomPrompt="1"/>
          </p:nvPr>
        </p:nvSpPr>
        <p:spPr>
          <a:xfrm>
            <a:off x="6228682" y="2868418"/>
            <a:ext cx="2595589" cy="2514729"/>
          </a:xfrm>
        </p:spPr>
        <p:txBody>
          <a:bodyPr wrap="square">
            <a:noAutofit/>
          </a:bodyPr>
          <a:lstStyle>
            <a:lvl1pPr marL="0" indent="0">
              <a:lnSpc>
                <a:spcPct val="100000"/>
              </a:lnSpc>
              <a:spcBef>
                <a:spcPts val="0"/>
              </a:spcBef>
              <a:spcAft>
                <a:spcPts val="400"/>
              </a:spcAft>
              <a:buNone/>
              <a:defRPr sz="160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
        <p:nvSpPr>
          <p:cNvPr id="27" name="Text Placeholder 22">
            <a:extLst>
              <a:ext uri="{FF2B5EF4-FFF2-40B4-BE49-F238E27FC236}">
                <a16:creationId xmlns:a16="http://schemas.microsoft.com/office/drawing/2014/main" id="{F9D38BEA-1CE5-A003-B905-BF200D6A8C57}"/>
              </a:ext>
            </a:extLst>
          </p:cNvPr>
          <p:cNvSpPr>
            <a:spLocks noGrp="1"/>
          </p:cNvSpPr>
          <p:nvPr>
            <p:ph type="body" sz="quarter" idx="57" hasCustomPrompt="1"/>
          </p:nvPr>
        </p:nvSpPr>
        <p:spPr>
          <a:xfrm>
            <a:off x="9077115" y="1706497"/>
            <a:ext cx="2595589" cy="905188"/>
          </a:xfrm>
          <a:prstGeom prst="callout1">
            <a:avLst>
              <a:gd name="adj1" fmla="val 93708"/>
              <a:gd name="adj2" fmla="val -69"/>
              <a:gd name="adj3" fmla="val 93686"/>
              <a:gd name="adj4" fmla="val 24531"/>
            </a:avLst>
          </a:prstGeom>
          <a:ln w="31750">
            <a:solidFill>
              <a:schemeClr val="accent5"/>
            </a:solidFill>
          </a:ln>
        </p:spPr>
        <p:txBody>
          <a:bodyPr wrap="square" bIns="180000" anchor="b">
            <a:noAutofit/>
          </a:bodyPr>
          <a:lstStyle>
            <a:lvl1pPr marL="0" indent="0">
              <a:lnSpc>
                <a:spcPct val="85000"/>
              </a:lnSpc>
              <a:spcBef>
                <a:spcPts val="0"/>
              </a:spcBef>
              <a:spcAft>
                <a:spcPts val="0"/>
              </a:spcAft>
              <a:buNone/>
              <a:defRPr lang="en-US" sz="2200" kern="1200" spc="-20" baseline="0" dirty="0">
                <a:solidFill>
                  <a:schemeClr val="tx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br>
              <a:rPr lang="en-US"/>
            </a:br>
            <a:r>
              <a:rPr lang="en-US"/>
              <a:t>2 lines maximum</a:t>
            </a:r>
          </a:p>
        </p:txBody>
      </p:sp>
      <p:sp>
        <p:nvSpPr>
          <p:cNvPr id="28" name="Text Placeholder 16">
            <a:extLst>
              <a:ext uri="{FF2B5EF4-FFF2-40B4-BE49-F238E27FC236}">
                <a16:creationId xmlns:a16="http://schemas.microsoft.com/office/drawing/2014/main" id="{90607619-F41E-DC0E-B3A9-CD8AF2A58A9E}"/>
              </a:ext>
            </a:extLst>
          </p:cNvPr>
          <p:cNvSpPr>
            <a:spLocks noGrp="1"/>
          </p:cNvSpPr>
          <p:nvPr>
            <p:ph type="body" sz="quarter" idx="58" hasCustomPrompt="1"/>
          </p:nvPr>
        </p:nvSpPr>
        <p:spPr>
          <a:xfrm>
            <a:off x="9077116" y="2868418"/>
            <a:ext cx="2595589" cy="2514729"/>
          </a:xfrm>
        </p:spPr>
        <p:txBody>
          <a:bodyPr wrap="square">
            <a:noAutofit/>
          </a:bodyPr>
          <a:lstStyle>
            <a:lvl1pPr marL="0" indent="0">
              <a:lnSpc>
                <a:spcPct val="100000"/>
              </a:lnSpc>
              <a:spcBef>
                <a:spcPts val="0"/>
              </a:spcBef>
              <a:spcAft>
                <a:spcPts val="400"/>
              </a:spcAft>
              <a:buNone/>
              <a:defRPr sz="160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Tree>
    <p:extLst>
      <p:ext uri="{BB962C8B-B14F-4D97-AF65-F5344CB8AC3E}">
        <p14:creationId xmlns:p14="http://schemas.microsoft.com/office/powerpoint/2010/main" val="142191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_Black">
    <p:bg>
      <p:bgRef idx="1001">
        <a:schemeClr val="bg1"/>
      </p:bgRef>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B91DB79-E2AC-CE2B-5FAE-BEC630409992}"/>
              </a:ext>
            </a:extLst>
          </p:cNvPr>
          <p:cNvSpPr>
            <a:spLocks noGrp="1"/>
          </p:cNvSpPr>
          <p:nvPr>
            <p:ph type="title" hasCustomPrompt="1"/>
          </p:nvPr>
        </p:nvSpPr>
        <p:spPr>
          <a:xfrm>
            <a:off x="531812" y="1196975"/>
            <a:ext cx="11144251" cy="3616325"/>
          </a:xfrm>
        </p:spPr>
        <p:txBody>
          <a:bodyPr anchor="ctr"/>
          <a:lstStyle>
            <a:lvl1pPr marL="0" marR="0" indent="0" algn="ctr" defTabSz="914400" rtl="0" eaLnBrk="1" fontAlgn="auto" latinLnBrk="0" hangingPunct="1">
              <a:lnSpc>
                <a:spcPct val="84000"/>
              </a:lnSpc>
              <a:spcBef>
                <a:spcPct val="0"/>
              </a:spcBef>
              <a:spcAft>
                <a:spcPts val="0"/>
              </a:spcAft>
              <a:buClrTx/>
              <a:buSzTx/>
              <a:buFontTx/>
              <a:buNone/>
              <a:tabLst/>
              <a:defRPr sz="5500"/>
            </a:lvl1pPr>
          </a:lstStyle>
          <a:p>
            <a:r>
              <a:rPr lang="en-US"/>
              <a:t>Quote 4 lines maximum. </a:t>
            </a:r>
            <a:br>
              <a:rPr lang="en-US"/>
            </a:b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a:t>
            </a:r>
            <a:r>
              <a:rPr lang="en-US" err="1"/>
              <a:t>laoreet</a:t>
            </a:r>
            <a:r>
              <a:rPr lang="en-US"/>
              <a:t> </a:t>
            </a:r>
            <a:r>
              <a:rPr lang="en-US" err="1"/>
              <a:t>venenatis</a:t>
            </a:r>
            <a:r>
              <a:rPr lang="en-US"/>
              <a:t> </a:t>
            </a:r>
            <a:r>
              <a:rPr lang="en-US" err="1"/>
              <a:t>urna</a:t>
            </a:r>
            <a:r>
              <a:rPr lang="en-US"/>
              <a:t>, in </a:t>
            </a:r>
            <a:r>
              <a:rPr lang="en-US" err="1"/>
              <a:t>vehicula</a:t>
            </a:r>
            <a:r>
              <a:rPr lang="en-US"/>
              <a:t> mi.</a:t>
            </a:r>
          </a:p>
        </p:txBody>
      </p:sp>
      <p:sp>
        <p:nvSpPr>
          <p:cNvPr id="13" name="Text Placeholder 22">
            <a:extLst>
              <a:ext uri="{FF2B5EF4-FFF2-40B4-BE49-F238E27FC236}">
                <a16:creationId xmlns:a16="http://schemas.microsoft.com/office/drawing/2014/main" id="{84EB628F-8E06-31E6-5105-B798681A887F}"/>
              </a:ext>
            </a:extLst>
          </p:cNvPr>
          <p:cNvSpPr>
            <a:spLocks noGrp="1"/>
          </p:cNvSpPr>
          <p:nvPr>
            <p:ph type="body" sz="quarter" idx="13" hasCustomPrompt="1"/>
          </p:nvPr>
        </p:nvSpPr>
        <p:spPr>
          <a:xfrm>
            <a:off x="531811" y="5053746"/>
            <a:ext cx="11144252" cy="1112104"/>
          </a:xfrm>
        </p:spPr>
        <p:txBody>
          <a:bodyPr wrap="square" anchor="b">
            <a:noAutofit/>
          </a:bodyPr>
          <a:lstStyle>
            <a:lvl1pPr marL="0" indent="0" algn="ctr">
              <a:buNone/>
              <a:defRPr lang="en-US" sz="2800" kern="1200" spc="-50" baseline="0">
                <a:solidFill>
                  <a:schemeClr val="tx2"/>
                </a:solidFill>
                <a:latin typeface="+mj-lt"/>
                <a:ea typeface="+mn-ea"/>
                <a:cs typeface="+mn-cs"/>
              </a:defRPr>
            </a:lvl1pPr>
          </a:lstStyle>
          <a:p>
            <a:pPr marL="0" lvl="0" indent="0" algn="ctr" defTabSz="914400" rtl="0" eaLnBrk="1" latinLnBrk="0" hangingPunct="1">
              <a:lnSpc>
                <a:spcPct val="95000"/>
              </a:lnSpc>
              <a:spcBef>
                <a:spcPts val="900"/>
              </a:spcBef>
              <a:spcAft>
                <a:spcPts val="300"/>
              </a:spcAft>
              <a:buClrTx/>
              <a:buFont typeface="Arial" panose="020B0604020202020204" pitchFamily="34" charset="0"/>
              <a:buNone/>
            </a:pPr>
            <a:r>
              <a:rPr lang="en-US"/>
              <a:t>Quote attribution</a:t>
            </a:r>
          </a:p>
        </p:txBody>
      </p:sp>
      <p:sp>
        <p:nvSpPr>
          <p:cNvPr id="6" name="TextBox 5">
            <a:extLst>
              <a:ext uri="{FF2B5EF4-FFF2-40B4-BE49-F238E27FC236}">
                <a16:creationId xmlns:a16="http://schemas.microsoft.com/office/drawing/2014/main" id="{84739A76-C8B6-CADD-ACBA-17389E4E17CB}"/>
              </a:ext>
            </a:extLst>
          </p:cNvPr>
          <p:cNvSpPr txBox="1"/>
          <p:nvPr userDrawn="1"/>
        </p:nvSpPr>
        <p:spPr>
          <a:xfrm>
            <a:off x="11676063" y="6371918"/>
            <a:ext cx="376236" cy="153055"/>
          </a:xfrm>
          <a:prstGeom prst="rect">
            <a:avLst/>
          </a:prstGeom>
        </p:spPr>
        <p:txBody>
          <a:bodyPr vert="horz" wrap="square" lIns="18288" tIns="0" rIns="18288" bIns="9144" rtlCol="0" anchor="b">
            <a:spAutoFit/>
          </a:bodyPr>
          <a:lstStyle>
            <a:defPPr>
              <a:defRPr lang="en-US"/>
            </a:defPPr>
            <a:lvl1pPr>
              <a:defRPr sz="800">
                <a:solidFill>
                  <a:schemeClr val="tx1">
                    <a:tint val="75000"/>
                  </a:schemeClr>
                </a:solidFill>
              </a:defRPr>
            </a:lvl1pPr>
          </a:lstStyle>
          <a:p>
            <a:pPr marL="0" lvl="0" algn="l" defTabSz="914400" rtl="0" eaLnBrk="1" latinLnBrk="0" hangingPunct="1">
              <a:lnSpc>
                <a:spcPct val="125000"/>
              </a:lnSpc>
            </a:pPr>
            <a:fld id="{B01BFD70-D99E-427C-A01B-19B2BB56A3C8}" type="slidenum">
              <a:rPr lang="en-US" sz="800" kern="1200" smtClean="0">
                <a:solidFill>
                  <a:schemeClr val="accent6">
                    <a:lumMod val="90000"/>
                  </a:schemeClr>
                </a:solidFill>
                <a:latin typeface="+mn-lt"/>
                <a:ea typeface="+mn-ea"/>
                <a:cs typeface="+mn-cs"/>
              </a:rPr>
              <a:pPr marL="0" lvl="0" algn="l" defTabSz="914400" rtl="0" eaLnBrk="1" latinLnBrk="0" hangingPunct="1">
                <a:lnSpc>
                  <a:spcPct val="125000"/>
                </a:lnSpc>
              </a:pPr>
              <a:t>‹#›</a:t>
            </a:fld>
            <a:endParaRPr lang="en-US" sz="800" kern="1200">
              <a:solidFill>
                <a:schemeClr val="accent6">
                  <a:lumMod val="90000"/>
                </a:schemeClr>
              </a:solidFill>
              <a:latin typeface="+mn-lt"/>
              <a:ea typeface="+mn-ea"/>
              <a:cs typeface="+mn-cs"/>
            </a:endParaRPr>
          </a:p>
        </p:txBody>
      </p:sp>
      <p:sp>
        <p:nvSpPr>
          <p:cNvPr id="2" name="Footer Placeholder 1">
            <a:extLst>
              <a:ext uri="{FF2B5EF4-FFF2-40B4-BE49-F238E27FC236}">
                <a16:creationId xmlns:a16="http://schemas.microsoft.com/office/drawing/2014/main" id="{5D806993-100D-D470-0D3C-99BE6D7559CA}"/>
              </a:ext>
            </a:extLst>
          </p:cNvPr>
          <p:cNvSpPr>
            <a:spLocks noGrp="1"/>
          </p:cNvSpPr>
          <p:nvPr>
            <p:ph type="ftr" sz="quarter" idx="14"/>
          </p:nvPr>
        </p:nvSpPr>
        <p:spPr/>
        <p:txBody>
          <a:bodyPr/>
          <a:lstStyle/>
          <a:p>
            <a:endParaRPr lang="en-CA"/>
          </a:p>
        </p:txBody>
      </p:sp>
    </p:spTree>
    <p:extLst>
      <p:ext uri="{BB962C8B-B14F-4D97-AF65-F5344CB8AC3E}">
        <p14:creationId xmlns:p14="http://schemas.microsoft.com/office/powerpoint/2010/main" val="575981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Content_Blac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F2A7B7-7C67-00A2-4D04-4DC5AFBFB433}"/>
              </a:ext>
            </a:extLst>
          </p:cNvPr>
          <p:cNvSpPr>
            <a:spLocks noGrp="1"/>
          </p:cNvSpPr>
          <p:nvPr>
            <p:ph type="title" hasCustomPrompt="1"/>
          </p:nvPr>
        </p:nvSpPr>
        <p:spPr/>
        <p:txBody>
          <a:bodyPr/>
          <a:lstStyle/>
          <a:p>
            <a:r>
              <a:rPr lang="en-US"/>
              <a:t>Title + Content layout</a:t>
            </a:r>
            <a:br>
              <a:rPr lang="en-US"/>
            </a:br>
            <a:r>
              <a:rPr lang="en-US"/>
              <a:t>Title 2 lines maximum</a:t>
            </a:r>
            <a:endParaRPr lang="en-CA"/>
          </a:p>
        </p:txBody>
      </p:sp>
      <p:sp>
        <p:nvSpPr>
          <p:cNvPr id="6" name="Text Placeholder 3">
            <a:extLst>
              <a:ext uri="{FF2B5EF4-FFF2-40B4-BE49-F238E27FC236}">
                <a16:creationId xmlns:a16="http://schemas.microsoft.com/office/drawing/2014/main" id="{48787576-727E-0D7E-9B9E-4C6C5BCD08C7}"/>
              </a:ext>
            </a:extLst>
          </p:cNvPr>
          <p:cNvSpPr>
            <a:spLocks noGrp="1"/>
          </p:cNvSpPr>
          <p:nvPr>
            <p:ph idx="1" hasCustomPrompt="1"/>
          </p:nvPr>
        </p:nvSpPr>
        <p:spPr>
          <a:xfrm>
            <a:off x="515938" y="1820860"/>
            <a:ext cx="11160126" cy="4344989"/>
          </a:xfrm>
          <a:prstGeom prst="rect">
            <a:avLst/>
          </a:prstGeom>
        </p:spPr>
        <p:txBody>
          <a:bodyPr vert="horz" lIns="0" tIns="0" rIns="0" bIns="0" rtlCol="0">
            <a:noAutofit/>
          </a:bodyPr>
          <a:lstStyle/>
          <a:p>
            <a:pPr lvl="0"/>
            <a:r>
              <a:rPr lang="en-US"/>
              <a:t>Click to edit Parent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Seventh</a:t>
            </a:r>
          </a:p>
          <a:p>
            <a:pPr lvl="7"/>
            <a:r>
              <a:rPr lang="en-US"/>
              <a:t>Eighth</a:t>
            </a:r>
          </a:p>
          <a:p>
            <a:pPr lvl="8"/>
            <a:r>
              <a:rPr lang="en-US"/>
              <a:t>Ninth</a:t>
            </a:r>
          </a:p>
        </p:txBody>
      </p:sp>
      <p:sp>
        <p:nvSpPr>
          <p:cNvPr id="2" name="Footer Placeholder 1">
            <a:extLst>
              <a:ext uri="{FF2B5EF4-FFF2-40B4-BE49-F238E27FC236}">
                <a16:creationId xmlns:a16="http://schemas.microsoft.com/office/drawing/2014/main" id="{62FF81AE-215B-5FF1-AB1E-62DF1D393541}"/>
              </a:ext>
            </a:extLst>
          </p:cNvPr>
          <p:cNvSpPr>
            <a:spLocks noGrp="1"/>
          </p:cNvSpPr>
          <p:nvPr>
            <p:ph type="ftr" sz="quarter" idx="10"/>
          </p:nvPr>
        </p:nvSpPr>
        <p:spPr/>
        <p:txBody>
          <a:bodyPr/>
          <a:lstStyle>
            <a:lvl1pPr>
              <a:defRPr>
                <a:solidFill>
                  <a:schemeClr val="accent6">
                    <a:lumMod val="90000"/>
                  </a:schemeClr>
                </a:solidFill>
              </a:defRPr>
            </a:lvl1pPr>
          </a:lstStyle>
          <a:p>
            <a:endParaRPr lang="en-CA"/>
          </a:p>
        </p:txBody>
      </p:sp>
      <p:sp>
        <p:nvSpPr>
          <p:cNvPr id="5" name="Text Placeholder 4">
            <a:extLst>
              <a:ext uri="{FF2B5EF4-FFF2-40B4-BE49-F238E27FC236}">
                <a16:creationId xmlns:a16="http://schemas.microsoft.com/office/drawing/2014/main" id="{658377F3-F33B-60A4-268C-1F7C81890196}"/>
              </a:ext>
            </a:extLst>
          </p:cNvPr>
          <p:cNvSpPr>
            <a:spLocks noGrp="1"/>
          </p:cNvSpPr>
          <p:nvPr>
            <p:ph type="body" sz="quarter" idx="11" hasCustomPrompt="1"/>
          </p:nvPr>
        </p:nvSpPr>
        <p:spPr>
          <a:xfrm>
            <a:off x="515938" y="1387475"/>
            <a:ext cx="11160125" cy="233910"/>
          </a:xfrm>
        </p:spPr>
        <p:txBody>
          <a:bodyPr>
            <a:spAutoFit/>
          </a:bodyPr>
          <a:lstStyle>
            <a:lvl1pPr marL="0" indent="0">
              <a:buNone/>
              <a:defRPr lang="en-US" sz="1600" kern="1200" baseline="0" dirty="0">
                <a:solidFill>
                  <a:schemeClr val="tx1"/>
                </a:solidFill>
                <a:latin typeface="+mn-lt"/>
                <a:ea typeface="+mn-ea"/>
                <a:cs typeface="+mn-cs"/>
              </a:defRPr>
            </a:lvl1pPr>
          </a:lstStyle>
          <a:p>
            <a:pPr marL="0" lvl="0" indent="0" algn="l" defTabSz="914400" rtl="0" eaLnBrk="1" latinLnBrk="0" hangingPunct="1">
              <a:lnSpc>
                <a:spcPct val="95000"/>
              </a:lnSpc>
              <a:spcBef>
                <a:spcPts val="900"/>
              </a:spcBef>
              <a:spcAft>
                <a:spcPts val="300"/>
              </a:spcAft>
              <a:buClrTx/>
              <a:buFont typeface="Arial" panose="020B0604020202020204" pitchFamily="34" charset="0"/>
              <a:buNone/>
            </a:pPr>
            <a:r>
              <a:rPr lang="en-US" err="1"/>
              <a:t>Subheader</a:t>
            </a:r>
            <a:endParaRPr lang="en-US"/>
          </a:p>
        </p:txBody>
      </p:sp>
    </p:spTree>
    <p:extLst>
      <p:ext uri="{BB962C8B-B14F-4D97-AF65-F5344CB8AC3E}">
        <p14:creationId xmlns:p14="http://schemas.microsoft.com/office/powerpoint/2010/main" val="3523695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Full Photo">
    <p:spTree>
      <p:nvGrpSpPr>
        <p:cNvPr id="1" name=""/>
        <p:cNvGrpSpPr/>
        <p:nvPr/>
      </p:nvGrpSpPr>
      <p:grpSpPr>
        <a:xfrm>
          <a:off x="0" y="0"/>
          <a:ext cx="0" cy="0"/>
          <a:chOff x="0" y="0"/>
          <a:chExt cx="0" cy="0"/>
        </a:xfrm>
      </p:grpSpPr>
      <p:sp>
        <p:nvSpPr>
          <p:cNvPr id="44" name="Picture Placeholder 43">
            <a:extLst>
              <a:ext uri="{FF2B5EF4-FFF2-40B4-BE49-F238E27FC236}">
                <a16:creationId xmlns:a16="http://schemas.microsoft.com/office/drawing/2014/main" id="{008FB009-1CAA-4C0D-DFFE-34480291E6D4}"/>
              </a:ext>
            </a:extLst>
          </p:cNvPr>
          <p:cNvSpPr>
            <a:spLocks noGrp="1"/>
          </p:cNvSpPr>
          <p:nvPr>
            <p:ph type="pic" sz="quarter" idx="12" hasCustomPrompt="1"/>
          </p:nvPr>
        </p:nvSpPr>
        <p:spPr>
          <a:xfrm>
            <a:off x="0" y="0"/>
            <a:ext cx="12192000" cy="6858000"/>
          </a:xfrm>
          <a:custGeom>
            <a:avLst/>
            <a:gdLst>
              <a:gd name="connsiteX0" fmla="*/ 1625898 w 12192000"/>
              <a:gd name="connsiteY0" fmla="*/ 586917 h 6858000"/>
              <a:gd name="connsiteX1" fmla="*/ 1684416 w 12192000"/>
              <a:gd name="connsiteY1" fmla="*/ 647861 h 6858000"/>
              <a:gd name="connsiteX2" fmla="*/ 1625898 w 12192000"/>
              <a:gd name="connsiteY2" fmla="*/ 708580 h 6858000"/>
              <a:gd name="connsiteX3" fmla="*/ 1567381 w 12192000"/>
              <a:gd name="connsiteY3" fmla="*/ 647861 h 6858000"/>
              <a:gd name="connsiteX4" fmla="*/ 1625898 w 12192000"/>
              <a:gd name="connsiteY4" fmla="*/ 586917 h 6858000"/>
              <a:gd name="connsiteX5" fmla="*/ 1144317 w 12192000"/>
              <a:gd name="connsiteY5" fmla="*/ 586917 h 6858000"/>
              <a:gd name="connsiteX6" fmla="*/ 1202834 w 12192000"/>
              <a:gd name="connsiteY6" fmla="*/ 647861 h 6858000"/>
              <a:gd name="connsiteX7" fmla="*/ 1144317 w 12192000"/>
              <a:gd name="connsiteY7" fmla="*/ 709029 h 6858000"/>
              <a:gd name="connsiteX8" fmla="*/ 1085799 w 12192000"/>
              <a:gd name="connsiteY8" fmla="*/ 647861 h 6858000"/>
              <a:gd name="connsiteX9" fmla="*/ 1144317 w 12192000"/>
              <a:gd name="connsiteY9" fmla="*/ 586917 h 6858000"/>
              <a:gd name="connsiteX10" fmla="*/ 1801451 w 12192000"/>
              <a:gd name="connsiteY10" fmla="*/ 554101 h 6858000"/>
              <a:gd name="connsiteX11" fmla="*/ 1790979 w 12192000"/>
              <a:gd name="connsiteY11" fmla="*/ 561469 h 6858000"/>
              <a:gd name="connsiteX12" fmla="*/ 1724489 w 12192000"/>
              <a:gd name="connsiteY12" fmla="*/ 732021 h 6858000"/>
              <a:gd name="connsiteX13" fmla="*/ 1730867 w 12192000"/>
              <a:gd name="connsiteY13" fmla="*/ 741396 h 6858000"/>
              <a:gd name="connsiteX14" fmla="*/ 1756367 w 12192000"/>
              <a:gd name="connsiteY14" fmla="*/ 741396 h 6858000"/>
              <a:gd name="connsiteX15" fmla="*/ 1766843 w 12192000"/>
              <a:gd name="connsiteY15" fmla="*/ 734477 h 6858000"/>
              <a:gd name="connsiteX16" fmla="*/ 1815798 w 12192000"/>
              <a:gd name="connsiteY16" fmla="*/ 605670 h 6858000"/>
              <a:gd name="connsiteX17" fmla="*/ 1864753 w 12192000"/>
              <a:gd name="connsiteY17" fmla="*/ 734477 h 6858000"/>
              <a:gd name="connsiteX18" fmla="*/ 1874996 w 12192000"/>
              <a:gd name="connsiteY18" fmla="*/ 741396 h 6858000"/>
              <a:gd name="connsiteX19" fmla="*/ 1898451 w 12192000"/>
              <a:gd name="connsiteY19" fmla="*/ 741396 h 6858000"/>
              <a:gd name="connsiteX20" fmla="*/ 1908924 w 12192000"/>
              <a:gd name="connsiteY20" fmla="*/ 734477 h 6858000"/>
              <a:gd name="connsiteX21" fmla="*/ 1959018 w 12192000"/>
              <a:gd name="connsiteY21" fmla="*/ 605670 h 6858000"/>
              <a:gd name="connsiteX22" fmla="*/ 2007518 w 12192000"/>
              <a:gd name="connsiteY22" fmla="*/ 734477 h 6858000"/>
              <a:gd name="connsiteX23" fmla="*/ 2017993 w 12192000"/>
              <a:gd name="connsiteY23" fmla="*/ 741396 h 6858000"/>
              <a:gd name="connsiteX24" fmla="*/ 2042584 w 12192000"/>
              <a:gd name="connsiteY24" fmla="*/ 741396 h 6858000"/>
              <a:gd name="connsiteX25" fmla="*/ 2053056 w 12192000"/>
              <a:gd name="connsiteY25" fmla="*/ 734477 h 6858000"/>
              <a:gd name="connsiteX26" fmla="*/ 2102011 w 12192000"/>
              <a:gd name="connsiteY26" fmla="*/ 605670 h 6858000"/>
              <a:gd name="connsiteX27" fmla="*/ 2151650 w 12192000"/>
              <a:gd name="connsiteY27" fmla="*/ 734477 h 6858000"/>
              <a:gd name="connsiteX28" fmla="*/ 2162126 w 12192000"/>
              <a:gd name="connsiteY28" fmla="*/ 741396 h 6858000"/>
              <a:gd name="connsiteX29" fmla="*/ 2185577 w 12192000"/>
              <a:gd name="connsiteY29" fmla="*/ 741396 h 6858000"/>
              <a:gd name="connsiteX30" fmla="*/ 2195824 w 12192000"/>
              <a:gd name="connsiteY30" fmla="*/ 734477 h 6858000"/>
              <a:gd name="connsiteX31" fmla="*/ 2245234 w 12192000"/>
              <a:gd name="connsiteY31" fmla="*/ 606340 h 6858000"/>
              <a:gd name="connsiteX32" fmla="*/ 2293734 w 12192000"/>
              <a:gd name="connsiteY32" fmla="*/ 734477 h 6858000"/>
              <a:gd name="connsiteX33" fmla="*/ 2304206 w 12192000"/>
              <a:gd name="connsiteY33" fmla="*/ 741396 h 6858000"/>
              <a:gd name="connsiteX34" fmla="*/ 2330394 w 12192000"/>
              <a:gd name="connsiteY34" fmla="*/ 741396 h 6858000"/>
              <a:gd name="connsiteX35" fmla="*/ 2336769 w 12192000"/>
              <a:gd name="connsiteY35" fmla="*/ 732021 h 6858000"/>
              <a:gd name="connsiteX36" fmla="*/ 2270279 w 12192000"/>
              <a:gd name="connsiteY36" fmla="*/ 561469 h 6858000"/>
              <a:gd name="connsiteX37" fmla="*/ 2260033 w 12192000"/>
              <a:gd name="connsiteY37" fmla="*/ 554101 h 6858000"/>
              <a:gd name="connsiteX38" fmla="*/ 2231345 w 12192000"/>
              <a:gd name="connsiteY38" fmla="*/ 554101 h 6858000"/>
              <a:gd name="connsiteX39" fmla="*/ 2220869 w 12192000"/>
              <a:gd name="connsiteY39" fmla="*/ 561469 h 6858000"/>
              <a:gd name="connsiteX40" fmla="*/ 2174421 w 12192000"/>
              <a:gd name="connsiteY40" fmla="*/ 686034 h 6858000"/>
              <a:gd name="connsiteX41" fmla="*/ 2126605 w 12192000"/>
              <a:gd name="connsiteY41" fmla="*/ 561469 h 6858000"/>
              <a:gd name="connsiteX42" fmla="*/ 2116358 w 12192000"/>
              <a:gd name="connsiteY42" fmla="*/ 554101 h 6858000"/>
              <a:gd name="connsiteX43" fmla="*/ 2087896 w 12192000"/>
              <a:gd name="connsiteY43" fmla="*/ 554101 h 6858000"/>
              <a:gd name="connsiteX44" fmla="*/ 2077650 w 12192000"/>
              <a:gd name="connsiteY44" fmla="*/ 561469 h 6858000"/>
              <a:gd name="connsiteX45" fmla="*/ 2030743 w 12192000"/>
              <a:gd name="connsiteY45" fmla="*/ 686034 h 6858000"/>
              <a:gd name="connsiteX46" fmla="*/ 1983608 w 12192000"/>
              <a:gd name="connsiteY46" fmla="*/ 561469 h 6858000"/>
              <a:gd name="connsiteX47" fmla="*/ 1973365 w 12192000"/>
              <a:gd name="connsiteY47" fmla="*/ 554101 h 6858000"/>
              <a:gd name="connsiteX48" fmla="*/ 1945128 w 12192000"/>
              <a:gd name="connsiteY48" fmla="*/ 554101 h 6858000"/>
              <a:gd name="connsiteX49" fmla="*/ 1934656 w 12192000"/>
              <a:gd name="connsiteY49" fmla="*/ 561469 h 6858000"/>
              <a:gd name="connsiteX50" fmla="*/ 1887295 w 12192000"/>
              <a:gd name="connsiteY50" fmla="*/ 686034 h 6858000"/>
              <a:gd name="connsiteX51" fmla="*/ 1840389 w 12192000"/>
              <a:gd name="connsiteY51" fmla="*/ 561469 h 6858000"/>
              <a:gd name="connsiteX52" fmla="*/ 1830142 w 12192000"/>
              <a:gd name="connsiteY52" fmla="*/ 554101 h 6858000"/>
              <a:gd name="connsiteX53" fmla="*/ 1801451 w 12192000"/>
              <a:gd name="connsiteY53" fmla="*/ 554101 h 6858000"/>
              <a:gd name="connsiteX54" fmla="*/ 841937 w 12192000"/>
              <a:gd name="connsiteY54" fmla="*/ 554101 h 6858000"/>
              <a:gd name="connsiteX55" fmla="*/ 832600 w 12192000"/>
              <a:gd name="connsiteY55" fmla="*/ 562809 h 6858000"/>
              <a:gd name="connsiteX56" fmla="*/ 832600 w 12192000"/>
              <a:gd name="connsiteY56" fmla="*/ 666168 h 6858000"/>
              <a:gd name="connsiteX57" fmla="*/ 913205 w 12192000"/>
              <a:gd name="connsiteY57" fmla="*/ 746532 h 6858000"/>
              <a:gd name="connsiteX58" fmla="*/ 975139 w 12192000"/>
              <a:gd name="connsiteY58" fmla="*/ 717513 h 6858000"/>
              <a:gd name="connsiteX59" fmla="*/ 975139 w 12192000"/>
              <a:gd name="connsiteY59" fmla="*/ 733136 h 6858000"/>
              <a:gd name="connsiteX60" fmla="*/ 984018 w 12192000"/>
              <a:gd name="connsiteY60" fmla="*/ 741396 h 6858000"/>
              <a:gd name="connsiteX61" fmla="*/ 1007473 w 12192000"/>
              <a:gd name="connsiteY61" fmla="*/ 741396 h 6858000"/>
              <a:gd name="connsiteX62" fmla="*/ 1016580 w 12192000"/>
              <a:gd name="connsiteY62" fmla="*/ 732915 h 6858000"/>
              <a:gd name="connsiteX63" fmla="*/ 1016580 w 12192000"/>
              <a:gd name="connsiteY63" fmla="*/ 563034 h 6858000"/>
              <a:gd name="connsiteX64" fmla="*/ 1007473 w 12192000"/>
              <a:gd name="connsiteY64" fmla="*/ 554101 h 6858000"/>
              <a:gd name="connsiteX65" fmla="*/ 984018 w 12192000"/>
              <a:gd name="connsiteY65" fmla="*/ 554101 h 6858000"/>
              <a:gd name="connsiteX66" fmla="*/ 975139 w 12192000"/>
              <a:gd name="connsiteY66" fmla="*/ 562809 h 6858000"/>
              <a:gd name="connsiteX67" fmla="*/ 975139 w 12192000"/>
              <a:gd name="connsiteY67" fmla="*/ 659916 h 6858000"/>
              <a:gd name="connsiteX68" fmla="*/ 923906 w 12192000"/>
              <a:gd name="connsiteY68" fmla="*/ 711261 h 6858000"/>
              <a:gd name="connsiteX69" fmla="*/ 874041 w 12192000"/>
              <a:gd name="connsiteY69" fmla="*/ 659470 h 6858000"/>
              <a:gd name="connsiteX70" fmla="*/ 874041 w 12192000"/>
              <a:gd name="connsiteY70" fmla="*/ 562809 h 6858000"/>
              <a:gd name="connsiteX71" fmla="*/ 865389 w 12192000"/>
              <a:gd name="connsiteY71" fmla="*/ 554101 h 6858000"/>
              <a:gd name="connsiteX72" fmla="*/ 841937 w 12192000"/>
              <a:gd name="connsiteY72" fmla="*/ 554101 h 6858000"/>
              <a:gd name="connsiteX73" fmla="*/ 1625898 w 12192000"/>
              <a:gd name="connsiteY73" fmla="*/ 548968 h 6858000"/>
              <a:gd name="connsiteX74" fmla="*/ 1525711 w 12192000"/>
              <a:gd name="connsiteY74" fmla="*/ 647861 h 6858000"/>
              <a:gd name="connsiteX75" fmla="*/ 1625898 w 12192000"/>
              <a:gd name="connsiteY75" fmla="*/ 746532 h 6858000"/>
              <a:gd name="connsiteX76" fmla="*/ 1726312 w 12192000"/>
              <a:gd name="connsiteY76" fmla="*/ 647861 h 6858000"/>
              <a:gd name="connsiteX77" fmla="*/ 1625898 w 12192000"/>
              <a:gd name="connsiteY77" fmla="*/ 548968 h 6858000"/>
              <a:gd name="connsiteX78" fmla="*/ 1451936 w 12192000"/>
              <a:gd name="connsiteY78" fmla="*/ 548743 h 6858000"/>
              <a:gd name="connsiteX79" fmla="*/ 1353346 w 12192000"/>
              <a:gd name="connsiteY79" fmla="*/ 647861 h 6858000"/>
              <a:gd name="connsiteX80" fmla="*/ 1451936 w 12192000"/>
              <a:gd name="connsiteY80" fmla="*/ 746532 h 6858000"/>
              <a:gd name="connsiteX81" fmla="*/ 1513415 w 12192000"/>
              <a:gd name="connsiteY81" fmla="*/ 727779 h 6858000"/>
              <a:gd name="connsiteX82" fmla="*/ 1515235 w 12192000"/>
              <a:gd name="connsiteY82" fmla="*/ 714832 h 6858000"/>
              <a:gd name="connsiteX83" fmla="*/ 1503398 w 12192000"/>
              <a:gd name="connsiteY83" fmla="*/ 700100 h 6858000"/>
              <a:gd name="connsiteX84" fmla="*/ 1489506 w 12192000"/>
              <a:gd name="connsiteY84" fmla="*/ 698090 h 6858000"/>
              <a:gd name="connsiteX85" fmla="*/ 1453304 w 12192000"/>
              <a:gd name="connsiteY85" fmla="*/ 709475 h 6858000"/>
              <a:gd name="connsiteX86" fmla="*/ 1395467 w 12192000"/>
              <a:gd name="connsiteY86" fmla="*/ 647861 h 6858000"/>
              <a:gd name="connsiteX87" fmla="*/ 1453304 w 12192000"/>
              <a:gd name="connsiteY87" fmla="*/ 585801 h 6858000"/>
              <a:gd name="connsiteX88" fmla="*/ 1490189 w 12192000"/>
              <a:gd name="connsiteY88" fmla="*/ 596965 h 6858000"/>
              <a:gd name="connsiteX89" fmla="*/ 1504078 w 12192000"/>
              <a:gd name="connsiteY89" fmla="*/ 595401 h 6858000"/>
              <a:gd name="connsiteX90" fmla="*/ 1515235 w 12192000"/>
              <a:gd name="connsiteY90" fmla="*/ 580222 h 6858000"/>
              <a:gd name="connsiteX91" fmla="*/ 1513415 w 12192000"/>
              <a:gd name="connsiteY91" fmla="*/ 567272 h 6858000"/>
              <a:gd name="connsiteX92" fmla="*/ 1451936 w 12192000"/>
              <a:gd name="connsiteY92" fmla="*/ 548743 h 6858000"/>
              <a:gd name="connsiteX93" fmla="*/ 1139990 w 12192000"/>
              <a:gd name="connsiteY93" fmla="*/ 548743 h 6858000"/>
              <a:gd name="connsiteX94" fmla="*/ 1043674 w 12192000"/>
              <a:gd name="connsiteY94" fmla="*/ 647415 h 6858000"/>
              <a:gd name="connsiteX95" fmla="*/ 1139536 w 12192000"/>
              <a:gd name="connsiteY95" fmla="*/ 746532 h 6858000"/>
              <a:gd name="connsiteX96" fmla="*/ 1202380 w 12192000"/>
              <a:gd name="connsiteY96" fmla="*/ 716394 h 6858000"/>
              <a:gd name="connsiteX97" fmla="*/ 1202380 w 12192000"/>
              <a:gd name="connsiteY97" fmla="*/ 732915 h 6858000"/>
              <a:gd name="connsiteX98" fmla="*/ 1211487 w 12192000"/>
              <a:gd name="connsiteY98" fmla="*/ 741396 h 6858000"/>
              <a:gd name="connsiteX99" fmla="*/ 1235168 w 12192000"/>
              <a:gd name="connsiteY99" fmla="*/ 741396 h 6858000"/>
              <a:gd name="connsiteX100" fmla="*/ 1243820 w 12192000"/>
              <a:gd name="connsiteY100" fmla="*/ 732915 h 6858000"/>
              <a:gd name="connsiteX101" fmla="*/ 1243820 w 12192000"/>
              <a:gd name="connsiteY101" fmla="*/ 563034 h 6858000"/>
              <a:gd name="connsiteX102" fmla="*/ 1235168 w 12192000"/>
              <a:gd name="connsiteY102" fmla="*/ 554101 h 6858000"/>
              <a:gd name="connsiteX103" fmla="*/ 1211487 w 12192000"/>
              <a:gd name="connsiteY103" fmla="*/ 554101 h 6858000"/>
              <a:gd name="connsiteX104" fmla="*/ 1202380 w 12192000"/>
              <a:gd name="connsiteY104" fmla="*/ 563034 h 6858000"/>
              <a:gd name="connsiteX105" fmla="*/ 1202380 w 12192000"/>
              <a:gd name="connsiteY105" fmla="*/ 578658 h 6858000"/>
              <a:gd name="connsiteX106" fmla="*/ 1139990 w 12192000"/>
              <a:gd name="connsiteY106" fmla="*/ 548743 h 6858000"/>
              <a:gd name="connsiteX107" fmla="*/ 661145 w 12192000"/>
              <a:gd name="connsiteY107" fmla="*/ 498739 h 6858000"/>
              <a:gd name="connsiteX108" fmla="*/ 761788 w 12192000"/>
              <a:gd name="connsiteY108" fmla="*/ 603214 h 6858000"/>
              <a:gd name="connsiteX109" fmla="*/ 724444 w 12192000"/>
              <a:gd name="connsiteY109" fmla="*/ 686259 h 6858000"/>
              <a:gd name="connsiteX110" fmla="*/ 705999 w 12192000"/>
              <a:gd name="connsiteY110" fmla="*/ 639601 h 6858000"/>
              <a:gd name="connsiteX111" fmla="*/ 694159 w 12192000"/>
              <a:gd name="connsiteY111" fmla="*/ 632234 h 6858000"/>
              <a:gd name="connsiteX112" fmla="*/ 670253 w 12192000"/>
              <a:gd name="connsiteY112" fmla="*/ 632234 h 6858000"/>
              <a:gd name="connsiteX113" fmla="*/ 662284 w 12192000"/>
              <a:gd name="connsiteY113" fmla="*/ 643397 h 6858000"/>
              <a:gd name="connsiteX114" fmla="*/ 686419 w 12192000"/>
              <a:gd name="connsiteY114" fmla="*/ 704787 h 6858000"/>
              <a:gd name="connsiteX115" fmla="*/ 661145 w 12192000"/>
              <a:gd name="connsiteY115" fmla="*/ 707913 h 6858000"/>
              <a:gd name="connsiteX116" fmla="*/ 560502 w 12192000"/>
              <a:gd name="connsiteY116" fmla="*/ 603214 h 6858000"/>
              <a:gd name="connsiteX117" fmla="*/ 661145 w 12192000"/>
              <a:gd name="connsiteY117" fmla="*/ 498739 h 6858000"/>
              <a:gd name="connsiteX118" fmla="*/ 1293915 w 12192000"/>
              <a:gd name="connsiteY118" fmla="*/ 465253 h 6858000"/>
              <a:gd name="connsiteX119" fmla="*/ 1284807 w 12192000"/>
              <a:gd name="connsiteY119" fmla="*/ 474183 h 6858000"/>
              <a:gd name="connsiteX120" fmla="*/ 1284807 w 12192000"/>
              <a:gd name="connsiteY120" fmla="*/ 732467 h 6858000"/>
              <a:gd name="connsiteX121" fmla="*/ 1293915 w 12192000"/>
              <a:gd name="connsiteY121" fmla="*/ 741396 h 6858000"/>
              <a:gd name="connsiteX122" fmla="*/ 1317366 w 12192000"/>
              <a:gd name="connsiteY122" fmla="*/ 741396 h 6858000"/>
              <a:gd name="connsiteX123" fmla="*/ 1326248 w 12192000"/>
              <a:gd name="connsiteY123" fmla="*/ 732467 h 6858000"/>
              <a:gd name="connsiteX124" fmla="*/ 1326248 w 12192000"/>
              <a:gd name="connsiteY124" fmla="*/ 474183 h 6858000"/>
              <a:gd name="connsiteX125" fmla="*/ 1317366 w 12192000"/>
              <a:gd name="connsiteY125" fmla="*/ 465253 h 6858000"/>
              <a:gd name="connsiteX126" fmla="*/ 1293915 w 12192000"/>
              <a:gd name="connsiteY126" fmla="*/ 465253 h 6858000"/>
              <a:gd name="connsiteX127" fmla="*/ 661145 w 12192000"/>
              <a:gd name="connsiteY127" fmla="*/ 460120 h 6858000"/>
              <a:gd name="connsiteX128" fmla="*/ 515874 w 12192000"/>
              <a:gd name="connsiteY128" fmla="*/ 603214 h 6858000"/>
              <a:gd name="connsiteX129" fmla="*/ 661145 w 12192000"/>
              <a:gd name="connsiteY129" fmla="*/ 746532 h 6858000"/>
              <a:gd name="connsiteX130" fmla="*/ 700763 w 12192000"/>
              <a:gd name="connsiteY130" fmla="*/ 741396 h 6858000"/>
              <a:gd name="connsiteX131" fmla="*/ 716475 w 12192000"/>
              <a:gd name="connsiteY131" fmla="*/ 781134 h 6858000"/>
              <a:gd name="connsiteX132" fmla="*/ 727176 w 12192000"/>
              <a:gd name="connsiteY132" fmla="*/ 788277 h 6858000"/>
              <a:gd name="connsiteX133" fmla="*/ 752222 w 12192000"/>
              <a:gd name="connsiteY133" fmla="*/ 788277 h 6858000"/>
              <a:gd name="connsiteX134" fmla="*/ 759736 w 12192000"/>
              <a:gd name="connsiteY134" fmla="*/ 776892 h 6858000"/>
              <a:gd name="connsiteX135" fmla="*/ 739471 w 12192000"/>
              <a:gd name="connsiteY135" fmla="*/ 724656 h 6858000"/>
              <a:gd name="connsiteX136" fmla="*/ 806416 w 12192000"/>
              <a:gd name="connsiteY136" fmla="*/ 603214 h 6858000"/>
              <a:gd name="connsiteX137" fmla="*/ 661145 w 12192000"/>
              <a:gd name="connsiteY137" fmla="*/ 460120 h 6858000"/>
              <a:gd name="connsiteX138" fmla="*/ 0 w 12192000"/>
              <a:gd name="connsiteY138" fmla="*/ 0 h 6858000"/>
              <a:gd name="connsiteX139" fmla="*/ 12192000 w 12192000"/>
              <a:gd name="connsiteY139" fmla="*/ 0 h 6858000"/>
              <a:gd name="connsiteX140" fmla="*/ 12192000 w 12192000"/>
              <a:gd name="connsiteY140" fmla="*/ 6858000 h 6858000"/>
              <a:gd name="connsiteX141" fmla="*/ 0 w 12192000"/>
              <a:gd name="connsiteY14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2192000" h="6858000">
                <a:moveTo>
                  <a:pt x="1625898" y="586917"/>
                </a:moveTo>
                <a:cubicBezTo>
                  <a:pt x="1660280" y="586917"/>
                  <a:pt x="1684416" y="613484"/>
                  <a:pt x="1684416" y="647861"/>
                </a:cubicBezTo>
                <a:cubicBezTo>
                  <a:pt x="1684416" y="681792"/>
                  <a:pt x="1660280" y="708580"/>
                  <a:pt x="1625898" y="708580"/>
                </a:cubicBezTo>
                <a:cubicBezTo>
                  <a:pt x="1591742" y="708580"/>
                  <a:pt x="1567381" y="681792"/>
                  <a:pt x="1567381" y="647861"/>
                </a:cubicBezTo>
                <a:cubicBezTo>
                  <a:pt x="1567381" y="613484"/>
                  <a:pt x="1591742" y="586917"/>
                  <a:pt x="1625898" y="586917"/>
                </a:cubicBezTo>
                <a:close/>
                <a:moveTo>
                  <a:pt x="1144317" y="586917"/>
                </a:moveTo>
                <a:cubicBezTo>
                  <a:pt x="1178244" y="586917"/>
                  <a:pt x="1202834" y="613484"/>
                  <a:pt x="1202834" y="647861"/>
                </a:cubicBezTo>
                <a:cubicBezTo>
                  <a:pt x="1202834" y="681792"/>
                  <a:pt x="1178244" y="709029"/>
                  <a:pt x="1144317" y="709029"/>
                </a:cubicBezTo>
                <a:cubicBezTo>
                  <a:pt x="1110164" y="709029"/>
                  <a:pt x="1085799" y="681792"/>
                  <a:pt x="1085799" y="647861"/>
                </a:cubicBezTo>
                <a:cubicBezTo>
                  <a:pt x="1085799" y="613484"/>
                  <a:pt x="1110164" y="586917"/>
                  <a:pt x="1144317" y="586917"/>
                </a:cubicBezTo>
                <a:close/>
                <a:moveTo>
                  <a:pt x="1801451" y="554101"/>
                </a:moveTo>
                <a:cubicBezTo>
                  <a:pt x="1796669" y="554101"/>
                  <a:pt x="1793027" y="556557"/>
                  <a:pt x="1790979" y="561469"/>
                </a:cubicBezTo>
                <a:cubicBezTo>
                  <a:pt x="1790979" y="561469"/>
                  <a:pt x="1790979" y="561469"/>
                  <a:pt x="1724489" y="732021"/>
                </a:cubicBezTo>
                <a:cubicBezTo>
                  <a:pt x="1722669" y="736708"/>
                  <a:pt x="1724943" y="741396"/>
                  <a:pt x="1730867" y="741396"/>
                </a:cubicBezTo>
                <a:cubicBezTo>
                  <a:pt x="1730867" y="741396"/>
                  <a:pt x="1730867" y="741396"/>
                  <a:pt x="1756367" y="741396"/>
                </a:cubicBezTo>
                <a:cubicBezTo>
                  <a:pt x="1761149" y="741396"/>
                  <a:pt x="1765249" y="739164"/>
                  <a:pt x="1766843" y="734477"/>
                </a:cubicBezTo>
                <a:cubicBezTo>
                  <a:pt x="1766843" y="734477"/>
                  <a:pt x="1766843" y="734477"/>
                  <a:pt x="1815798" y="605670"/>
                </a:cubicBezTo>
                <a:cubicBezTo>
                  <a:pt x="1815798" y="605670"/>
                  <a:pt x="1815798" y="605670"/>
                  <a:pt x="1864753" y="734477"/>
                </a:cubicBezTo>
                <a:cubicBezTo>
                  <a:pt x="1866573" y="739389"/>
                  <a:pt x="1870215" y="741396"/>
                  <a:pt x="1874996" y="741396"/>
                </a:cubicBezTo>
                <a:cubicBezTo>
                  <a:pt x="1874996" y="741396"/>
                  <a:pt x="1874996" y="741396"/>
                  <a:pt x="1898451" y="741396"/>
                </a:cubicBezTo>
                <a:cubicBezTo>
                  <a:pt x="1903233" y="741396"/>
                  <a:pt x="1906875" y="739389"/>
                  <a:pt x="1908924" y="734477"/>
                </a:cubicBezTo>
                <a:cubicBezTo>
                  <a:pt x="1908924" y="734477"/>
                  <a:pt x="1908924" y="734477"/>
                  <a:pt x="1959018" y="605670"/>
                </a:cubicBezTo>
                <a:cubicBezTo>
                  <a:pt x="1959018" y="605670"/>
                  <a:pt x="1959018" y="605670"/>
                  <a:pt x="2007518" y="734477"/>
                </a:cubicBezTo>
                <a:cubicBezTo>
                  <a:pt x="2009566" y="739164"/>
                  <a:pt x="2013209" y="741396"/>
                  <a:pt x="2017993" y="741396"/>
                </a:cubicBezTo>
                <a:cubicBezTo>
                  <a:pt x="2017993" y="741396"/>
                  <a:pt x="2017993" y="741396"/>
                  <a:pt x="2042584" y="741396"/>
                </a:cubicBezTo>
                <a:cubicBezTo>
                  <a:pt x="2047365" y="741396"/>
                  <a:pt x="2051007" y="739164"/>
                  <a:pt x="2053056" y="734477"/>
                </a:cubicBezTo>
                <a:cubicBezTo>
                  <a:pt x="2053056" y="734477"/>
                  <a:pt x="2053056" y="734477"/>
                  <a:pt x="2102011" y="605670"/>
                </a:cubicBezTo>
                <a:cubicBezTo>
                  <a:pt x="2102011" y="605670"/>
                  <a:pt x="2102011" y="605670"/>
                  <a:pt x="2151650" y="734477"/>
                </a:cubicBezTo>
                <a:cubicBezTo>
                  <a:pt x="2153699" y="739389"/>
                  <a:pt x="2157341" y="741396"/>
                  <a:pt x="2162126" y="741396"/>
                </a:cubicBezTo>
                <a:cubicBezTo>
                  <a:pt x="2162126" y="741396"/>
                  <a:pt x="2162126" y="741396"/>
                  <a:pt x="2185577" y="741396"/>
                </a:cubicBezTo>
                <a:cubicBezTo>
                  <a:pt x="2190359" y="741396"/>
                  <a:pt x="2193775" y="739389"/>
                  <a:pt x="2195824" y="734477"/>
                </a:cubicBezTo>
                <a:cubicBezTo>
                  <a:pt x="2195824" y="734477"/>
                  <a:pt x="2195824" y="734477"/>
                  <a:pt x="2245234" y="606340"/>
                </a:cubicBezTo>
                <a:cubicBezTo>
                  <a:pt x="2245234" y="606340"/>
                  <a:pt x="2245234" y="606340"/>
                  <a:pt x="2293734" y="734477"/>
                </a:cubicBezTo>
                <a:cubicBezTo>
                  <a:pt x="2295328" y="739164"/>
                  <a:pt x="2299425" y="741396"/>
                  <a:pt x="2304206" y="741396"/>
                </a:cubicBezTo>
                <a:cubicBezTo>
                  <a:pt x="2304206" y="741396"/>
                  <a:pt x="2304206" y="741396"/>
                  <a:pt x="2330394" y="741396"/>
                </a:cubicBezTo>
                <a:cubicBezTo>
                  <a:pt x="2336314" y="741396"/>
                  <a:pt x="2338818" y="736708"/>
                  <a:pt x="2336769" y="732021"/>
                </a:cubicBezTo>
                <a:cubicBezTo>
                  <a:pt x="2336769" y="732021"/>
                  <a:pt x="2336769" y="732021"/>
                  <a:pt x="2270279" y="561469"/>
                </a:cubicBezTo>
                <a:cubicBezTo>
                  <a:pt x="2268230" y="556557"/>
                  <a:pt x="2264817" y="554101"/>
                  <a:pt x="2260033" y="554101"/>
                </a:cubicBezTo>
                <a:cubicBezTo>
                  <a:pt x="2260033" y="554101"/>
                  <a:pt x="2260033" y="554101"/>
                  <a:pt x="2231345" y="554101"/>
                </a:cubicBezTo>
                <a:cubicBezTo>
                  <a:pt x="2226564" y="554101"/>
                  <a:pt x="2222918" y="556557"/>
                  <a:pt x="2220869" y="561469"/>
                </a:cubicBezTo>
                <a:cubicBezTo>
                  <a:pt x="2220869" y="561469"/>
                  <a:pt x="2220869" y="561469"/>
                  <a:pt x="2174421" y="686034"/>
                </a:cubicBezTo>
                <a:cubicBezTo>
                  <a:pt x="2174421" y="686034"/>
                  <a:pt x="2174421" y="686034"/>
                  <a:pt x="2126605" y="561469"/>
                </a:cubicBezTo>
                <a:cubicBezTo>
                  <a:pt x="2124553" y="556557"/>
                  <a:pt x="2120911" y="554101"/>
                  <a:pt x="2116358" y="554101"/>
                </a:cubicBezTo>
                <a:cubicBezTo>
                  <a:pt x="2116358" y="554101"/>
                  <a:pt x="2116358" y="554101"/>
                  <a:pt x="2087896" y="554101"/>
                </a:cubicBezTo>
                <a:cubicBezTo>
                  <a:pt x="2083112" y="554101"/>
                  <a:pt x="2079699" y="556557"/>
                  <a:pt x="2077650" y="561469"/>
                </a:cubicBezTo>
                <a:cubicBezTo>
                  <a:pt x="2077650" y="561469"/>
                  <a:pt x="2077650" y="561469"/>
                  <a:pt x="2030743" y="686034"/>
                </a:cubicBezTo>
                <a:cubicBezTo>
                  <a:pt x="2030743" y="686034"/>
                  <a:pt x="2030743" y="686034"/>
                  <a:pt x="1983608" y="561469"/>
                </a:cubicBezTo>
                <a:cubicBezTo>
                  <a:pt x="1981788" y="556557"/>
                  <a:pt x="1978146" y="554101"/>
                  <a:pt x="1973365" y="554101"/>
                </a:cubicBezTo>
                <a:cubicBezTo>
                  <a:pt x="1973365" y="554101"/>
                  <a:pt x="1973365" y="554101"/>
                  <a:pt x="1945128" y="554101"/>
                </a:cubicBezTo>
                <a:cubicBezTo>
                  <a:pt x="1940347" y="554101"/>
                  <a:pt x="1936705" y="556557"/>
                  <a:pt x="1934656" y="561469"/>
                </a:cubicBezTo>
                <a:cubicBezTo>
                  <a:pt x="1934656" y="561469"/>
                  <a:pt x="1934656" y="561469"/>
                  <a:pt x="1887295" y="686034"/>
                </a:cubicBezTo>
                <a:cubicBezTo>
                  <a:pt x="1887295" y="686034"/>
                  <a:pt x="1887295" y="686034"/>
                  <a:pt x="1840389" y="561469"/>
                </a:cubicBezTo>
                <a:cubicBezTo>
                  <a:pt x="1838340" y="556557"/>
                  <a:pt x="1834923" y="554101"/>
                  <a:pt x="1830142" y="554101"/>
                </a:cubicBezTo>
                <a:cubicBezTo>
                  <a:pt x="1830142" y="554101"/>
                  <a:pt x="1830142" y="554101"/>
                  <a:pt x="1801451" y="554101"/>
                </a:cubicBezTo>
                <a:close/>
                <a:moveTo>
                  <a:pt x="841937" y="554101"/>
                </a:moveTo>
                <a:cubicBezTo>
                  <a:pt x="837152" y="554101"/>
                  <a:pt x="832600" y="557897"/>
                  <a:pt x="832600" y="562809"/>
                </a:cubicBezTo>
                <a:cubicBezTo>
                  <a:pt x="832600" y="562809"/>
                  <a:pt x="832600" y="562809"/>
                  <a:pt x="832600" y="666168"/>
                </a:cubicBezTo>
                <a:cubicBezTo>
                  <a:pt x="832600" y="714162"/>
                  <a:pt x="863340" y="746532"/>
                  <a:pt x="913205" y="746532"/>
                </a:cubicBezTo>
                <a:cubicBezTo>
                  <a:pt x="943035" y="746532"/>
                  <a:pt x="963299" y="734701"/>
                  <a:pt x="975139" y="717513"/>
                </a:cubicBezTo>
                <a:cubicBezTo>
                  <a:pt x="975139" y="717513"/>
                  <a:pt x="975139" y="717513"/>
                  <a:pt x="975139" y="733136"/>
                </a:cubicBezTo>
                <a:cubicBezTo>
                  <a:pt x="975139" y="737824"/>
                  <a:pt x="979466" y="741396"/>
                  <a:pt x="984018" y="741396"/>
                </a:cubicBezTo>
                <a:cubicBezTo>
                  <a:pt x="984018" y="741396"/>
                  <a:pt x="984018" y="741396"/>
                  <a:pt x="1007473" y="741396"/>
                </a:cubicBezTo>
                <a:cubicBezTo>
                  <a:pt x="1012254" y="741396"/>
                  <a:pt x="1016580" y="737603"/>
                  <a:pt x="1016580" y="732915"/>
                </a:cubicBezTo>
                <a:cubicBezTo>
                  <a:pt x="1016580" y="732915"/>
                  <a:pt x="1016580" y="732915"/>
                  <a:pt x="1016580" y="563034"/>
                </a:cubicBezTo>
                <a:cubicBezTo>
                  <a:pt x="1016580" y="557897"/>
                  <a:pt x="1012254" y="554101"/>
                  <a:pt x="1007473" y="554101"/>
                </a:cubicBezTo>
                <a:cubicBezTo>
                  <a:pt x="1007473" y="554101"/>
                  <a:pt x="1007473" y="554101"/>
                  <a:pt x="984018" y="554101"/>
                </a:cubicBezTo>
                <a:cubicBezTo>
                  <a:pt x="979466" y="554101"/>
                  <a:pt x="975139" y="557897"/>
                  <a:pt x="975139" y="562809"/>
                </a:cubicBezTo>
                <a:cubicBezTo>
                  <a:pt x="975139" y="562809"/>
                  <a:pt x="975139" y="562809"/>
                  <a:pt x="975139" y="659916"/>
                </a:cubicBezTo>
                <a:cubicBezTo>
                  <a:pt x="975139" y="689830"/>
                  <a:pt x="956011" y="711261"/>
                  <a:pt x="923906" y="711261"/>
                </a:cubicBezTo>
                <a:cubicBezTo>
                  <a:pt x="890892" y="711261"/>
                  <a:pt x="874041" y="690721"/>
                  <a:pt x="874041" y="659470"/>
                </a:cubicBezTo>
                <a:cubicBezTo>
                  <a:pt x="874041" y="659470"/>
                  <a:pt x="874041" y="659470"/>
                  <a:pt x="874041" y="562809"/>
                </a:cubicBezTo>
                <a:cubicBezTo>
                  <a:pt x="874041" y="557897"/>
                  <a:pt x="870170" y="554101"/>
                  <a:pt x="865389" y="554101"/>
                </a:cubicBezTo>
                <a:cubicBezTo>
                  <a:pt x="865389" y="554101"/>
                  <a:pt x="865389" y="554101"/>
                  <a:pt x="841937" y="554101"/>
                </a:cubicBezTo>
                <a:close/>
                <a:moveTo>
                  <a:pt x="1625898" y="548968"/>
                </a:moveTo>
                <a:cubicBezTo>
                  <a:pt x="1570110" y="548968"/>
                  <a:pt x="1525711" y="592053"/>
                  <a:pt x="1525711" y="647861"/>
                </a:cubicBezTo>
                <a:cubicBezTo>
                  <a:pt x="1525711" y="703893"/>
                  <a:pt x="1570110" y="746532"/>
                  <a:pt x="1625898" y="746532"/>
                </a:cubicBezTo>
                <a:cubicBezTo>
                  <a:pt x="1681683" y="746532"/>
                  <a:pt x="1726312" y="703893"/>
                  <a:pt x="1726312" y="647861"/>
                </a:cubicBezTo>
                <a:cubicBezTo>
                  <a:pt x="1726312" y="592053"/>
                  <a:pt x="1681683" y="548968"/>
                  <a:pt x="1625898" y="548968"/>
                </a:cubicBezTo>
                <a:close/>
                <a:moveTo>
                  <a:pt x="1451936" y="548743"/>
                </a:moveTo>
                <a:cubicBezTo>
                  <a:pt x="1392734" y="548743"/>
                  <a:pt x="1353346" y="591608"/>
                  <a:pt x="1353346" y="647861"/>
                </a:cubicBezTo>
                <a:cubicBezTo>
                  <a:pt x="1353346" y="703893"/>
                  <a:pt x="1392734" y="746532"/>
                  <a:pt x="1451936" y="746532"/>
                </a:cubicBezTo>
                <a:cubicBezTo>
                  <a:pt x="1475391" y="746532"/>
                  <a:pt x="1497019" y="739834"/>
                  <a:pt x="1513415" y="727779"/>
                </a:cubicBezTo>
                <a:cubicBezTo>
                  <a:pt x="1516148" y="725772"/>
                  <a:pt x="1520474" y="721085"/>
                  <a:pt x="1515235" y="714832"/>
                </a:cubicBezTo>
                <a:lnTo>
                  <a:pt x="1503398" y="700100"/>
                </a:lnTo>
                <a:cubicBezTo>
                  <a:pt x="1498613" y="693848"/>
                  <a:pt x="1493832" y="695858"/>
                  <a:pt x="1489506" y="698090"/>
                </a:cubicBezTo>
                <a:cubicBezTo>
                  <a:pt x="1479033" y="703893"/>
                  <a:pt x="1467418" y="709475"/>
                  <a:pt x="1453304" y="709475"/>
                </a:cubicBezTo>
                <a:cubicBezTo>
                  <a:pt x="1418463" y="709475"/>
                  <a:pt x="1395467" y="682462"/>
                  <a:pt x="1395467" y="647861"/>
                </a:cubicBezTo>
                <a:cubicBezTo>
                  <a:pt x="1395467" y="613038"/>
                  <a:pt x="1418463" y="585801"/>
                  <a:pt x="1453304" y="585801"/>
                </a:cubicBezTo>
                <a:cubicBezTo>
                  <a:pt x="1467418" y="585801"/>
                  <a:pt x="1479943" y="590713"/>
                  <a:pt x="1490189" y="596965"/>
                </a:cubicBezTo>
                <a:cubicBezTo>
                  <a:pt x="1494516" y="599867"/>
                  <a:pt x="1499752" y="601428"/>
                  <a:pt x="1504078" y="595401"/>
                </a:cubicBezTo>
                <a:cubicBezTo>
                  <a:pt x="1504078" y="595401"/>
                  <a:pt x="1504078" y="595401"/>
                  <a:pt x="1515235" y="580222"/>
                </a:cubicBezTo>
                <a:cubicBezTo>
                  <a:pt x="1520019" y="573525"/>
                  <a:pt x="1516148" y="569283"/>
                  <a:pt x="1513415" y="567272"/>
                </a:cubicBezTo>
                <a:cubicBezTo>
                  <a:pt x="1497019" y="555220"/>
                  <a:pt x="1475391" y="548743"/>
                  <a:pt x="1451936" y="548743"/>
                </a:cubicBezTo>
                <a:close/>
                <a:moveTo>
                  <a:pt x="1139990" y="548743"/>
                </a:moveTo>
                <a:cubicBezTo>
                  <a:pt x="1088303" y="548743"/>
                  <a:pt x="1043674" y="588927"/>
                  <a:pt x="1043674" y="647415"/>
                </a:cubicBezTo>
                <a:cubicBezTo>
                  <a:pt x="1043674" y="706794"/>
                  <a:pt x="1088303" y="746532"/>
                  <a:pt x="1139536" y="746532"/>
                </a:cubicBezTo>
                <a:cubicBezTo>
                  <a:pt x="1167317" y="746532"/>
                  <a:pt x="1190084" y="734031"/>
                  <a:pt x="1202380" y="716394"/>
                </a:cubicBezTo>
                <a:cubicBezTo>
                  <a:pt x="1202380" y="732915"/>
                  <a:pt x="1202380" y="732915"/>
                  <a:pt x="1202380" y="732915"/>
                </a:cubicBezTo>
                <a:cubicBezTo>
                  <a:pt x="1202380" y="737603"/>
                  <a:pt x="1206935" y="741396"/>
                  <a:pt x="1211487" y="741396"/>
                </a:cubicBezTo>
                <a:cubicBezTo>
                  <a:pt x="1235168" y="741396"/>
                  <a:pt x="1235168" y="741396"/>
                  <a:pt x="1235168" y="741396"/>
                </a:cubicBezTo>
                <a:cubicBezTo>
                  <a:pt x="1239949" y="741396"/>
                  <a:pt x="1243820" y="737603"/>
                  <a:pt x="1243820" y="732915"/>
                </a:cubicBezTo>
                <a:cubicBezTo>
                  <a:pt x="1243820" y="563034"/>
                  <a:pt x="1243820" y="563034"/>
                  <a:pt x="1243820" y="563034"/>
                </a:cubicBezTo>
                <a:cubicBezTo>
                  <a:pt x="1243820" y="557897"/>
                  <a:pt x="1239949" y="554101"/>
                  <a:pt x="1235168" y="554101"/>
                </a:cubicBezTo>
                <a:cubicBezTo>
                  <a:pt x="1211487" y="554101"/>
                  <a:pt x="1211487" y="554101"/>
                  <a:pt x="1211487" y="554101"/>
                </a:cubicBezTo>
                <a:cubicBezTo>
                  <a:pt x="1206935" y="554101"/>
                  <a:pt x="1202380" y="557897"/>
                  <a:pt x="1202380" y="563034"/>
                </a:cubicBezTo>
                <a:cubicBezTo>
                  <a:pt x="1202380" y="578658"/>
                  <a:pt x="1202380" y="578658"/>
                  <a:pt x="1202380" y="578658"/>
                </a:cubicBezTo>
                <a:cubicBezTo>
                  <a:pt x="1190539" y="561023"/>
                  <a:pt x="1167317" y="548743"/>
                  <a:pt x="1139990" y="548743"/>
                </a:cubicBezTo>
                <a:close/>
                <a:moveTo>
                  <a:pt x="661145" y="498739"/>
                </a:moveTo>
                <a:cubicBezTo>
                  <a:pt x="720117" y="498739"/>
                  <a:pt x="761788" y="544056"/>
                  <a:pt x="761788" y="603214"/>
                </a:cubicBezTo>
                <a:cubicBezTo>
                  <a:pt x="761788" y="637816"/>
                  <a:pt x="747670" y="667505"/>
                  <a:pt x="724444" y="686259"/>
                </a:cubicBezTo>
                <a:cubicBezTo>
                  <a:pt x="705999" y="639601"/>
                  <a:pt x="705999" y="639601"/>
                  <a:pt x="705999" y="639601"/>
                </a:cubicBezTo>
                <a:cubicBezTo>
                  <a:pt x="704406" y="635584"/>
                  <a:pt x="701218" y="632234"/>
                  <a:pt x="694159" y="632234"/>
                </a:cubicBezTo>
                <a:cubicBezTo>
                  <a:pt x="670253" y="632234"/>
                  <a:pt x="670253" y="632234"/>
                  <a:pt x="670253" y="632234"/>
                </a:cubicBezTo>
                <a:cubicBezTo>
                  <a:pt x="664332" y="632234"/>
                  <a:pt x="659551" y="636030"/>
                  <a:pt x="662284" y="643397"/>
                </a:cubicBezTo>
                <a:cubicBezTo>
                  <a:pt x="686419" y="704787"/>
                  <a:pt x="686419" y="704787"/>
                  <a:pt x="686419" y="704787"/>
                </a:cubicBezTo>
                <a:cubicBezTo>
                  <a:pt x="678451" y="706794"/>
                  <a:pt x="670024" y="707913"/>
                  <a:pt x="661145" y="707913"/>
                </a:cubicBezTo>
                <a:cubicBezTo>
                  <a:pt x="602169" y="707913"/>
                  <a:pt x="560502" y="662597"/>
                  <a:pt x="560502" y="603214"/>
                </a:cubicBezTo>
                <a:cubicBezTo>
                  <a:pt x="560502" y="544056"/>
                  <a:pt x="602169" y="498739"/>
                  <a:pt x="661145" y="498739"/>
                </a:cubicBezTo>
                <a:close/>
                <a:moveTo>
                  <a:pt x="1293915" y="465253"/>
                </a:moveTo>
                <a:cubicBezTo>
                  <a:pt x="1289133" y="465253"/>
                  <a:pt x="1284807" y="469495"/>
                  <a:pt x="1284807" y="474183"/>
                </a:cubicBezTo>
                <a:cubicBezTo>
                  <a:pt x="1284807" y="474183"/>
                  <a:pt x="1284807" y="474183"/>
                  <a:pt x="1284807" y="732467"/>
                </a:cubicBezTo>
                <a:cubicBezTo>
                  <a:pt x="1284807" y="737157"/>
                  <a:pt x="1289133" y="741396"/>
                  <a:pt x="1293915" y="741396"/>
                </a:cubicBezTo>
                <a:cubicBezTo>
                  <a:pt x="1293915" y="741396"/>
                  <a:pt x="1293915" y="741396"/>
                  <a:pt x="1317366" y="741396"/>
                </a:cubicBezTo>
                <a:cubicBezTo>
                  <a:pt x="1322606" y="741396"/>
                  <a:pt x="1326248" y="737157"/>
                  <a:pt x="1326248" y="732467"/>
                </a:cubicBezTo>
                <a:cubicBezTo>
                  <a:pt x="1326248" y="732467"/>
                  <a:pt x="1326248" y="732467"/>
                  <a:pt x="1326248" y="474183"/>
                </a:cubicBezTo>
                <a:cubicBezTo>
                  <a:pt x="1326248" y="469495"/>
                  <a:pt x="1322606" y="465253"/>
                  <a:pt x="1317366" y="465253"/>
                </a:cubicBezTo>
                <a:cubicBezTo>
                  <a:pt x="1317366" y="465253"/>
                  <a:pt x="1317366" y="465253"/>
                  <a:pt x="1293915" y="465253"/>
                </a:cubicBezTo>
                <a:close/>
                <a:moveTo>
                  <a:pt x="661145" y="460120"/>
                </a:moveTo>
                <a:cubicBezTo>
                  <a:pt x="580766" y="460120"/>
                  <a:pt x="515874" y="521285"/>
                  <a:pt x="515874" y="603214"/>
                </a:cubicBezTo>
                <a:cubicBezTo>
                  <a:pt x="515874" y="685143"/>
                  <a:pt x="580766" y="746532"/>
                  <a:pt x="661145" y="746532"/>
                </a:cubicBezTo>
                <a:cubicBezTo>
                  <a:pt x="674805" y="746532"/>
                  <a:pt x="688239" y="744746"/>
                  <a:pt x="700763" y="741396"/>
                </a:cubicBezTo>
                <a:cubicBezTo>
                  <a:pt x="716475" y="781134"/>
                  <a:pt x="716475" y="781134"/>
                  <a:pt x="716475" y="781134"/>
                </a:cubicBezTo>
                <a:cubicBezTo>
                  <a:pt x="718069" y="785597"/>
                  <a:pt x="721256" y="788277"/>
                  <a:pt x="727176" y="788277"/>
                </a:cubicBezTo>
                <a:cubicBezTo>
                  <a:pt x="752222" y="788277"/>
                  <a:pt x="752222" y="788277"/>
                  <a:pt x="752222" y="788277"/>
                </a:cubicBezTo>
                <a:cubicBezTo>
                  <a:pt x="758142" y="788277"/>
                  <a:pt x="762697" y="784260"/>
                  <a:pt x="759736" y="776892"/>
                </a:cubicBezTo>
                <a:cubicBezTo>
                  <a:pt x="739471" y="724656"/>
                  <a:pt x="739471" y="724656"/>
                  <a:pt x="739471" y="724656"/>
                </a:cubicBezTo>
                <a:cubicBezTo>
                  <a:pt x="779774" y="699875"/>
                  <a:pt x="806416" y="655899"/>
                  <a:pt x="806416" y="603214"/>
                </a:cubicBezTo>
                <a:cubicBezTo>
                  <a:pt x="806416" y="521285"/>
                  <a:pt x="741520" y="460120"/>
                  <a:pt x="661145" y="460120"/>
                </a:cubicBezTo>
                <a:close/>
                <a:moveTo>
                  <a:pt x="0" y="0"/>
                </a:moveTo>
                <a:lnTo>
                  <a:pt x="12192000" y="0"/>
                </a:lnTo>
                <a:lnTo>
                  <a:pt x="12192000" y="6858000"/>
                </a:lnTo>
                <a:lnTo>
                  <a:pt x="0" y="6858000"/>
                </a:lnTo>
                <a:close/>
              </a:path>
            </a:pathLst>
          </a:custGeom>
          <a:noFill/>
        </p:spPr>
        <p:txBody>
          <a:bodyPr wrap="square" lIns="503998" tIns="5040000" rIns="0" anchor="t">
            <a:noAutofit/>
          </a:bodyPr>
          <a:lstStyle>
            <a:lvl1pPr marL="0" indent="0">
              <a:buNone/>
              <a:defRPr sz="3000"/>
            </a:lvl1pPr>
          </a:lstStyle>
          <a:p>
            <a:r>
              <a:rPr lang="en-US"/>
              <a:t>Drag and drop an image onto the slide to insert photo</a:t>
            </a:r>
          </a:p>
        </p:txBody>
      </p:sp>
      <p:sp>
        <p:nvSpPr>
          <p:cNvPr id="46" name="Text Placeholder 45">
            <a:extLst>
              <a:ext uri="{FF2B5EF4-FFF2-40B4-BE49-F238E27FC236}">
                <a16:creationId xmlns:a16="http://schemas.microsoft.com/office/drawing/2014/main" id="{02D7560F-611C-07BA-46B4-6DC5FA90447C}"/>
              </a:ext>
            </a:extLst>
          </p:cNvPr>
          <p:cNvSpPr>
            <a:spLocks noGrp="1"/>
          </p:cNvSpPr>
          <p:nvPr>
            <p:ph type="body" sz="quarter" idx="14"/>
          </p:nvPr>
        </p:nvSpPr>
        <p:spPr>
          <a:xfrm>
            <a:off x="0" y="0"/>
            <a:ext cx="12192000" cy="6858000"/>
          </a:xfrm>
          <a:custGeom>
            <a:avLst/>
            <a:gdLst>
              <a:gd name="connsiteX0" fmla="*/ 1625898 w 12192000"/>
              <a:gd name="connsiteY0" fmla="*/ 586917 h 6858000"/>
              <a:gd name="connsiteX1" fmla="*/ 1684416 w 12192000"/>
              <a:gd name="connsiteY1" fmla="*/ 647861 h 6858000"/>
              <a:gd name="connsiteX2" fmla="*/ 1625898 w 12192000"/>
              <a:gd name="connsiteY2" fmla="*/ 708580 h 6858000"/>
              <a:gd name="connsiteX3" fmla="*/ 1567381 w 12192000"/>
              <a:gd name="connsiteY3" fmla="*/ 647861 h 6858000"/>
              <a:gd name="connsiteX4" fmla="*/ 1625898 w 12192000"/>
              <a:gd name="connsiteY4" fmla="*/ 586917 h 6858000"/>
              <a:gd name="connsiteX5" fmla="*/ 1144317 w 12192000"/>
              <a:gd name="connsiteY5" fmla="*/ 586917 h 6858000"/>
              <a:gd name="connsiteX6" fmla="*/ 1202834 w 12192000"/>
              <a:gd name="connsiteY6" fmla="*/ 647861 h 6858000"/>
              <a:gd name="connsiteX7" fmla="*/ 1144317 w 12192000"/>
              <a:gd name="connsiteY7" fmla="*/ 709029 h 6858000"/>
              <a:gd name="connsiteX8" fmla="*/ 1085799 w 12192000"/>
              <a:gd name="connsiteY8" fmla="*/ 647861 h 6858000"/>
              <a:gd name="connsiteX9" fmla="*/ 1144317 w 12192000"/>
              <a:gd name="connsiteY9" fmla="*/ 586917 h 6858000"/>
              <a:gd name="connsiteX10" fmla="*/ 1801451 w 12192000"/>
              <a:gd name="connsiteY10" fmla="*/ 554101 h 6858000"/>
              <a:gd name="connsiteX11" fmla="*/ 1790979 w 12192000"/>
              <a:gd name="connsiteY11" fmla="*/ 561469 h 6858000"/>
              <a:gd name="connsiteX12" fmla="*/ 1724489 w 12192000"/>
              <a:gd name="connsiteY12" fmla="*/ 732021 h 6858000"/>
              <a:gd name="connsiteX13" fmla="*/ 1730867 w 12192000"/>
              <a:gd name="connsiteY13" fmla="*/ 741396 h 6858000"/>
              <a:gd name="connsiteX14" fmla="*/ 1756367 w 12192000"/>
              <a:gd name="connsiteY14" fmla="*/ 741396 h 6858000"/>
              <a:gd name="connsiteX15" fmla="*/ 1766843 w 12192000"/>
              <a:gd name="connsiteY15" fmla="*/ 734477 h 6858000"/>
              <a:gd name="connsiteX16" fmla="*/ 1815798 w 12192000"/>
              <a:gd name="connsiteY16" fmla="*/ 605670 h 6858000"/>
              <a:gd name="connsiteX17" fmla="*/ 1864753 w 12192000"/>
              <a:gd name="connsiteY17" fmla="*/ 734477 h 6858000"/>
              <a:gd name="connsiteX18" fmla="*/ 1874996 w 12192000"/>
              <a:gd name="connsiteY18" fmla="*/ 741396 h 6858000"/>
              <a:gd name="connsiteX19" fmla="*/ 1898451 w 12192000"/>
              <a:gd name="connsiteY19" fmla="*/ 741396 h 6858000"/>
              <a:gd name="connsiteX20" fmla="*/ 1908924 w 12192000"/>
              <a:gd name="connsiteY20" fmla="*/ 734477 h 6858000"/>
              <a:gd name="connsiteX21" fmla="*/ 1959018 w 12192000"/>
              <a:gd name="connsiteY21" fmla="*/ 605670 h 6858000"/>
              <a:gd name="connsiteX22" fmla="*/ 2007518 w 12192000"/>
              <a:gd name="connsiteY22" fmla="*/ 734477 h 6858000"/>
              <a:gd name="connsiteX23" fmla="*/ 2017993 w 12192000"/>
              <a:gd name="connsiteY23" fmla="*/ 741396 h 6858000"/>
              <a:gd name="connsiteX24" fmla="*/ 2042584 w 12192000"/>
              <a:gd name="connsiteY24" fmla="*/ 741396 h 6858000"/>
              <a:gd name="connsiteX25" fmla="*/ 2053056 w 12192000"/>
              <a:gd name="connsiteY25" fmla="*/ 734477 h 6858000"/>
              <a:gd name="connsiteX26" fmla="*/ 2102011 w 12192000"/>
              <a:gd name="connsiteY26" fmla="*/ 605670 h 6858000"/>
              <a:gd name="connsiteX27" fmla="*/ 2151650 w 12192000"/>
              <a:gd name="connsiteY27" fmla="*/ 734477 h 6858000"/>
              <a:gd name="connsiteX28" fmla="*/ 2162126 w 12192000"/>
              <a:gd name="connsiteY28" fmla="*/ 741396 h 6858000"/>
              <a:gd name="connsiteX29" fmla="*/ 2185577 w 12192000"/>
              <a:gd name="connsiteY29" fmla="*/ 741396 h 6858000"/>
              <a:gd name="connsiteX30" fmla="*/ 2195824 w 12192000"/>
              <a:gd name="connsiteY30" fmla="*/ 734477 h 6858000"/>
              <a:gd name="connsiteX31" fmla="*/ 2245234 w 12192000"/>
              <a:gd name="connsiteY31" fmla="*/ 606340 h 6858000"/>
              <a:gd name="connsiteX32" fmla="*/ 2293734 w 12192000"/>
              <a:gd name="connsiteY32" fmla="*/ 734477 h 6858000"/>
              <a:gd name="connsiteX33" fmla="*/ 2304206 w 12192000"/>
              <a:gd name="connsiteY33" fmla="*/ 741396 h 6858000"/>
              <a:gd name="connsiteX34" fmla="*/ 2330394 w 12192000"/>
              <a:gd name="connsiteY34" fmla="*/ 741396 h 6858000"/>
              <a:gd name="connsiteX35" fmla="*/ 2336769 w 12192000"/>
              <a:gd name="connsiteY35" fmla="*/ 732021 h 6858000"/>
              <a:gd name="connsiteX36" fmla="*/ 2270279 w 12192000"/>
              <a:gd name="connsiteY36" fmla="*/ 561469 h 6858000"/>
              <a:gd name="connsiteX37" fmla="*/ 2260033 w 12192000"/>
              <a:gd name="connsiteY37" fmla="*/ 554101 h 6858000"/>
              <a:gd name="connsiteX38" fmla="*/ 2231345 w 12192000"/>
              <a:gd name="connsiteY38" fmla="*/ 554101 h 6858000"/>
              <a:gd name="connsiteX39" fmla="*/ 2220869 w 12192000"/>
              <a:gd name="connsiteY39" fmla="*/ 561469 h 6858000"/>
              <a:gd name="connsiteX40" fmla="*/ 2174421 w 12192000"/>
              <a:gd name="connsiteY40" fmla="*/ 686034 h 6858000"/>
              <a:gd name="connsiteX41" fmla="*/ 2126605 w 12192000"/>
              <a:gd name="connsiteY41" fmla="*/ 561469 h 6858000"/>
              <a:gd name="connsiteX42" fmla="*/ 2116358 w 12192000"/>
              <a:gd name="connsiteY42" fmla="*/ 554101 h 6858000"/>
              <a:gd name="connsiteX43" fmla="*/ 2087896 w 12192000"/>
              <a:gd name="connsiteY43" fmla="*/ 554101 h 6858000"/>
              <a:gd name="connsiteX44" fmla="*/ 2077650 w 12192000"/>
              <a:gd name="connsiteY44" fmla="*/ 561469 h 6858000"/>
              <a:gd name="connsiteX45" fmla="*/ 2030743 w 12192000"/>
              <a:gd name="connsiteY45" fmla="*/ 686034 h 6858000"/>
              <a:gd name="connsiteX46" fmla="*/ 1983608 w 12192000"/>
              <a:gd name="connsiteY46" fmla="*/ 561469 h 6858000"/>
              <a:gd name="connsiteX47" fmla="*/ 1973365 w 12192000"/>
              <a:gd name="connsiteY47" fmla="*/ 554101 h 6858000"/>
              <a:gd name="connsiteX48" fmla="*/ 1945128 w 12192000"/>
              <a:gd name="connsiteY48" fmla="*/ 554101 h 6858000"/>
              <a:gd name="connsiteX49" fmla="*/ 1934656 w 12192000"/>
              <a:gd name="connsiteY49" fmla="*/ 561469 h 6858000"/>
              <a:gd name="connsiteX50" fmla="*/ 1887295 w 12192000"/>
              <a:gd name="connsiteY50" fmla="*/ 686034 h 6858000"/>
              <a:gd name="connsiteX51" fmla="*/ 1840389 w 12192000"/>
              <a:gd name="connsiteY51" fmla="*/ 561469 h 6858000"/>
              <a:gd name="connsiteX52" fmla="*/ 1830142 w 12192000"/>
              <a:gd name="connsiteY52" fmla="*/ 554101 h 6858000"/>
              <a:gd name="connsiteX53" fmla="*/ 1801451 w 12192000"/>
              <a:gd name="connsiteY53" fmla="*/ 554101 h 6858000"/>
              <a:gd name="connsiteX54" fmla="*/ 841937 w 12192000"/>
              <a:gd name="connsiteY54" fmla="*/ 554101 h 6858000"/>
              <a:gd name="connsiteX55" fmla="*/ 832600 w 12192000"/>
              <a:gd name="connsiteY55" fmla="*/ 562809 h 6858000"/>
              <a:gd name="connsiteX56" fmla="*/ 832600 w 12192000"/>
              <a:gd name="connsiteY56" fmla="*/ 666168 h 6858000"/>
              <a:gd name="connsiteX57" fmla="*/ 913205 w 12192000"/>
              <a:gd name="connsiteY57" fmla="*/ 746532 h 6858000"/>
              <a:gd name="connsiteX58" fmla="*/ 975139 w 12192000"/>
              <a:gd name="connsiteY58" fmla="*/ 717513 h 6858000"/>
              <a:gd name="connsiteX59" fmla="*/ 975139 w 12192000"/>
              <a:gd name="connsiteY59" fmla="*/ 733136 h 6858000"/>
              <a:gd name="connsiteX60" fmla="*/ 984018 w 12192000"/>
              <a:gd name="connsiteY60" fmla="*/ 741396 h 6858000"/>
              <a:gd name="connsiteX61" fmla="*/ 1007473 w 12192000"/>
              <a:gd name="connsiteY61" fmla="*/ 741396 h 6858000"/>
              <a:gd name="connsiteX62" fmla="*/ 1016580 w 12192000"/>
              <a:gd name="connsiteY62" fmla="*/ 732915 h 6858000"/>
              <a:gd name="connsiteX63" fmla="*/ 1016580 w 12192000"/>
              <a:gd name="connsiteY63" fmla="*/ 563034 h 6858000"/>
              <a:gd name="connsiteX64" fmla="*/ 1007473 w 12192000"/>
              <a:gd name="connsiteY64" fmla="*/ 554101 h 6858000"/>
              <a:gd name="connsiteX65" fmla="*/ 984018 w 12192000"/>
              <a:gd name="connsiteY65" fmla="*/ 554101 h 6858000"/>
              <a:gd name="connsiteX66" fmla="*/ 975139 w 12192000"/>
              <a:gd name="connsiteY66" fmla="*/ 562809 h 6858000"/>
              <a:gd name="connsiteX67" fmla="*/ 975139 w 12192000"/>
              <a:gd name="connsiteY67" fmla="*/ 659916 h 6858000"/>
              <a:gd name="connsiteX68" fmla="*/ 923906 w 12192000"/>
              <a:gd name="connsiteY68" fmla="*/ 711261 h 6858000"/>
              <a:gd name="connsiteX69" fmla="*/ 874041 w 12192000"/>
              <a:gd name="connsiteY69" fmla="*/ 659470 h 6858000"/>
              <a:gd name="connsiteX70" fmla="*/ 874041 w 12192000"/>
              <a:gd name="connsiteY70" fmla="*/ 562809 h 6858000"/>
              <a:gd name="connsiteX71" fmla="*/ 865389 w 12192000"/>
              <a:gd name="connsiteY71" fmla="*/ 554101 h 6858000"/>
              <a:gd name="connsiteX72" fmla="*/ 841937 w 12192000"/>
              <a:gd name="connsiteY72" fmla="*/ 554101 h 6858000"/>
              <a:gd name="connsiteX73" fmla="*/ 1625898 w 12192000"/>
              <a:gd name="connsiteY73" fmla="*/ 548968 h 6858000"/>
              <a:gd name="connsiteX74" fmla="*/ 1525711 w 12192000"/>
              <a:gd name="connsiteY74" fmla="*/ 647861 h 6858000"/>
              <a:gd name="connsiteX75" fmla="*/ 1625898 w 12192000"/>
              <a:gd name="connsiteY75" fmla="*/ 746532 h 6858000"/>
              <a:gd name="connsiteX76" fmla="*/ 1726312 w 12192000"/>
              <a:gd name="connsiteY76" fmla="*/ 647861 h 6858000"/>
              <a:gd name="connsiteX77" fmla="*/ 1625898 w 12192000"/>
              <a:gd name="connsiteY77" fmla="*/ 548968 h 6858000"/>
              <a:gd name="connsiteX78" fmla="*/ 1451936 w 12192000"/>
              <a:gd name="connsiteY78" fmla="*/ 548743 h 6858000"/>
              <a:gd name="connsiteX79" fmla="*/ 1353346 w 12192000"/>
              <a:gd name="connsiteY79" fmla="*/ 647861 h 6858000"/>
              <a:gd name="connsiteX80" fmla="*/ 1451936 w 12192000"/>
              <a:gd name="connsiteY80" fmla="*/ 746532 h 6858000"/>
              <a:gd name="connsiteX81" fmla="*/ 1513415 w 12192000"/>
              <a:gd name="connsiteY81" fmla="*/ 727779 h 6858000"/>
              <a:gd name="connsiteX82" fmla="*/ 1515235 w 12192000"/>
              <a:gd name="connsiteY82" fmla="*/ 714832 h 6858000"/>
              <a:gd name="connsiteX83" fmla="*/ 1503398 w 12192000"/>
              <a:gd name="connsiteY83" fmla="*/ 700100 h 6858000"/>
              <a:gd name="connsiteX84" fmla="*/ 1489506 w 12192000"/>
              <a:gd name="connsiteY84" fmla="*/ 698090 h 6858000"/>
              <a:gd name="connsiteX85" fmla="*/ 1453304 w 12192000"/>
              <a:gd name="connsiteY85" fmla="*/ 709475 h 6858000"/>
              <a:gd name="connsiteX86" fmla="*/ 1395467 w 12192000"/>
              <a:gd name="connsiteY86" fmla="*/ 647861 h 6858000"/>
              <a:gd name="connsiteX87" fmla="*/ 1453304 w 12192000"/>
              <a:gd name="connsiteY87" fmla="*/ 585801 h 6858000"/>
              <a:gd name="connsiteX88" fmla="*/ 1490189 w 12192000"/>
              <a:gd name="connsiteY88" fmla="*/ 596965 h 6858000"/>
              <a:gd name="connsiteX89" fmla="*/ 1504078 w 12192000"/>
              <a:gd name="connsiteY89" fmla="*/ 595401 h 6858000"/>
              <a:gd name="connsiteX90" fmla="*/ 1515235 w 12192000"/>
              <a:gd name="connsiteY90" fmla="*/ 580222 h 6858000"/>
              <a:gd name="connsiteX91" fmla="*/ 1513415 w 12192000"/>
              <a:gd name="connsiteY91" fmla="*/ 567272 h 6858000"/>
              <a:gd name="connsiteX92" fmla="*/ 1451936 w 12192000"/>
              <a:gd name="connsiteY92" fmla="*/ 548743 h 6858000"/>
              <a:gd name="connsiteX93" fmla="*/ 1139990 w 12192000"/>
              <a:gd name="connsiteY93" fmla="*/ 548743 h 6858000"/>
              <a:gd name="connsiteX94" fmla="*/ 1043674 w 12192000"/>
              <a:gd name="connsiteY94" fmla="*/ 647415 h 6858000"/>
              <a:gd name="connsiteX95" fmla="*/ 1139536 w 12192000"/>
              <a:gd name="connsiteY95" fmla="*/ 746532 h 6858000"/>
              <a:gd name="connsiteX96" fmla="*/ 1202380 w 12192000"/>
              <a:gd name="connsiteY96" fmla="*/ 716394 h 6858000"/>
              <a:gd name="connsiteX97" fmla="*/ 1202380 w 12192000"/>
              <a:gd name="connsiteY97" fmla="*/ 732915 h 6858000"/>
              <a:gd name="connsiteX98" fmla="*/ 1211487 w 12192000"/>
              <a:gd name="connsiteY98" fmla="*/ 741396 h 6858000"/>
              <a:gd name="connsiteX99" fmla="*/ 1235168 w 12192000"/>
              <a:gd name="connsiteY99" fmla="*/ 741396 h 6858000"/>
              <a:gd name="connsiteX100" fmla="*/ 1243820 w 12192000"/>
              <a:gd name="connsiteY100" fmla="*/ 732915 h 6858000"/>
              <a:gd name="connsiteX101" fmla="*/ 1243820 w 12192000"/>
              <a:gd name="connsiteY101" fmla="*/ 563034 h 6858000"/>
              <a:gd name="connsiteX102" fmla="*/ 1235168 w 12192000"/>
              <a:gd name="connsiteY102" fmla="*/ 554101 h 6858000"/>
              <a:gd name="connsiteX103" fmla="*/ 1211487 w 12192000"/>
              <a:gd name="connsiteY103" fmla="*/ 554101 h 6858000"/>
              <a:gd name="connsiteX104" fmla="*/ 1202380 w 12192000"/>
              <a:gd name="connsiteY104" fmla="*/ 563034 h 6858000"/>
              <a:gd name="connsiteX105" fmla="*/ 1202380 w 12192000"/>
              <a:gd name="connsiteY105" fmla="*/ 578658 h 6858000"/>
              <a:gd name="connsiteX106" fmla="*/ 1139990 w 12192000"/>
              <a:gd name="connsiteY106" fmla="*/ 548743 h 6858000"/>
              <a:gd name="connsiteX107" fmla="*/ 661145 w 12192000"/>
              <a:gd name="connsiteY107" fmla="*/ 498739 h 6858000"/>
              <a:gd name="connsiteX108" fmla="*/ 761788 w 12192000"/>
              <a:gd name="connsiteY108" fmla="*/ 603214 h 6858000"/>
              <a:gd name="connsiteX109" fmla="*/ 724444 w 12192000"/>
              <a:gd name="connsiteY109" fmla="*/ 686259 h 6858000"/>
              <a:gd name="connsiteX110" fmla="*/ 705999 w 12192000"/>
              <a:gd name="connsiteY110" fmla="*/ 639601 h 6858000"/>
              <a:gd name="connsiteX111" fmla="*/ 694159 w 12192000"/>
              <a:gd name="connsiteY111" fmla="*/ 632234 h 6858000"/>
              <a:gd name="connsiteX112" fmla="*/ 670253 w 12192000"/>
              <a:gd name="connsiteY112" fmla="*/ 632234 h 6858000"/>
              <a:gd name="connsiteX113" fmla="*/ 662284 w 12192000"/>
              <a:gd name="connsiteY113" fmla="*/ 643397 h 6858000"/>
              <a:gd name="connsiteX114" fmla="*/ 686419 w 12192000"/>
              <a:gd name="connsiteY114" fmla="*/ 704787 h 6858000"/>
              <a:gd name="connsiteX115" fmla="*/ 661145 w 12192000"/>
              <a:gd name="connsiteY115" fmla="*/ 707913 h 6858000"/>
              <a:gd name="connsiteX116" fmla="*/ 560502 w 12192000"/>
              <a:gd name="connsiteY116" fmla="*/ 603214 h 6858000"/>
              <a:gd name="connsiteX117" fmla="*/ 661145 w 12192000"/>
              <a:gd name="connsiteY117" fmla="*/ 498739 h 6858000"/>
              <a:gd name="connsiteX118" fmla="*/ 1293915 w 12192000"/>
              <a:gd name="connsiteY118" fmla="*/ 465253 h 6858000"/>
              <a:gd name="connsiteX119" fmla="*/ 1284807 w 12192000"/>
              <a:gd name="connsiteY119" fmla="*/ 474183 h 6858000"/>
              <a:gd name="connsiteX120" fmla="*/ 1284807 w 12192000"/>
              <a:gd name="connsiteY120" fmla="*/ 732467 h 6858000"/>
              <a:gd name="connsiteX121" fmla="*/ 1293915 w 12192000"/>
              <a:gd name="connsiteY121" fmla="*/ 741396 h 6858000"/>
              <a:gd name="connsiteX122" fmla="*/ 1317366 w 12192000"/>
              <a:gd name="connsiteY122" fmla="*/ 741396 h 6858000"/>
              <a:gd name="connsiteX123" fmla="*/ 1326248 w 12192000"/>
              <a:gd name="connsiteY123" fmla="*/ 732467 h 6858000"/>
              <a:gd name="connsiteX124" fmla="*/ 1326248 w 12192000"/>
              <a:gd name="connsiteY124" fmla="*/ 474183 h 6858000"/>
              <a:gd name="connsiteX125" fmla="*/ 1317366 w 12192000"/>
              <a:gd name="connsiteY125" fmla="*/ 465253 h 6858000"/>
              <a:gd name="connsiteX126" fmla="*/ 1293915 w 12192000"/>
              <a:gd name="connsiteY126" fmla="*/ 465253 h 6858000"/>
              <a:gd name="connsiteX127" fmla="*/ 661145 w 12192000"/>
              <a:gd name="connsiteY127" fmla="*/ 460120 h 6858000"/>
              <a:gd name="connsiteX128" fmla="*/ 515874 w 12192000"/>
              <a:gd name="connsiteY128" fmla="*/ 603214 h 6858000"/>
              <a:gd name="connsiteX129" fmla="*/ 661145 w 12192000"/>
              <a:gd name="connsiteY129" fmla="*/ 746532 h 6858000"/>
              <a:gd name="connsiteX130" fmla="*/ 700763 w 12192000"/>
              <a:gd name="connsiteY130" fmla="*/ 741396 h 6858000"/>
              <a:gd name="connsiteX131" fmla="*/ 716475 w 12192000"/>
              <a:gd name="connsiteY131" fmla="*/ 781134 h 6858000"/>
              <a:gd name="connsiteX132" fmla="*/ 727176 w 12192000"/>
              <a:gd name="connsiteY132" fmla="*/ 788277 h 6858000"/>
              <a:gd name="connsiteX133" fmla="*/ 752222 w 12192000"/>
              <a:gd name="connsiteY133" fmla="*/ 788277 h 6858000"/>
              <a:gd name="connsiteX134" fmla="*/ 759736 w 12192000"/>
              <a:gd name="connsiteY134" fmla="*/ 776892 h 6858000"/>
              <a:gd name="connsiteX135" fmla="*/ 739471 w 12192000"/>
              <a:gd name="connsiteY135" fmla="*/ 724656 h 6858000"/>
              <a:gd name="connsiteX136" fmla="*/ 806416 w 12192000"/>
              <a:gd name="connsiteY136" fmla="*/ 603214 h 6858000"/>
              <a:gd name="connsiteX137" fmla="*/ 661145 w 12192000"/>
              <a:gd name="connsiteY137" fmla="*/ 460120 h 6858000"/>
              <a:gd name="connsiteX138" fmla="*/ 0 w 12192000"/>
              <a:gd name="connsiteY138" fmla="*/ 0 h 6858000"/>
              <a:gd name="connsiteX139" fmla="*/ 12192000 w 12192000"/>
              <a:gd name="connsiteY139" fmla="*/ 0 h 6858000"/>
              <a:gd name="connsiteX140" fmla="*/ 12192000 w 12192000"/>
              <a:gd name="connsiteY140" fmla="*/ 6858000 h 6858000"/>
              <a:gd name="connsiteX141" fmla="*/ 0 w 12192000"/>
              <a:gd name="connsiteY14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2192000" h="6858000">
                <a:moveTo>
                  <a:pt x="1625898" y="586917"/>
                </a:moveTo>
                <a:cubicBezTo>
                  <a:pt x="1660280" y="586917"/>
                  <a:pt x="1684416" y="613484"/>
                  <a:pt x="1684416" y="647861"/>
                </a:cubicBezTo>
                <a:cubicBezTo>
                  <a:pt x="1684416" y="681792"/>
                  <a:pt x="1660280" y="708580"/>
                  <a:pt x="1625898" y="708580"/>
                </a:cubicBezTo>
                <a:cubicBezTo>
                  <a:pt x="1591742" y="708580"/>
                  <a:pt x="1567381" y="681792"/>
                  <a:pt x="1567381" y="647861"/>
                </a:cubicBezTo>
                <a:cubicBezTo>
                  <a:pt x="1567381" y="613484"/>
                  <a:pt x="1591742" y="586917"/>
                  <a:pt x="1625898" y="586917"/>
                </a:cubicBezTo>
                <a:close/>
                <a:moveTo>
                  <a:pt x="1144317" y="586917"/>
                </a:moveTo>
                <a:cubicBezTo>
                  <a:pt x="1178244" y="586917"/>
                  <a:pt x="1202834" y="613484"/>
                  <a:pt x="1202834" y="647861"/>
                </a:cubicBezTo>
                <a:cubicBezTo>
                  <a:pt x="1202834" y="681792"/>
                  <a:pt x="1178244" y="709029"/>
                  <a:pt x="1144317" y="709029"/>
                </a:cubicBezTo>
                <a:cubicBezTo>
                  <a:pt x="1110164" y="709029"/>
                  <a:pt x="1085799" y="681792"/>
                  <a:pt x="1085799" y="647861"/>
                </a:cubicBezTo>
                <a:cubicBezTo>
                  <a:pt x="1085799" y="613484"/>
                  <a:pt x="1110164" y="586917"/>
                  <a:pt x="1144317" y="586917"/>
                </a:cubicBezTo>
                <a:close/>
                <a:moveTo>
                  <a:pt x="1801451" y="554101"/>
                </a:moveTo>
                <a:cubicBezTo>
                  <a:pt x="1796669" y="554101"/>
                  <a:pt x="1793027" y="556557"/>
                  <a:pt x="1790979" y="561469"/>
                </a:cubicBezTo>
                <a:cubicBezTo>
                  <a:pt x="1790979" y="561469"/>
                  <a:pt x="1790979" y="561469"/>
                  <a:pt x="1724489" y="732021"/>
                </a:cubicBezTo>
                <a:cubicBezTo>
                  <a:pt x="1722669" y="736708"/>
                  <a:pt x="1724943" y="741396"/>
                  <a:pt x="1730867" y="741396"/>
                </a:cubicBezTo>
                <a:cubicBezTo>
                  <a:pt x="1730867" y="741396"/>
                  <a:pt x="1730867" y="741396"/>
                  <a:pt x="1756367" y="741396"/>
                </a:cubicBezTo>
                <a:cubicBezTo>
                  <a:pt x="1761149" y="741396"/>
                  <a:pt x="1765249" y="739164"/>
                  <a:pt x="1766843" y="734477"/>
                </a:cubicBezTo>
                <a:cubicBezTo>
                  <a:pt x="1766843" y="734477"/>
                  <a:pt x="1766843" y="734477"/>
                  <a:pt x="1815798" y="605670"/>
                </a:cubicBezTo>
                <a:cubicBezTo>
                  <a:pt x="1815798" y="605670"/>
                  <a:pt x="1815798" y="605670"/>
                  <a:pt x="1864753" y="734477"/>
                </a:cubicBezTo>
                <a:cubicBezTo>
                  <a:pt x="1866573" y="739389"/>
                  <a:pt x="1870215" y="741396"/>
                  <a:pt x="1874996" y="741396"/>
                </a:cubicBezTo>
                <a:cubicBezTo>
                  <a:pt x="1874996" y="741396"/>
                  <a:pt x="1874996" y="741396"/>
                  <a:pt x="1898451" y="741396"/>
                </a:cubicBezTo>
                <a:cubicBezTo>
                  <a:pt x="1903233" y="741396"/>
                  <a:pt x="1906875" y="739389"/>
                  <a:pt x="1908924" y="734477"/>
                </a:cubicBezTo>
                <a:cubicBezTo>
                  <a:pt x="1908924" y="734477"/>
                  <a:pt x="1908924" y="734477"/>
                  <a:pt x="1959018" y="605670"/>
                </a:cubicBezTo>
                <a:cubicBezTo>
                  <a:pt x="1959018" y="605670"/>
                  <a:pt x="1959018" y="605670"/>
                  <a:pt x="2007518" y="734477"/>
                </a:cubicBezTo>
                <a:cubicBezTo>
                  <a:pt x="2009566" y="739164"/>
                  <a:pt x="2013209" y="741396"/>
                  <a:pt x="2017993" y="741396"/>
                </a:cubicBezTo>
                <a:cubicBezTo>
                  <a:pt x="2017993" y="741396"/>
                  <a:pt x="2017993" y="741396"/>
                  <a:pt x="2042584" y="741396"/>
                </a:cubicBezTo>
                <a:cubicBezTo>
                  <a:pt x="2047365" y="741396"/>
                  <a:pt x="2051007" y="739164"/>
                  <a:pt x="2053056" y="734477"/>
                </a:cubicBezTo>
                <a:cubicBezTo>
                  <a:pt x="2053056" y="734477"/>
                  <a:pt x="2053056" y="734477"/>
                  <a:pt x="2102011" y="605670"/>
                </a:cubicBezTo>
                <a:cubicBezTo>
                  <a:pt x="2102011" y="605670"/>
                  <a:pt x="2102011" y="605670"/>
                  <a:pt x="2151650" y="734477"/>
                </a:cubicBezTo>
                <a:cubicBezTo>
                  <a:pt x="2153699" y="739389"/>
                  <a:pt x="2157341" y="741396"/>
                  <a:pt x="2162126" y="741396"/>
                </a:cubicBezTo>
                <a:cubicBezTo>
                  <a:pt x="2162126" y="741396"/>
                  <a:pt x="2162126" y="741396"/>
                  <a:pt x="2185577" y="741396"/>
                </a:cubicBezTo>
                <a:cubicBezTo>
                  <a:pt x="2190359" y="741396"/>
                  <a:pt x="2193775" y="739389"/>
                  <a:pt x="2195824" y="734477"/>
                </a:cubicBezTo>
                <a:cubicBezTo>
                  <a:pt x="2195824" y="734477"/>
                  <a:pt x="2195824" y="734477"/>
                  <a:pt x="2245234" y="606340"/>
                </a:cubicBezTo>
                <a:cubicBezTo>
                  <a:pt x="2245234" y="606340"/>
                  <a:pt x="2245234" y="606340"/>
                  <a:pt x="2293734" y="734477"/>
                </a:cubicBezTo>
                <a:cubicBezTo>
                  <a:pt x="2295328" y="739164"/>
                  <a:pt x="2299425" y="741396"/>
                  <a:pt x="2304206" y="741396"/>
                </a:cubicBezTo>
                <a:cubicBezTo>
                  <a:pt x="2304206" y="741396"/>
                  <a:pt x="2304206" y="741396"/>
                  <a:pt x="2330394" y="741396"/>
                </a:cubicBezTo>
                <a:cubicBezTo>
                  <a:pt x="2336314" y="741396"/>
                  <a:pt x="2338818" y="736708"/>
                  <a:pt x="2336769" y="732021"/>
                </a:cubicBezTo>
                <a:cubicBezTo>
                  <a:pt x="2336769" y="732021"/>
                  <a:pt x="2336769" y="732021"/>
                  <a:pt x="2270279" y="561469"/>
                </a:cubicBezTo>
                <a:cubicBezTo>
                  <a:pt x="2268230" y="556557"/>
                  <a:pt x="2264817" y="554101"/>
                  <a:pt x="2260033" y="554101"/>
                </a:cubicBezTo>
                <a:cubicBezTo>
                  <a:pt x="2260033" y="554101"/>
                  <a:pt x="2260033" y="554101"/>
                  <a:pt x="2231345" y="554101"/>
                </a:cubicBezTo>
                <a:cubicBezTo>
                  <a:pt x="2226564" y="554101"/>
                  <a:pt x="2222918" y="556557"/>
                  <a:pt x="2220869" y="561469"/>
                </a:cubicBezTo>
                <a:cubicBezTo>
                  <a:pt x="2220869" y="561469"/>
                  <a:pt x="2220869" y="561469"/>
                  <a:pt x="2174421" y="686034"/>
                </a:cubicBezTo>
                <a:cubicBezTo>
                  <a:pt x="2174421" y="686034"/>
                  <a:pt x="2174421" y="686034"/>
                  <a:pt x="2126605" y="561469"/>
                </a:cubicBezTo>
                <a:cubicBezTo>
                  <a:pt x="2124553" y="556557"/>
                  <a:pt x="2120911" y="554101"/>
                  <a:pt x="2116358" y="554101"/>
                </a:cubicBezTo>
                <a:cubicBezTo>
                  <a:pt x="2116358" y="554101"/>
                  <a:pt x="2116358" y="554101"/>
                  <a:pt x="2087896" y="554101"/>
                </a:cubicBezTo>
                <a:cubicBezTo>
                  <a:pt x="2083112" y="554101"/>
                  <a:pt x="2079699" y="556557"/>
                  <a:pt x="2077650" y="561469"/>
                </a:cubicBezTo>
                <a:cubicBezTo>
                  <a:pt x="2077650" y="561469"/>
                  <a:pt x="2077650" y="561469"/>
                  <a:pt x="2030743" y="686034"/>
                </a:cubicBezTo>
                <a:cubicBezTo>
                  <a:pt x="2030743" y="686034"/>
                  <a:pt x="2030743" y="686034"/>
                  <a:pt x="1983608" y="561469"/>
                </a:cubicBezTo>
                <a:cubicBezTo>
                  <a:pt x="1981788" y="556557"/>
                  <a:pt x="1978146" y="554101"/>
                  <a:pt x="1973365" y="554101"/>
                </a:cubicBezTo>
                <a:cubicBezTo>
                  <a:pt x="1973365" y="554101"/>
                  <a:pt x="1973365" y="554101"/>
                  <a:pt x="1945128" y="554101"/>
                </a:cubicBezTo>
                <a:cubicBezTo>
                  <a:pt x="1940347" y="554101"/>
                  <a:pt x="1936705" y="556557"/>
                  <a:pt x="1934656" y="561469"/>
                </a:cubicBezTo>
                <a:cubicBezTo>
                  <a:pt x="1934656" y="561469"/>
                  <a:pt x="1934656" y="561469"/>
                  <a:pt x="1887295" y="686034"/>
                </a:cubicBezTo>
                <a:cubicBezTo>
                  <a:pt x="1887295" y="686034"/>
                  <a:pt x="1887295" y="686034"/>
                  <a:pt x="1840389" y="561469"/>
                </a:cubicBezTo>
                <a:cubicBezTo>
                  <a:pt x="1838340" y="556557"/>
                  <a:pt x="1834923" y="554101"/>
                  <a:pt x="1830142" y="554101"/>
                </a:cubicBezTo>
                <a:cubicBezTo>
                  <a:pt x="1830142" y="554101"/>
                  <a:pt x="1830142" y="554101"/>
                  <a:pt x="1801451" y="554101"/>
                </a:cubicBezTo>
                <a:close/>
                <a:moveTo>
                  <a:pt x="841937" y="554101"/>
                </a:moveTo>
                <a:cubicBezTo>
                  <a:pt x="837152" y="554101"/>
                  <a:pt x="832600" y="557897"/>
                  <a:pt x="832600" y="562809"/>
                </a:cubicBezTo>
                <a:cubicBezTo>
                  <a:pt x="832600" y="562809"/>
                  <a:pt x="832600" y="562809"/>
                  <a:pt x="832600" y="666168"/>
                </a:cubicBezTo>
                <a:cubicBezTo>
                  <a:pt x="832600" y="714162"/>
                  <a:pt x="863340" y="746532"/>
                  <a:pt x="913205" y="746532"/>
                </a:cubicBezTo>
                <a:cubicBezTo>
                  <a:pt x="943035" y="746532"/>
                  <a:pt x="963299" y="734701"/>
                  <a:pt x="975139" y="717513"/>
                </a:cubicBezTo>
                <a:cubicBezTo>
                  <a:pt x="975139" y="717513"/>
                  <a:pt x="975139" y="717513"/>
                  <a:pt x="975139" y="733136"/>
                </a:cubicBezTo>
                <a:cubicBezTo>
                  <a:pt x="975139" y="737824"/>
                  <a:pt x="979466" y="741396"/>
                  <a:pt x="984018" y="741396"/>
                </a:cubicBezTo>
                <a:cubicBezTo>
                  <a:pt x="984018" y="741396"/>
                  <a:pt x="984018" y="741396"/>
                  <a:pt x="1007473" y="741396"/>
                </a:cubicBezTo>
                <a:cubicBezTo>
                  <a:pt x="1012254" y="741396"/>
                  <a:pt x="1016580" y="737603"/>
                  <a:pt x="1016580" y="732915"/>
                </a:cubicBezTo>
                <a:cubicBezTo>
                  <a:pt x="1016580" y="732915"/>
                  <a:pt x="1016580" y="732915"/>
                  <a:pt x="1016580" y="563034"/>
                </a:cubicBezTo>
                <a:cubicBezTo>
                  <a:pt x="1016580" y="557897"/>
                  <a:pt x="1012254" y="554101"/>
                  <a:pt x="1007473" y="554101"/>
                </a:cubicBezTo>
                <a:cubicBezTo>
                  <a:pt x="1007473" y="554101"/>
                  <a:pt x="1007473" y="554101"/>
                  <a:pt x="984018" y="554101"/>
                </a:cubicBezTo>
                <a:cubicBezTo>
                  <a:pt x="979466" y="554101"/>
                  <a:pt x="975139" y="557897"/>
                  <a:pt x="975139" y="562809"/>
                </a:cubicBezTo>
                <a:cubicBezTo>
                  <a:pt x="975139" y="562809"/>
                  <a:pt x="975139" y="562809"/>
                  <a:pt x="975139" y="659916"/>
                </a:cubicBezTo>
                <a:cubicBezTo>
                  <a:pt x="975139" y="689830"/>
                  <a:pt x="956011" y="711261"/>
                  <a:pt x="923906" y="711261"/>
                </a:cubicBezTo>
                <a:cubicBezTo>
                  <a:pt x="890892" y="711261"/>
                  <a:pt x="874041" y="690721"/>
                  <a:pt x="874041" y="659470"/>
                </a:cubicBezTo>
                <a:cubicBezTo>
                  <a:pt x="874041" y="659470"/>
                  <a:pt x="874041" y="659470"/>
                  <a:pt x="874041" y="562809"/>
                </a:cubicBezTo>
                <a:cubicBezTo>
                  <a:pt x="874041" y="557897"/>
                  <a:pt x="870170" y="554101"/>
                  <a:pt x="865389" y="554101"/>
                </a:cubicBezTo>
                <a:cubicBezTo>
                  <a:pt x="865389" y="554101"/>
                  <a:pt x="865389" y="554101"/>
                  <a:pt x="841937" y="554101"/>
                </a:cubicBezTo>
                <a:close/>
                <a:moveTo>
                  <a:pt x="1625898" y="548968"/>
                </a:moveTo>
                <a:cubicBezTo>
                  <a:pt x="1570110" y="548968"/>
                  <a:pt x="1525711" y="592053"/>
                  <a:pt x="1525711" y="647861"/>
                </a:cubicBezTo>
                <a:cubicBezTo>
                  <a:pt x="1525711" y="703893"/>
                  <a:pt x="1570110" y="746532"/>
                  <a:pt x="1625898" y="746532"/>
                </a:cubicBezTo>
                <a:cubicBezTo>
                  <a:pt x="1681683" y="746532"/>
                  <a:pt x="1726312" y="703893"/>
                  <a:pt x="1726312" y="647861"/>
                </a:cubicBezTo>
                <a:cubicBezTo>
                  <a:pt x="1726312" y="592053"/>
                  <a:pt x="1681683" y="548968"/>
                  <a:pt x="1625898" y="548968"/>
                </a:cubicBezTo>
                <a:close/>
                <a:moveTo>
                  <a:pt x="1451936" y="548743"/>
                </a:moveTo>
                <a:cubicBezTo>
                  <a:pt x="1392734" y="548743"/>
                  <a:pt x="1353346" y="591608"/>
                  <a:pt x="1353346" y="647861"/>
                </a:cubicBezTo>
                <a:cubicBezTo>
                  <a:pt x="1353346" y="703893"/>
                  <a:pt x="1392734" y="746532"/>
                  <a:pt x="1451936" y="746532"/>
                </a:cubicBezTo>
                <a:cubicBezTo>
                  <a:pt x="1475391" y="746532"/>
                  <a:pt x="1497019" y="739834"/>
                  <a:pt x="1513415" y="727779"/>
                </a:cubicBezTo>
                <a:cubicBezTo>
                  <a:pt x="1516148" y="725772"/>
                  <a:pt x="1520474" y="721085"/>
                  <a:pt x="1515235" y="714832"/>
                </a:cubicBezTo>
                <a:lnTo>
                  <a:pt x="1503398" y="700100"/>
                </a:lnTo>
                <a:cubicBezTo>
                  <a:pt x="1498613" y="693848"/>
                  <a:pt x="1493832" y="695858"/>
                  <a:pt x="1489506" y="698090"/>
                </a:cubicBezTo>
                <a:cubicBezTo>
                  <a:pt x="1479033" y="703893"/>
                  <a:pt x="1467418" y="709475"/>
                  <a:pt x="1453304" y="709475"/>
                </a:cubicBezTo>
                <a:cubicBezTo>
                  <a:pt x="1418463" y="709475"/>
                  <a:pt x="1395467" y="682462"/>
                  <a:pt x="1395467" y="647861"/>
                </a:cubicBezTo>
                <a:cubicBezTo>
                  <a:pt x="1395467" y="613038"/>
                  <a:pt x="1418463" y="585801"/>
                  <a:pt x="1453304" y="585801"/>
                </a:cubicBezTo>
                <a:cubicBezTo>
                  <a:pt x="1467418" y="585801"/>
                  <a:pt x="1479943" y="590713"/>
                  <a:pt x="1490189" y="596965"/>
                </a:cubicBezTo>
                <a:cubicBezTo>
                  <a:pt x="1494516" y="599867"/>
                  <a:pt x="1499752" y="601428"/>
                  <a:pt x="1504078" y="595401"/>
                </a:cubicBezTo>
                <a:cubicBezTo>
                  <a:pt x="1504078" y="595401"/>
                  <a:pt x="1504078" y="595401"/>
                  <a:pt x="1515235" y="580222"/>
                </a:cubicBezTo>
                <a:cubicBezTo>
                  <a:pt x="1520019" y="573525"/>
                  <a:pt x="1516148" y="569283"/>
                  <a:pt x="1513415" y="567272"/>
                </a:cubicBezTo>
                <a:cubicBezTo>
                  <a:pt x="1497019" y="555220"/>
                  <a:pt x="1475391" y="548743"/>
                  <a:pt x="1451936" y="548743"/>
                </a:cubicBezTo>
                <a:close/>
                <a:moveTo>
                  <a:pt x="1139990" y="548743"/>
                </a:moveTo>
                <a:cubicBezTo>
                  <a:pt x="1088303" y="548743"/>
                  <a:pt x="1043674" y="588927"/>
                  <a:pt x="1043674" y="647415"/>
                </a:cubicBezTo>
                <a:cubicBezTo>
                  <a:pt x="1043674" y="706794"/>
                  <a:pt x="1088303" y="746532"/>
                  <a:pt x="1139536" y="746532"/>
                </a:cubicBezTo>
                <a:cubicBezTo>
                  <a:pt x="1167317" y="746532"/>
                  <a:pt x="1190084" y="734031"/>
                  <a:pt x="1202380" y="716394"/>
                </a:cubicBezTo>
                <a:cubicBezTo>
                  <a:pt x="1202380" y="732915"/>
                  <a:pt x="1202380" y="732915"/>
                  <a:pt x="1202380" y="732915"/>
                </a:cubicBezTo>
                <a:cubicBezTo>
                  <a:pt x="1202380" y="737603"/>
                  <a:pt x="1206935" y="741396"/>
                  <a:pt x="1211487" y="741396"/>
                </a:cubicBezTo>
                <a:cubicBezTo>
                  <a:pt x="1235168" y="741396"/>
                  <a:pt x="1235168" y="741396"/>
                  <a:pt x="1235168" y="741396"/>
                </a:cubicBezTo>
                <a:cubicBezTo>
                  <a:pt x="1239949" y="741396"/>
                  <a:pt x="1243820" y="737603"/>
                  <a:pt x="1243820" y="732915"/>
                </a:cubicBezTo>
                <a:cubicBezTo>
                  <a:pt x="1243820" y="563034"/>
                  <a:pt x="1243820" y="563034"/>
                  <a:pt x="1243820" y="563034"/>
                </a:cubicBezTo>
                <a:cubicBezTo>
                  <a:pt x="1243820" y="557897"/>
                  <a:pt x="1239949" y="554101"/>
                  <a:pt x="1235168" y="554101"/>
                </a:cubicBezTo>
                <a:cubicBezTo>
                  <a:pt x="1211487" y="554101"/>
                  <a:pt x="1211487" y="554101"/>
                  <a:pt x="1211487" y="554101"/>
                </a:cubicBezTo>
                <a:cubicBezTo>
                  <a:pt x="1206935" y="554101"/>
                  <a:pt x="1202380" y="557897"/>
                  <a:pt x="1202380" y="563034"/>
                </a:cubicBezTo>
                <a:cubicBezTo>
                  <a:pt x="1202380" y="578658"/>
                  <a:pt x="1202380" y="578658"/>
                  <a:pt x="1202380" y="578658"/>
                </a:cubicBezTo>
                <a:cubicBezTo>
                  <a:pt x="1190539" y="561023"/>
                  <a:pt x="1167317" y="548743"/>
                  <a:pt x="1139990" y="548743"/>
                </a:cubicBezTo>
                <a:close/>
                <a:moveTo>
                  <a:pt x="661145" y="498739"/>
                </a:moveTo>
                <a:cubicBezTo>
                  <a:pt x="720117" y="498739"/>
                  <a:pt x="761788" y="544056"/>
                  <a:pt x="761788" y="603214"/>
                </a:cubicBezTo>
                <a:cubicBezTo>
                  <a:pt x="761788" y="637816"/>
                  <a:pt x="747670" y="667505"/>
                  <a:pt x="724444" y="686259"/>
                </a:cubicBezTo>
                <a:cubicBezTo>
                  <a:pt x="705999" y="639601"/>
                  <a:pt x="705999" y="639601"/>
                  <a:pt x="705999" y="639601"/>
                </a:cubicBezTo>
                <a:cubicBezTo>
                  <a:pt x="704406" y="635584"/>
                  <a:pt x="701218" y="632234"/>
                  <a:pt x="694159" y="632234"/>
                </a:cubicBezTo>
                <a:cubicBezTo>
                  <a:pt x="670253" y="632234"/>
                  <a:pt x="670253" y="632234"/>
                  <a:pt x="670253" y="632234"/>
                </a:cubicBezTo>
                <a:cubicBezTo>
                  <a:pt x="664332" y="632234"/>
                  <a:pt x="659551" y="636030"/>
                  <a:pt x="662284" y="643397"/>
                </a:cubicBezTo>
                <a:cubicBezTo>
                  <a:pt x="686419" y="704787"/>
                  <a:pt x="686419" y="704787"/>
                  <a:pt x="686419" y="704787"/>
                </a:cubicBezTo>
                <a:cubicBezTo>
                  <a:pt x="678451" y="706794"/>
                  <a:pt x="670024" y="707913"/>
                  <a:pt x="661145" y="707913"/>
                </a:cubicBezTo>
                <a:cubicBezTo>
                  <a:pt x="602169" y="707913"/>
                  <a:pt x="560502" y="662597"/>
                  <a:pt x="560502" y="603214"/>
                </a:cubicBezTo>
                <a:cubicBezTo>
                  <a:pt x="560502" y="544056"/>
                  <a:pt x="602169" y="498739"/>
                  <a:pt x="661145" y="498739"/>
                </a:cubicBezTo>
                <a:close/>
                <a:moveTo>
                  <a:pt x="1293915" y="465253"/>
                </a:moveTo>
                <a:cubicBezTo>
                  <a:pt x="1289133" y="465253"/>
                  <a:pt x="1284807" y="469495"/>
                  <a:pt x="1284807" y="474183"/>
                </a:cubicBezTo>
                <a:cubicBezTo>
                  <a:pt x="1284807" y="474183"/>
                  <a:pt x="1284807" y="474183"/>
                  <a:pt x="1284807" y="732467"/>
                </a:cubicBezTo>
                <a:cubicBezTo>
                  <a:pt x="1284807" y="737157"/>
                  <a:pt x="1289133" y="741396"/>
                  <a:pt x="1293915" y="741396"/>
                </a:cubicBezTo>
                <a:cubicBezTo>
                  <a:pt x="1293915" y="741396"/>
                  <a:pt x="1293915" y="741396"/>
                  <a:pt x="1317366" y="741396"/>
                </a:cubicBezTo>
                <a:cubicBezTo>
                  <a:pt x="1322606" y="741396"/>
                  <a:pt x="1326248" y="737157"/>
                  <a:pt x="1326248" y="732467"/>
                </a:cubicBezTo>
                <a:cubicBezTo>
                  <a:pt x="1326248" y="732467"/>
                  <a:pt x="1326248" y="732467"/>
                  <a:pt x="1326248" y="474183"/>
                </a:cubicBezTo>
                <a:cubicBezTo>
                  <a:pt x="1326248" y="469495"/>
                  <a:pt x="1322606" y="465253"/>
                  <a:pt x="1317366" y="465253"/>
                </a:cubicBezTo>
                <a:cubicBezTo>
                  <a:pt x="1317366" y="465253"/>
                  <a:pt x="1317366" y="465253"/>
                  <a:pt x="1293915" y="465253"/>
                </a:cubicBezTo>
                <a:close/>
                <a:moveTo>
                  <a:pt x="661145" y="460120"/>
                </a:moveTo>
                <a:cubicBezTo>
                  <a:pt x="580766" y="460120"/>
                  <a:pt x="515874" y="521285"/>
                  <a:pt x="515874" y="603214"/>
                </a:cubicBezTo>
                <a:cubicBezTo>
                  <a:pt x="515874" y="685143"/>
                  <a:pt x="580766" y="746532"/>
                  <a:pt x="661145" y="746532"/>
                </a:cubicBezTo>
                <a:cubicBezTo>
                  <a:pt x="674805" y="746532"/>
                  <a:pt x="688239" y="744746"/>
                  <a:pt x="700763" y="741396"/>
                </a:cubicBezTo>
                <a:cubicBezTo>
                  <a:pt x="716475" y="781134"/>
                  <a:pt x="716475" y="781134"/>
                  <a:pt x="716475" y="781134"/>
                </a:cubicBezTo>
                <a:cubicBezTo>
                  <a:pt x="718069" y="785597"/>
                  <a:pt x="721256" y="788277"/>
                  <a:pt x="727176" y="788277"/>
                </a:cubicBezTo>
                <a:cubicBezTo>
                  <a:pt x="752222" y="788277"/>
                  <a:pt x="752222" y="788277"/>
                  <a:pt x="752222" y="788277"/>
                </a:cubicBezTo>
                <a:cubicBezTo>
                  <a:pt x="758142" y="788277"/>
                  <a:pt x="762697" y="784260"/>
                  <a:pt x="759736" y="776892"/>
                </a:cubicBezTo>
                <a:cubicBezTo>
                  <a:pt x="739471" y="724656"/>
                  <a:pt x="739471" y="724656"/>
                  <a:pt x="739471" y="724656"/>
                </a:cubicBezTo>
                <a:cubicBezTo>
                  <a:pt x="779774" y="699875"/>
                  <a:pt x="806416" y="655899"/>
                  <a:pt x="806416" y="603214"/>
                </a:cubicBezTo>
                <a:cubicBezTo>
                  <a:pt x="806416" y="521285"/>
                  <a:pt x="741520" y="460120"/>
                  <a:pt x="661145" y="460120"/>
                </a:cubicBezTo>
                <a:close/>
                <a:moveTo>
                  <a:pt x="0" y="0"/>
                </a:moveTo>
                <a:lnTo>
                  <a:pt x="12192000" y="0"/>
                </a:lnTo>
                <a:lnTo>
                  <a:pt x="12192000" y="6858000"/>
                </a:lnTo>
                <a:lnTo>
                  <a:pt x="0" y="6858000"/>
                </a:lnTo>
                <a:close/>
              </a:path>
            </a:pathLst>
          </a:custGeom>
          <a:gradFill>
            <a:gsLst>
              <a:gs pos="39000">
                <a:srgbClr val="202B3F">
                  <a:alpha val="65483"/>
                </a:srgbClr>
              </a:gs>
              <a:gs pos="0">
                <a:srgbClr val="202B3F">
                  <a:alpha val="73000"/>
                </a:srgbClr>
              </a:gs>
              <a:gs pos="99000">
                <a:srgbClr val="202B3F">
                  <a:alpha val="0"/>
                </a:srgbClr>
              </a:gs>
            </a:gsLst>
            <a:lin ang="0" scaled="0"/>
          </a:gradFill>
        </p:spPr>
        <p:txBody>
          <a:bodyPr wrap="square" lIns="72000">
            <a:noAutofit/>
          </a:bodyPr>
          <a:lstStyle>
            <a:lvl1pPr>
              <a:defRPr>
                <a:noFill/>
              </a:defRPr>
            </a:lvl1pPr>
          </a:lstStyle>
          <a:p>
            <a:pPr lvl="0"/>
            <a:r>
              <a:rPr lang="en-US"/>
              <a:t>Click to edit Master text styles</a:t>
            </a:r>
          </a:p>
        </p:txBody>
      </p:sp>
      <p:sp>
        <p:nvSpPr>
          <p:cNvPr id="47" name="Graphic 34">
            <a:extLst>
              <a:ext uri="{FF2B5EF4-FFF2-40B4-BE49-F238E27FC236}">
                <a16:creationId xmlns:a16="http://schemas.microsoft.com/office/drawing/2014/main" id="{9B9819F6-CC6A-D170-1AD4-5296A4CE8A14}"/>
              </a:ext>
            </a:extLst>
          </p:cNvPr>
          <p:cNvSpPr>
            <a:spLocks noChangeAspect="1"/>
          </p:cNvSpPr>
          <p:nvPr userDrawn="1"/>
        </p:nvSpPr>
        <p:spPr>
          <a:xfrm>
            <a:off x="515936" y="460180"/>
            <a:ext cx="1821600" cy="328157"/>
          </a:xfrm>
          <a:custGeom>
            <a:avLst/>
            <a:gdLst>
              <a:gd name="connsiteX0" fmla="*/ 1326970 w 4917659"/>
              <a:gd name="connsiteY0" fmla="*/ 258982 h 904875"/>
              <a:gd name="connsiteX1" fmla="*/ 1351557 w 4917659"/>
              <a:gd name="connsiteY1" fmla="*/ 283613 h 904875"/>
              <a:gd name="connsiteX2" fmla="*/ 1351557 w 4917659"/>
              <a:gd name="connsiteY2" fmla="*/ 752053 h 904875"/>
              <a:gd name="connsiteX3" fmla="*/ 1326970 w 4917659"/>
              <a:gd name="connsiteY3" fmla="*/ 775437 h 904875"/>
              <a:gd name="connsiteX4" fmla="*/ 1263650 w 4917659"/>
              <a:gd name="connsiteY4" fmla="*/ 775437 h 904875"/>
              <a:gd name="connsiteX5" fmla="*/ 1239681 w 4917659"/>
              <a:gd name="connsiteY5" fmla="*/ 752662 h 904875"/>
              <a:gd name="connsiteX6" fmla="*/ 1239681 w 4917659"/>
              <a:gd name="connsiteY6" fmla="*/ 709581 h 904875"/>
              <a:gd name="connsiteX7" fmla="*/ 1072481 w 4917659"/>
              <a:gd name="connsiteY7" fmla="*/ 789600 h 904875"/>
              <a:gd name="connsiteX8" fmla="*/ 854878 w 4917659"/>
              <a:gd name="connsiteY8" fmla="*/ 568001 h 904875"/>
              <a:gd name="connsiteX9" fmla="*/ 854878 w 4917659"/>
              <a:gd name="connsiteY9" fmla="*/ 282994 h 904875"/>
              <a:gd name="connsiteX10" fmla="*/ 880084 w 4917659"/>
              <a:gd name="connsiteY10" fmla="*/ 258982 h 904875"/>
              <a:gd name="connsiteX11" fmla="*/ 943395 w 4917659"/>
              <a:gd name="connsiteY11" fmla="*/ 258982 h 904875"/>
              <a:gd name="connsiteX12" fmla="*/ 966754 w 4917659"/>
              <a:gd name="connsiteY12" fmla="*/ 282994 h 904875"/>
              <a:gd name="connsiteX13" fmla="*/ 966754 w 4917659"/>
              <a:gd name="connsiteY13" fmla="*/ 549532 h 904875"/>
              <a:gd name="connsiteX14" fmla="*/ 1101371 w 4917659"/>
              <a:gd name="connsiteY14" fmla="*/ 692341 h 904875"/>
              <a:gd name="connsiteX15" fmla="*/ 1239681 w 4917659"/>
              <a:gd name="connsiteY15" fmla="*/ 550761 h 904875"/>
              <a:gd name="connsiteX16" fmla="*/ 1239681 w 4917659"/>
              <a:gd name="connsiteY16" fmla="*/ 282994 h 904875"/>
              <a:gd name="connsiteX17" fmla="*/ 1263650 w 4917659"/>
              <a:gd name="connsiteY17" fmla="*/ 258982 h 904875"/>
              <a:gd name="connsiteX18" fmla="*/ 1326970 w 4917659"/>
              <a:gd name="connsiteY18" fmla="*/ 258982 h 904875"/>
              <a:gd name="connsiteX19" fmla="*/ 392011 w 4917659"/>
              <a:gd name="connsiteY19" fmla="*/ -165 h 904875"/>
              <a:gd name="connsiteX20" fmla="*/ -169 w 4917659"/>
              <a:gd name="connsiteY20" fmla="*/ 394408 h 904875"/>
              <a:gd name="connsiteX21" fmla="*/ 392011 w 4917659"/>
              <a:gd name="connsiteY21" fmla="*/ 789600 h 904875"/>
              <a:gd name="connsiteX22" fmla="*/ 498966 w 4917659"/>
              <a:gd name="connsiteY22" fmla="*/ 775437 h 904875"/>
              <a:gd name="connsiteX23" fmla="*/ 541382 w 4917659"/>
              <a:gd name="connsiteY23" fmla="*/ 885012 h 904875"/>
              <a:gd name="connsiteX24" fmla="*/ 570272 w 4917659"/>
              <a:gd name="connsiteY24" fmla="*/ 904710 h 904875"/>
              <a:gd name="connsiteX25" fmla="*/ 637885 w 4917659"/>
              <a:gd name="connsiteY25" fmla="*/ 904710 h 904875"/>
              <a:gd name="connsiteX26" fmla="*/ 658170 w 4917659"/>
              <a:gd name="connsiteY26" fmla="*/ 873316 h 904875"/>
              <a:gd name="connsiteX27" fmla="*/ 603464 w 4917659"/>
              <a:gd name="connsiteY27" fmla="*/ 729279 h 904875"/>
              <a:gd name="connsiteX28" fmla="*/ 784191 w 4917659"/>
              <a:gd name="connsiteY28" fmla="*/ 394408 h 904875"/>
              <a:gd name="connsiteX29" fmla="*/ 392011 w 4917659"/>
              <a:gd name="connsiteY29" fmla="*/ -165 h 904875"/>
              <a:gd name="connsiteX30" fmla="*/ 562895 w 4917659"/>
              <a:gd name="connsiteY30" fmla="*/ 623399 h 904875"/>
              <a:gd name="connsiteX31" fmla="*/ 513101 w 4917659"/>
              <a:gd name="connsiteY31" fmla="*/ 494744 h 904875"/>
              <a:gd name="connsiteX32" fmla="*/ 481137 w 4917659"/>
              <a:gd name="connsiteY32" fmla="*/ 474428 h 904875"/>
              <a:gd name="connsiteX33" fmla="*/ 416598 w 4917659"/>
              <a:gd name="connsiteY33" fmla="*/ 474428 h 904875"/>
              <a:gd name="connsiteX34" fmla="*/ 395085 w 4917659"/>
              <a:gd name="connsiteY34" fmla="*/ 505212 h 904875"/>
              <a:gd name="connsiteX35" fmla="*/ 460243 w 4917659"/>
              <a:gd name="connsiteY35" fmla="*/ 674491 h 904875"/>
              <a:gd name="connsiteX36" fmla="*/ 392011 w 4917659"/>
              <a:gd name="connsiteY36" fmla="*/ 683111 h 904875"/>
              <a:gd name="connsiteX37" fmla="*/ 120312 w 4917659"/>
              <a:gd name="connsiteY37" fmla="*/ 394408 h 904875"/>
              <a:gd name="connsiteX38" fmla="*/ 392011 w 4917659"/>
              <a:gd name="connsiteY38" fmla="*/ 106324 h 904875"/>
              <a:gd name="connsiteX39" fmla="*/ 663710 w 4917659"/>
              <a:gd name="connsiteY39" fmla="*/ 394408 h 904875"/>
              <a:gd name="connsiteX40" fmla="*/ 562895 w 4917659"/>
              <a:gd name="connsiteY40" fmla="*/ 623399 h 904875"/>
              <a:gd name="connsiteX41" fmla="*/ 4915587 w 4917659"/>
              <a:gd name="connsiteY41" fmla="*/ 749586 h 904875"/>
              <a:gd name="connsiteX42" fmla="*/ 4898377 w 4917659"/>
              <a:gd name="connsiteY42" fmla="*/ 775437 h 904875"/>
              <a:gd name="connsiteX43" fmla="*/ 4827680 w 4917659"/>
              <a:gd name="connsiteY43" fmla="*/ 775437 h 904875"/>
              <a:gd name="connsiteX44" fmla="*/ 4799409 w 4917659"/>
              <a:gd name="connsiteY44" fmla="*/ 756358 h 904875"/>
              <a:gd name="connsiteX45" fmla="*/ 4668476 w 4917659"/>
              <a:gd name="connsiteY45" fmla="*/ 403028 h 904875"/>
              <a:gd name="connsiteX46" fmla="*/ 4535087 w 4917659"/>
              <a:gd name="connsiteY46" fmla="*/ 756358 h 904875"/>
              <a:gd name="connsiteX47" fmla="*/ 4507425 w 4917659"/>
              <a:gd name="connsiteY47" fmla="*/ 775437 h 904875"/>
              <a:gd name="connsiteX48" fmla="*/ 4444114 w 4917659"/>
              <a:gd name="connsiteY48" fmla="*/ 775437 h 904875"/>
              <a:gd name="connsiteX49" fmla="*/ 4415834 w 4917659"/>
              <a:gd name="connsiteY49" fmla="*/ 756358 h 904875"/>
              <a:gd name="connsiteX50" fmla="*/ 4281827 w 4917659"/>
              <a:gd name="connsiteY50" fmla="*/ 401180 h 904875"/>
              <a:gd name="connsiteX51" fmla="*/ 4149665 w 4917659"/>
              <a:gd name="connsiteY51" fmla="*/ 756358 h 904875"/>
              <a:gd name="connsiteX52" fmla="*/ 4121394 w 4917659"/>
              <a:gd name="connsiteY52" fmla="*/ 775437 h 904875"/>
              <a:gd name="connsiteX53" fmla="*/ 4055009 w 4917659"/>
              <a:gd name="connsiteY53" fmla="*/ 775437 h 904875"/>
              <a:gd name="connsiteX54" fmla="*/ 4026729 w 4917659"/>
              <a:gd name="connsiteY54" fmla="*/ 756358 h 904875"/>
              <a:gd name="connsiteX55" fmla="*/ 3895796 w 4917659"/>
              <a:gd name="connsiteY55" fmla="*/ 401180 h 904875"/>
              <a:gd name="connsiteX56" fmla="*/ 3760560 w 4917659"/>
              <a:gd name="connsiteY56" fmla="*/ 756358 h 904875"/>
              <a:gd name="connsiteX57" fmla="*/ 3732289 w 4917659"/>
              <a:gd name="connsiteY57" fmla="*/ 775437 h 904875"/>
              <a:gd name="connsiteX58" fmla="*/ 3668969 w 4917659"/>
              <a:gd name="connsiteY58" fmla="*/ 775437 h 904875"/>
              <a:gd name="connsiteX59" fmla="*/ 3641317 w 4917659"/>
              <a:gd name="connsiteY59" fmla="*/ 756358 h 904875"/>
              <a:gd name="connsiteX60" fmla="*/ 3509156 w 4917659"/>
              <a:gd name="connsiteY60" fmla="*/ 401180 h 904875"/>
              <a:gd name="connsiteX61" fmla="*/ 3376995 w 4917659"/>
              <a:gd name="connsiteY61" fmla="*/ 756358 h 904875"/>
              <a:gd name="connsiteX62" fmla="*/ 3348714 w 4917659"/>
              <a:gd name="connsiteY62" fmla="*/ 775437 h 904875"/>
              <a:gd name="connsiteX63" fmla="*/ 3279873 w 4917659"/>
              <a:gd name="connsiteY63" fmla="*/ 775437 h 904875"/>
              <a:gd name="connsiteX64" fmla="*/ 3262653 w 4917659"/>
              <a:gd name="connsiteY64" fmla="*/ 749586 h 904875"/>
              <a:gd name="connsiteX65" fmla="*/ 3442152 w 4917659"/>
              <a:gd name="connsiteY65" fmla="*/ 279298 h 904875"/>
              <a:gd name="connsiteX66" fmla="*/ 3470423 w 4917659"/>
              <a:gd name="connsiteY66" fmla="*/ 258982 h 904875"/>
              <a:gd name="connsiteX67" fmla="*/ 3547879 w 4917659"/>
              <a:gd name="connsiteY67" fmla="*/ 258982 h 904875"/>
              <a:gd name="connsiteX68" fmla="*/ 3575541 w 4917659"/>
              <a:gd name="connsiteY68" fmla="*/ 279298 h 904875"/>
              <a:gd name="connsiteX69" fmla="*/ 3702171 w 4917659"/>
              <a:gd name="connsiteY69" fmla="*/ 622780 h 904875"/>
              <a:gd name="connsiteX70" fmla="*/ 3830029 w 4917659"/>
              <a:gd name="connsiteY70" fmla="*/ 279298 h 904875"/>
              <a:gd name="connsiteX71" fmla="*/ 3858300 w 4917659"/>
              <a:gd name="connsiteY71" fmla="*/ 258982 h 904875"/>
              <a:gd name="connsiteX72" fmla="*/ 3934528 w 4917659"/>
              <a:gd name="connsiteY72" fmla="*/ 258982 h 904875"/>
              <a:gd name="connsiteX73" fmla="*/ 3962181 w 4917659"/>
              <a:gd name="connsiteY73" fmla="*/ 279298 h 904875"/>
              <a:gd name="connsiteX74" fmla="*/ 4089430 w 4917659"/>
              <a:gd name="connsiteY74" fmla="*/ 622780 h 904875"/>
              <a:gd name="connsiteX75" fmla="*/ 4216060 w 4917659"/>
              <a:gd name="connsiteY75" fmla="*/ 279298 h 904875"/>
              <a:gd name="connsiteX76" fmla="*/ 4243722 w 4917659"/>
              <a:gd name="connsiteY76" fmla="*/ 258982 h 904875"/>
              <a:gd name="connsiteX77" fmla="*/ 4320559 w 4917659"/>
              <a:gd name="connsiteY77" fmla="*/ 258982 h 904875"/>
              <a:gd name="connsiteX78" fmla="*/ 4348221 w 4917659"/>
              <a:gd name="connsiteY78" fmla="*/ 279298 h 904875"/>
              <a:gd name="connsiteX79" fmla="*/ 4477307 w 4917659"/>
              <a:gd name="connsiteY79" fmla="*/ 622780 h 904875"/>
              <a:gd name="connsiteX80" fmla="*/ 4602700 w 4917659"/>
              <a:gd name="connsiteY80" fmla="*/ 279298 h 904875"/>
              <a:gd name="connsiteX81" fmla="*/ 4630981 w 4917659"/>
              <a:gd name="connsiteY81" fmla="*/ 258982 h 904875"/>
              <a:gd name="connsiteX82" fmla="*/ 4708427 w 4917659"/>
              <a:gd name="connsiteY82" fmla="*/ 258982 h 904875"/>
              <a:gd name="connsiteX83" fmla="*/ 4736089 w 4917659"/>
              <a:gd name="connsiteY83" fmla="*/ 279298 h 904875"/>
              <a:gd name="connsiteX84" fmla="*/ 4915587 w 4917659"/>
              <a:gd name="connsiteY84" fmla="*/ 749586 h 904875"/>
              <a:gd name="connsiteX85" fmla="*/ 1941664 w 4917659"/>
              <a:gd name="connsiteY85" fmla="*/ 258982 h 904875"/>
              <a:gd name="connsiteX86" fmla="*/ 1877735 w 4917659"/>
              <a:gd name="connsiteY86" fmla="*/ 258982 h 904875"/>
              <a:gd name="connsiteX87" fmla="*/ 1853148 w 4917659"/>
              <a:gd name="connsiteY87" fmla="*/ 283613 h 904875"/>
              <a:gd name="connsiteX88" fmla="*/ 1853148 w 4917659"/>
              <a:gd name="connsiteY88" fmla="*/ 326695 h 904875"/>
              <a:gd name="connsiteX89" fmla="*/ 1684720 w 4917659"/>
              <a:gd name="connsiteY89" fmla="*/ 244208 h 904875"/>
              <a:gd name="connsiteX90" fmla="*/ 1424700 w 4917659"/>
              <a:gd name="connsiteY90" fmla="*/ 516290 h 904875"/>
              <a:gd name="connsiteX91" fmla="*/ 1683492 w 4917659"/>
              <a:gd name="connsiteY91" fmla="*/ 789600 h 904875"/>
              <a:gd name="connsiteX92" fmla="*/ 1853148 w 4917659"/>
              <a:gd name="connsiteY92" fmla="*/ 706495 h 904875"/>
              <a:gd name="connsiteX93" fmla="*/ 1853148 w 4917659"/>
              <a:gd name="connsiteY93" fmla="*/ 752053 h 904875"/>
              <a:gd name="connsiteX94" fmla="*/ 1877735 w 4917659"/>
              <a:gd name="connsiteY94" fmla="*/ 775437 h 904875"/>
              <a:gd name="connsiteX95" fmla="*/ 1941664 w 4917659"/>
              <a:gd name="connsiteY95" fmla="*/ 775437 h 904875"/>
              <a:gd name="connsiteX96" fmla="*/ 1965023 w 4917659"/>
              <a:gd name="connsiteY96" fmla="*/ 752053 h 904875"/>
              <a:gd name="connsiteX97" fmla="*/ 1965023 w 4917659"/>
              <a:gd name="connsiteY97" fmla="*/ 283613 h 904875"/>
              <a:gd name="connsiteX98" fmla="*/ 1941664 w 4917659"/>
              <a:gd name="connsiteY98" fmla="*/ 258982 h 904875"/>
              <a:gd name="connsiteX99" fmla="*/ 1696399 w 4917659"/>
              <a:gd name="connsiteY99" fmla="*/ 686187 h 904875"/>
              <a:gd name="connsiteX100" fmla="*/ 1538423 w 4917659"/>
              <a:gd name="connsiteY100" fmla="*/ 517519 h 904875"/>
              <a:gd name="connsiteX101" fmla="*/ 1696399 w 4917659"/>
              <a:gd name="connsiteY101" fmla="*/ 349469 h 904875"/>
              <a:gd name="connsiteX102" fmla="*/ 1854375 w 4917659"/>
              <a:gd name="connsiteY102" fmla="*/ 517519 h 904875"/>
              <a:gd name="connsiteX103" fmla="*/ 1696399 w 4917659"/>
              <a:gd name="connsiteY103" fmla="*/ 686187 h 904875"/>
              <a:gd name="connsiteX104" fmla="*/ 2697743 w 4917659"/>
              <a:gd name="connsiteY104" fmla="*/ 702190 h 904875"/>
              <a:gd name="connsiteX105" fmla="*/ 2692831 w 4917659"/>
              <a:gd name="connsiteY105" fmla="*/ 737889 h 904875"/>
              <a:gd name="connsiteX106" fmla="*/ 2526859 w 4917659"/>
              <a:gd name="connsiteY106" fmla="*/ 789600 h 904875"/>
              <a:gd name="connsiteX107" fmla="*/ 2260701 w 4917659"/>
              <a:gd name="connsiteY107" fmla="*/ 517519 h 904875"/>
              <a:gd name="connsiteX108" fmla="*/ 2526859 w 4917659"/>
              <a:gd name="connsiteY108" fmla="*/ 244208 h 904875"/>
              <a:gd name="connsiteX109" fmla="*/ 2692831 w 4917659"/>
              <a:gd name="connsiteY109" fmla="*/ 295301 h 904875"/>
              <a:gd name="connsiteX110" fmla="*/ 2697743 w 4917659"/>
              <a:gd name="connsiteY110" fmla="*/ 331010 h 904875"/>
              <a:gd name="connsiteX111" fmla="*/ 2667625 w 4917659"/>
              <a:gd name="connsiteY111" fmla="*/ 372863 h 904875"/>
              <a:gd name="connsiteX112" fmla="*/ 2630130 w 4917659"/>
              <a:gd name="connsiteY112" fmla="*/ 377177 h 904875"/>
              <a:gd name="connsiteX113" fmla="*/ 2530553 w 4917659"/>
              <a:gd name="connsiteY113" fmla="*/ 346393 h 904875"/>
              <a:gd name="connsiteX114" fmla="*/ 2374414 w 4917659"/>
              <a:gd name="connsiteY114" fmla="*/ 517519 h 904875"/>
              <a:gd name="connsiteX115" fmla="*/ 2530553 w 4917659"/>
              <a:gd name="connsiteY115" fmla="*/ 687416 h 904875"/>
              <a:gd name="connsiteX116" fmla="*/ 2628284 w 4917659"/>
              <a:gd name="connsiteY116" fmla="*/ 656022 h 904875"/>
              <a:gd name="connsiteX117" fmla="*/ 2665788 w 4917659"/>
              <a:gd name="connsiteY117" fmla="*/ 661565 h 904875"/>
              <a:gd name="connsiteX118" fmla="*/ 2697743 w 4917659"/>
              <a:gd name="connsiteY118" fmla="*/ 702190 h 904875"/>
              <a:gd name="connsiteX119" fmla="*/ 2996495 w 4917659"/>
              <a:gd name="connsiteY119" fmla="*/ 244827 h 904875"/>
              <a:gd name="connsiteX120" fmla="*/ 2726024 w 4917659"/>
              <a:gd name="connsiteY120" fmla="*/ 517519 h 904875"/>
              <a:gd name="connsiteX121" fmla="*/ 2996495 w 4917659"/>
              <a:gd name="connsiteY121" fmla="*/ 789600 h 904875"/>
              <a:gd name="connsiteX122" fmla="*/ 3267575 w 4917659"/>
              <a:gd name="connsiteY122" fmla="*/ 517519 h 904875"/>
              <a:gd name="connsiteX123" fmla="*/ 2996495 w 4917659"/>
              <a:gd name="connsiteY123" fmla="*/ 244827 h 904875"/>
              <a:gd name="connsiteX124" fmla="*/ 2996495 w 4917659"/>
              <a:gd name="connsiteY124" fmla="*/ 684949 h 904875"/>
              <a:gd name="connsiteX125" fmla="*/ 2838519 w 4917659"/>
              <a:gd name="connsiteY125" fmla="*/ 517519 h 904875"/>
              <a:gd name="connsiteX126" fmla="*/ 2996495 w 4917659"/>
              <a:gd name="connsiteY126" fmla="*/ 349469 h 904875"/>
              <a:gd name="connsiteX127" fmla="*/ 3154471 w 4917659"/>
              <a:gd name="connsiteY127" fmla="*/ 517519 h 904875"/>
              <a:gd name="connsiteX128" fmla="*/ 2996495 w 4917659"/>
              <a:gd name="connsiteY128" fmla="*/ 684949 h 904875"/>
              <a:gd name="connsiteX129" fmla="*/ 2163569 w 4917659"/>
              <a:gd name="connsiteY129" fmla="*/ 13989 h 904875"/>
              <a:gd name="connsiteX130" fmla="*/ 2187548 w 4917659"/>
              <a:gd name="connsiteY130" fmla="*/ 38611 h 904875"/>
              <a:gd name="connsiteX131" fmla="*/ 2187548 w 4917659"/>
              <a:gd name="connsiteY131" fmla="*/ 750815 h 904875"/>
              <a:gd name="connsiteX132" fmla="*/ 2163569 w 4917659"/>
              <a:gd name="connsiteY132" fmla="*/ 775437 h 904875"/>
              <a:gd name="connsiteX133" fmla="*/ 2100259 w 4917659"/>
              <a:gd name="connsiteY133" fmla="*/ 775437 h 904875"/>
              <a:gd name="connsiteX134" fmla="*/ 2075672 w 4917659"/>
              <a:gd name="connsiteY134" fmla="*/ 750815 h 904875"/>
              <a:gd name="connsiteX135" fmla="*/ 2075672 w 4917659"/>
              <a:gd name="connsiteY135" fmla="*/ 38611 h 904875"/>
              <a:gd name="connsiteX136" fmla="*/ 2100259 w 4917659"/>
              <a:gd name="connsiteY136" fmla="*/ 13989 h 904875"/>
              <a:gd name="connsiteX137" fmla="*/ 2163569 w 4917659"/>
              <a:gd name="connsiteY137" fmla="*/ 13989 h 90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4917659" h="904875">
                <a:moveTo>
                  <a:pt x="1326970" y="258982"/>
                </a:moveTo>
                <a:cubicBezTo>
                  <a:pt x="1339877" y="258982"/>
                  <a:pt x="1351557" y="269450"/>
                  <a:pt x="1351557" y="283613"/>
                </a:cubicBezTo>
                <a:cubicBezTo>
                  <a:pt x="1351557" y="752053"/>
                  <a:pt x="1351557" y="752053"/>
                  <a:pt x="1351557" y="752053"/>
                </a:cubicBezTo>
                <a:cubicBezTo>
                  <a:pt x="1351557" y="764978"/>
                  <a:pt x="1339877" y="775437"/>
                  <a:pt x="1326970" y="775437"/>
                </a:cubicBezTo>
                <a:cubicBezTo>
                  <a:pt x="1263650" y="775437"/>
                  <a:pt x="1263650" y="775437"/>
                  <a:pt x="1263650" y="775437"/>
                </a:cubicBezTo>
                <a:cubicBezTo>
                  <a:pt x="1251361" y="775437"/>
                  <a:pt x="1239681" y="765588"/>
                  <a:pt x="1239681" y="752662"/>
                </a:cubicBezTo>
                <a:cubicBezTo>
                  <a:pt x="1239681" y="709581"/>
                  <a:pt x="1239681" y="709581"/>
                  <a:pt x="1239681" y="709581"/>
                </a:cubicBezTo>
                <a:cubicBezTo>
                  <a:pt x="1207717" y="756977"/>
                  <a:pt x="1153011" y="789600"/>
                  <a:pt x="1072481" y="789600"/>
                </a:cubicBezTo>
                <a:cubicBezTo>
                  <a:pt x="937864" y="789600"/>
                  <a:pt x="854878" y="700342"/>
                  <a:pt x="854878" y="568001"/>
                </a:cubicBezTo>
                <a:cubicBezTo>
                  <a:pt x="854878" y="282994"/>
                  <a:pt x="854878" y="282994"/>
                  <a:pt x="854878" y="282994"/>
                </a:cubicBezTo>
                <a:cubicBezTo>
                  <a:pt x="854878" y="269450"/>
                  <a:pt x="867167" y="258982"/>
                  <a:pt x="880084" y="258982"/>
                </a:cubicBezTo>
                <a:cubicBezTo>
                  <a:pt x="943395" y="258982"/>
                  <a:pt x="943395" y="258982"/>
                  <a:pt x="943395" y="258982"/>
                </a:cubicBezTo>
                <a:cubicBezTo>
                  <a:pt x="956302" y="258982"/>
                  <a:pt x="966754" y="269450"/>
                  <a:pt x="966754" y="282994"/>
                </a:cubicBezTo>
                <a:cubicBezTo>
                  <a:pt x="966754" y="549532"/>
                  <a:pt x="966754" y="549532"/>
                  <a:pt x="966754" y="549532"/>
                </a:cubicBezTo>
                <a:cubicBezTo>
                  <a:pt x="966754" y="635705"/>
                  <a:pt x="1012245" y="692341"/>
                  <a:pt x="1101371" y="692341"/>
                </a:cubicBezTo>
                <a:cubicBezTo>
                  <a:pt x="1188041" y="692341"/>
                  <a:pt x="1239681" y="633248"/>
                  <a:pt x="1239681" y="550761"/>
                </a:cubicBezTo>
                <a:cubicBezTo>
                  <a:pt x="1239681" y="282994"/>
                  <a:pt x="1239681" y="282994"/>
                  <a:pt x="1239681" y="282994"/>
                </a:cubicBezTo>
                <a:cubicBezTo>
                  <a:pt x="1239681" y="269450"/>
                  <a:pt x="1251361" y="258982"/>
                  <a:pt x="1263650" y="258982"/>
                </a:cubicBezTo>
                <a:cubicBezTo>
                  <a:pt x="1326970" y="258982"/>
                  <a:pt x="1326970" y="258982"/>
                  <a:pt x="1326970" y="258982"/>
                </a:cubicBezTo>
                <a:moveTo>
                  <a:pt x="392011" y="-165"/>
                </a:moveTo>
                <a:cubicBezTo>
                  <a:pt x="175017" y="-165"/>
                  <a:pt x="-169" y="168494"/>
                  <a:pt x="-169" y="394408"/>
                </a:cubicBezTo>
                <a:cubicBezTo>
                  <a:pt x="-169" y="620322"/>
                  <a:pt x="175017" y="789600"/>
                  <a:pt x="392011" y="789600"/>
                </a:cubicBezTo>
                <a:cubicBezTo>
                  <a:pt x="428887" y="789600"/>
                  <a:pt x="465154" y="784676"/>
                  <a:pt x="498966" y="775437"/>
                </a:cubicBezTo>
                <a:cubicBezTo>
                  <a:pt x="541382" y="885012"/>
                  <a:pt x="541382" y="885012"/>
                  <a:pt x="541382" y="885012"/>
                </a:cubicBezTo>
                <a:cubicBezTo>
                  <a:pt x="545684" y="897319"/>
                  <a:pt x="554290" y="904710"/>
                  <a:pt x="570272" y="904710"/>
                </a:cubicBezTo>
                <a:cubicBezTo>
                  <a:pt x="637885" y="904710"/>
                  <a:pt x="637885" y="904710"/>
                  <a:pt x="637885" y="904710"/>
                </a:cubicBezTo>
                <a:cubicBezTo>
                  <a:pt x="653867" y="904710"/>
                  <a:pt x="666166" y="893633"/>
                  <a:pt x="658170" y="873316"/>
                </a:cubicBezTo>
                <a:cubicBezTo>
                  <a:pt x="603464" y="729279"/>
                  <a:pt x="603464" y="729279"/>
                  <a:pt x="603464" y="729279"/>
                </a:cubicBezTo>
                <a:cubicBezTo>
                  <a:pt x="712266" y="660946"/>
                  <a:pt x="784191" y="539683"/>
                  <a:pt x="784191" y="394408"/>
                </a:cubicBezTo>
                <a:cubicBezTo>
                  <a:pt x="784191" y="168494"/>
                  <a:pt x="608995" y="-165"/>
                  <a:pt x="392011" y="-165"/>
                </a:cubicBezTo>
                <a:moveTo>
                  <a:pt x="562895" y="623399"/>
                </a:moveTo>
                <a:cubicBezTo>
                  <a:pt x="513101" y="494744"/>
                  <a:pt x="513101" y="494744"/>
                  <a:pt x="513101" y="494744"/>
                </a:cubicBezTo>
                <a:cubicBezTo>
                  <a:pt x="508799" y="483667"/>
                  <a:pt x="500194" y="474428"/>
                  <a:pt x="481137" y="474428"/>
                </a:cubicBezTo>
                <a:cubicBezTo>
                  <a:pt x="416598" y="474428"/>
                  <a:pt x="416598" y="474428"/>
                  <a:pt x="416598" y="474428"/>
                </a:cubicBezTo>
                <a:cubicBezTo>
                  <a:pt x="400616" y="474428"/>
                  <a:pt x="387708" y="484896"/>
                  <a:pt x="395085" y="505212"/>
                </a:cubicBezTo>
                <a:cubicBezTo>
                  <a:pt x="460243" y="674491"/>
                  <a:pt x="460243" y="674491"/>
                  <a:pt x="460243" y="674491"/>
                </a:cubicBezTo>
                <a:cubicBezTo>
                  <a:pt x="438730" y="680025"/>
                  <a:pt x="415980" y="683111"/>
                  <a:pt x="392011" y="683111"/>
                </a:cubicBezTo>
                <a:cubicBezTo>
                  <a:pt x="232797" y="683111"/>
                  <a:pt x="120312" y="558152"/>
                  <a:pt x="120312" y="394408"/>
                </a:cubicBezTo>
                <a:cubicBezTo>
                  <a:pt x="120312" y="231283"/>
                  <a:pt x="232797" y="106324"/>
                  <a:pt x="392011" y="106324"/>
                </a:cubicBezTo>
                <a:cubicBezTo>
                  <a:pt x="551215" y="106324"/>
                  <a:pt x="663710" y="231283"/>
                  <a:pt x="663710" y="394408"/>
                </a:cubicBezTo>
                <a:cubicBezTo>
                  <a:pt x="663710" y="489820"/>
                  <a:pt x="625596" y="571687"/>
                  <a:pt x="562895" y="623399"/>
                </a:cubicBezTo>
                <a:moveTo>
                  <a:pt x="4915587" y="749586"/>
                </a:moveTo>
                <a:cubicBezTo>
                  <a:pt x="4921118" y="762511"/>
                  <a:pt x="4914359" y="775437"/>
                  <a:pt x="4898377" y="775437"/>
                </a:cubicBezTo>
                <a:cubicBezTo>
                  <a:pt x="4827680" y="775437"/>
                  <a:pt x="4827680" y="775437"/>
                  <a:pt x="4827680" y="775437"/>
                </a:cubicBezTo>
                <a:cubicBezTo>
                  <a:pt x="4814772" y="775437"/>
                  <a:pt x="4803711" y="769284"/>
                  <a:pt x="4799409" y="756358"/>
                </a:cubicBezTo>
                <a:cubicBezTo>
                  <a:pt x="4668476" y="403028"/>
                  <a:pt x="4668476" y="403028"/>
                  <a:pt x="4668476" y="403028"/>
                </a:cubicBezTo>
                <a:cubicBezTo>
                  <a:pt x="4535087" y="756358"/>
                  <a:pt x="4535087" y="756358"/>
                  <a:pt x="4535087" y="756358"/>
                </a:cubicBezTo>
                <a:cubicBezTo>
                  <a:pt x="4529556" y="769903"/>
                  <a:pt x="4520333" y="775437"/>
                  <a:pt x="4507425" y="775437"/>
                </a:cubicBezTo>
                <a:cubicBezTo>
                  <a:pt x="4444114" y="775437"/>
                  <a:pt x="4444114" y="775437"/>
                  <a:pt x="4444114" y="775437"/>
                </a:cubicBezTo>
                <a:cubicBezTo>
                  <a:pt x="4431197" y="775437"/>
                  <a:pt x="4421365" y="769903"/>
                  <a:pt x="4415834" y="756358"/>
                </a:cubicBezTo>
                <a:cubicBezTo>
                  <a:pt x="4281827" y="401180"/>
                  <a:pt x="4281827" y="401180"/>
                  <a:pt x="4281827" y="401180"/>
                </a:cubicBezTo>
                <a:cubicBezTo>
                  <a:pt x="4149665" y="756358"/>
                  <a:pt x="4149665" y="756358"/>
                  <a:pt x="4149665" y="756358"/>
                </a:cubicBezTo>
                <a:cubicBezTo>
                  <a:pt x="4144135" y="769284"/>
                  <a:pt x="4134302" y="775437"/>
                  <a:pt x="4121394" y="775437"/>
                </a:cubicBezTo>
                <a:cubicBezTo>
                  <a:pt x="4055009" y="775437"/>
                  <a:pt x="4055009" y="775437"/>
                  <a:pt x="4055009" y="775437"/>
                </a:cubicBezTo>
                <a:cubicBezTo>
                  <a:pt x="4042092" y="775437"/>
                  <a:pt x="4032259" y="769284"/>
                  <a:pt x="4026729" y="756358"/>
                </a:cubicBezTo>
                <a:cubicBezTo>
                  <a:pt x="3895796" y="401180"/>
                  <a:pt x="3895796" y="401180"/>
                  <a:pt x="3895796" y="401180"/>
                </a:cubicBezTo>
                <a:cubicBezTo>
                  <a:pt x="3760560" y="756358"/>
                  <a:pt x="3760560" y="756358"/>
                  <a:pt x="3760560" y="756358"/>
                </a:cubicBezTo>
                <a:cubicBezTo>
                  <a:pt x="3755030" y="769903"/>
                  <a:pt x="3745197" y="775437"/>
                  <a:pt x="3732289" y="775437"/>
                </a:cubicBezTo>
                <a:cubicBezTo>
                  <a:pt x="3668969" y="775437"/>
                  <a:pt x="3668969" y="775437"/>
                  <a:pt x="3668969" y="775437"/>
                </a:cubicBezTo>
                <a:cubicBezTo>
                  <a:pt x="3656061" y="775437"/>
                  <a:pt x="3646228" y="769903"/>
                  <a:pt x="3641317" y="756358"/>
                </a:cubicBezTo>
                <a:cubicBezTo>
                  <a:pt x="3509156" y="401180"/>
                  <a:pt x="3509156" y="401180"/>
                  <a:pt x="3509156" y="401180"/>
                </a:cubicBezTo>
                <a:cubicBezTo>
                  <a:pt x="3376995" y="756358"/>
                  <a:pt x="3376995" y="756358"/>
                  <a:pt x="3376995" y="756358"/>
                </a:cubicBezTo>
                <a:cubicBezTo>
                  <a:pt x="3372692" y="769284"/>
                  <a:pt x="3361622" y="775437"/>
                  <a:pt x="3348714" y="775437"/>
                </a:cubicBezTo>
                <a:cubicBezTo>
                  <a:pt x="3279873" y="775437"/>
                  <a:pt x="3279873" y="775437"/>
                  <a:pt x="3279873" y="775437"/>
                </a:cubicBezTo>
                <a:cubicBezTo>
                  <a:pt x="3263881" y="775437"/>
                  <a:pt x="3257742" y="762511"/>
                  <a:pt x="3262653" y="749586"/>
                </a:cubicBezTo>
                <a:cubicBezTo>
                  <a:pt x="3442152" y="279298"/>
                  <a:pt x="3442152" y="279298"/>
                  <a:pt x="3442152" y="279298"/>
                </a:cubicBezTo>
                <a:cubicBezTo>
                  <a:pt x="3447683" y="265754"/>
                  <a:pt x="3457515" y="258982"/>
                  <a:pt x="3470423" y="258982"/>
                </a:cubicBezTo>
                <a:cubicBezTo>
                  <a:pt x="3547879" y="258982"/>
                  <a:pt x="3547879" y="258982"/>
                  <a:pt x="3547879" y="258982"/>
                </a:cubicBezTo>
                <a:cubicBezTo>
                  <a:pt x="3560786" y="258982"/>
                  <a:pt x="3570010" y="265754"/>
                  <a:pt x="3575541" y="279298"/>
                </a:cubicBezTo>
                <a:cubicBezTo>
                  <a:pt x="3702171" y="622780"/>
                  <a:pt x="3702171" y="622780"/>
                  <a:pt x="3702171" y="622780"/>
                </a:cubicBezTo>
                <a:cubicBezTo>
                  <a:pt x="3830029" y="279298"/>
                  <a:pt x="3830029" y="279298"/>
                  <a:pt x="3830029" y="279298"/>
                </a:cubicBezTo>
                <a:cubicBezTo>
                  <a:pt x="3835560" y="265754"/>
                  <a:pt x="3845393" y="258982"/>
                  <a:pt x="3858300" y="258982"/>
                </a:cubicBezTo>
                <a:cubicBezTo>
                  <a:pt x="3934528" y="258982"/>
                  <a:pt x="3934528" y="258982"/>
                  <a:pt x="3934528" y="258982"/>
                </a:cubicBezTo>
                <a:cubicBezTo>
                  <a:pt x="3947436" y="258982"/>
                  <a:pt x="3957269" y="265754"/>
                  <a:pt x="3962181" y="279298"/>
                </a:cubicBezTo>
                <a:cubicBezTo>
                  <a:pt x="4089430" y="622780"/>
                  <a:pt x="4089430" y="622780"/>
                  <a:pt x="4089430" y="622780"/>
                </a:cubicBezTo>
                <a:cubicBezTo>
                  <a:pt x="4216060" y="279298"/>
                  <a:pt x="4216060" y="279298"/>
                  <a:pt x="4216060" y="279298"/>
                </a:cubicBezTo>
                <a:cubicBezTo>
                  <a:pt x="4221591" y="265754"/>
                  <a:pt x="4230805" y="258982"/>
                  <a:pt x="4243722" y="258982"/>
                </a:cubicBezTo>
                <a:cubicBezTo>
                  <a:pt x="4320559" y="258982"/>
                  <a:pt x="4320559" y="258982"/>
                  <a:pt x="4320559" y="258982"/>
                </a:cubicBezTo>
                <a:cubicBezTo>
                  <a:pt x="4332848" y="258982"/>
                  <a:pt x="4342681" y="265754"/>
                  <a:pt x="4348221" y="279298"/>
                </a:cubicBezTo>
                <a:cubicBezTo>
                  <a:pt x="4477307" y="622780"/>
                  <a:pt x="4477307" y="622780"/>
                  <a:pt x="4477307" y="622780"/>
                </a:cubicBezTo>
                <a:cubicBezTo>
                  <a:pt x="4602700" y="279298"/>
                  <a:pt x="4602700" y="279298"/>
                  <a:pt x="4602700" y="279298"/>
                </a:cubicBezTo>
                <a:cubicBezTo>
                  <a:pt x="4608231" y="265754"/>
                  <a:pt x="4618073" y="258982"/>
                  <a:pt x="4630981" y="258982"/>
                </a:cubicBezTo>
                <a:cubicBezTo>
                  <a:pt x="4708427" y="258982"/>
                  <a:pt x="4708427" y="258982"/>
                  <a:pt x="4708427" y="258982"/>
                </a:cubicBezTo>
                <a:cubicBezTo>
                  <a:pt x="4721344" y="258982"/>
                  <a:pt x="4730558" y="265754"/>
                  <a:pt x="4736089" y="279298"/>
                </a:cubicBezTo>
                <a:cubicBezTo>
                  <a:pt x="4915587" y="749586"/>
                  <a:pt x="4915587" y="749586"/>
                  <a:pt x="4915587" y="749586"/>
                </a:cubicBezTo>
                <a:moveTo>
                  <a:pt x="1941664" y="258982"/>
                </a:moveTo>
                <a:cubicBezTo>
                  <a:pt x="1877735" y="258982"/>
                  <a:pt x="1877735" y="258982"/>
                  <a:pt x="1877735" y="258982"/>
                </a:cubicBezTo>
                <a:cubicBezTo>
                  <a:pt x="1865446" y="258982"/>
                  <a:pt x="1853148" y="269450"/>
                  <a:pt x="1853148" y="283613"/>
                </a:cubicBezTo>
                <a:cubicBezTo>
                  <a:pt x="1853148" y="326695"/>
                  <a:pt x="1853148" y="326695"/>
                  <a:pt x="1853148" y="326695"/>
                </a:cubicBezTo>
                <a:cubicBezTo>
                  <a:pt x="1821183" y="278070"/>
                  <a:pt x="1758491" y="244208"/>
                  <a:pt x="1684720" y="244208"/>
                </a:cubicBezTo>
                <a:cubicBezTo>
                  <a:pt x="1545182" y="244208"/>
                  <a:pt x="1424700" y="355013"/>
                  <a:pt x="1424700" y="516290"/>
                </a:cubicBezTo>
                <a:cubicBezTo>
                  <a:pt x="1424700" y="680025"/>
                  <a:pt x="1545182" y="789600"/>
                  <a:pt x="1683492" y="789600"/>
                </a:cubicBezTo>
                <a:cubicBezTo>
                  <a:pt x="1758491" y="789600"/>
                  <a:pt x="1819955" y="755129"/>
                  <a:pt x="1853148" y="706495"/>
                </a:cubicBezTo>
                <a:cubicBezTo>
                  <a:pt x="1853148" y="752053"/>
                  <a:pt x="1853148" y="752053"/>
                  <a:pt x="1853148" y="752053"/>
                </a:cubicBezTo>
                <a:cubicBezTo>
                  <a:pt x="1853148" y="764978"/>
                  <a:pt x="1865446" y="775437"/>
                  <a:pt x="1877735" y="775437"/>
                </a:cubicBezTo>
                <a:cubicBezTo>
                  <a:pt x="1941664" y="775437"/>
                  <a:pt x="1941664" y="775437"/>
                  <a:pt x="1941664" y="775437"/>
                </a:cubicBezTo>
                <a:cubicBezTo>
                  <a:pt x="1954572" y="775437"/>
                  <a:pt x="1965023" y="764978"/>
                  <a:pt x="1965023" y="752053"/>
                </a:cubicBezTo>
                <a:cubicBezTo>
                  <a:pt x="1965023" y="283613"/>
                  <a:pt x="1965023" y="283613"/>
                  <a:pt x="1965023" y="283613"/>
                </a:cubicBezTo>
                <a:cubicBezTo>
                  <a:pt x="1965023" y="269450"/>
                  <a:pt x="1954572" y="258982"/>
                  <a:pt x="1941664" y="258982"/>
                </a:cubicBezTo>
                <a:moveTo>
                  <a:pt x="1696399" y="686187"/>
                </a:moveTo>
                <a:cubicBezTo>
                  <a:pt x="1604199" y="686187"/>
                  <a:pt x="1538423" y="611083"/>
                  <a:pt x="1538423" y="517519"/>
                </a:cubicBezTo>
                <a:cubicBezTo>
                  <a:pt x="1538423" y="422726"/>
                  <a:pt x="1604199" y="349469"/>
                  <a:pt x="1696399" y="349469"/>
                </a:cubicBezTo>
                <a:cubicBezTo>
                  <a:pt x="1787990" y="349469"/>
                  <a:pt x="1854375" y="422726"/>
                  <a:pt x="1854375" y="517519"/>
                </a:cubicBezTo>
                <a:cubicBezTo>
                  <a:pt x="1854375" y="611083"/>
                  <a:pt x="1787990" y="686187"/>
                  <a:pt x="1696399" y="686187"/>
                </a:cubicBezTo>
                <a:moveTo>
                  <a:pt x="2697743" y="702190"/>
                </a:moveTo>
                <a:cubicBezTo>
                  <a:pt x="2711888" y="719430"/>
                  <a:pt x="2700209" y="732355"/>
                  <a:pt x="2692831" y="737889"/>
                </a:cubicBezTo>
                <a:cubicBezTo>
                  <a:pt x="2648568" y="771131"/>
                  <a:pt x="2590179" y="789600"/>
                  <a:pt x="2526859" y="789600"/>
                </a:cubicBezTo>
                <a:cubicBezTo>
                  <a:pt x="2367036" y="789600"/>
                  <a:pt x="2260701" y="672024"/>
                  <a:pt x="2260701" y="517519"/>
                </a:cubicBezTo>
                <a:cubicBezTo>
                  <a:pt x="2260701" y="362404"/>
                  <a:pt x="2367036" y="244208"/>
                  <a:pt x="2526859" y="244208"/>
                </a:cubicBezTo>
                <a:cubicBezTo>
                  <a:pt x="2590179" y="244208"/>
                  <a:pt x="2648568" y="262068"/>
                  <a:pt x="2692831" y="295301"/>
                </a:cubicBezTo>
                <a:cubicBezTo>
                  <a:pt x="2700209" y="300844"/>
                  <a:pt x="2710660" y="312541"/>
                  <a:pt x="2697743" y="331010"/>
                </a:cubicBezTo>
                <a:cubicBezTo>
                  <a:pt x="2667625" y="372863"/>
                  <a:pt x="2667625" y="372863"/>
                  <a:pt x="2667625" y="372863"/>
                </a:cubicBezTo>
                <a:cubicBezTo>
                  <a:pt x="2655946" y="389484"/>
                  <a:pt x="2641810" y="385178"/>
                  <a:pt x="2630130" y="377177"/>
                </a:cubicBezTo>
                <a:cubicBezTo>
                  <a:pt x="2602468" y="359937"/>
                  <a:pt x="2568657" y="346393"/>
                  <a:pt x="2530553" y="346393"/>
                </a:cubicBezTo>
                <a:cubicBezTo>
                  <a:pt x="2436496" y="346393"/>
                  <a:pt x="2374414" y="421497"/>
                  <a:pt x="2374414" y="517519"/>
                </a:cubicBezTo>
                <a:cubicBezTo>
                  <a:pt x="2374414" y="612931"/>
                  <a:pt x="2436496" y="687416"/>
                  <a:pt x="2530553" y="687416"/>
                </a:cubicBezTo>
                <a:cubicBezTo>
                  <a:pt x="2568657" y="687416"/>
                  <a:pt x="2600012" y="672024"/>
                  <a:pt x="2628284" y="656022"/>
                </a:cubicBezTo>
                <a:cubicBezTo>
                  <a:pt x="2639963" y="649869"/>
                  <a:pt x="2652871" y="644325"/>
                  <a:pt x="2665788" y="661565"/>
                </a:cubicBezTo>
                <a:lnTo>
                  <a:pt x="2697743" y="702190"/>
                </a:lnTo>
                <a:close/>
                <a:moveTo>
                  <a:pt x="2996495" y="244827"/>
                </a:moveTo>
                <a:cubicBezTo>
                  <a:pt x="2845886" y="244827"/>
                  <a:pt x="2726024" y="363633"/>
                  <a:pt x="2726024" y="517519"/>
                </a:cubicBezTo>
                <a:cubicBezTo>
                  <a:pt x="2726024" y="672024"/>
                  <a:pt x="2845886" y="789600"/>
                  <a:pt x="2996495" y="789600"/>
                </a:cubicBezTo>
                <a:cubicBezTo>
                  <a:pt x="3147094" y="789600"/>
                  <a:pt x="3267575" y="672024"/>
                  <a:pt x="3267575" y="517519"/>
                </a:cubicBezTo>
                <a:cubicBezTo>
                  <a:pt x="3267575" y="363633"/>
                  <a:pt x="3147094" y="244827"/>
                  <a:pt x="2996495" y="244827"/>
                </a:cubicBezTo>
                <a:moveTo>
                  <a:pt x="2996495" y="684949"/>
                </a:moveTo>
                <a:cubicBezTo>
                  <a:pt x="2904285" y="684949"/>
                  <a:pt x="2838519" y="611083"/>
                  <a:pt x="2838519" y="517519"/>
                </a:cubicBezTo>
                <a:cubicBezTo>
                  <a:pt x="2838519" y="422726"/>
                  <a:pt x="2904285" y="349469"/>
                  <a:pt x="2996495" y="349469"/>
                </a:cubicBezTo>
                <a:cubicBezTo>
                  <a:pt x="3089314" y="349469"/>
                  <a:pt x="3154471" y="422726"/>
                  <a:pt x="3154471" y="517519"/>
                </a:cubicBezTo>
                <a:cubicBezTo>
                  <a:pt x="3154471" y="611083"/>
                  <a:pt x="3089314" y="684949"/>
                  <a:pt x="2996495" y="684949"/>
                </a:cubicBezTo>
                <a:moveTo>
                  <a:pt x="2163569" y="13989"/>
                </a:moveTo>
                <a:cubicBezTo>
                  <a:pt x="2177715" y="13989"/>
                  <a:pt x="2187548" y="25686"/>
                  <a:pt x="2187548" y="38611"/>
                </a:cubicBezTo>
                <a:cubicBezTo>
                  <a:pt x="2187548" y="750815"/>
                  <a:pt x="2187548" y="750815"/>
                  <a:pt x="2187548" y="750815"/>
                </a:cubicBezTo>
                <a:cubicBezTo>
                  <a:pt x="2187548" y="763750"/>
                  <a:pt x="2177715" y="775437"/>
                  <a:pt x="2163569" y="775437"/>
                </a:cubicBezTo>
                <a:cubicBezTo>
                  <a:pt x="2100259" y="775437"/>
                  <a:pt x="2100259" y="775437"/>
                  <a:pt x="2100259" y="775437"/>
                </a:cubicBezTo>
                <a:cubicBezTo>
                  <a:pt x="2087351" y="775437"/>
                  <a:pt x="2075672" y="763750"/>
                  <a:pt x="2075672" y="750815"/>
                </a:cubicBezTo>
                <a:cubicBezTo>
                  <a:pt x="2075672" y="38611"/>
                  <a:pt x="2075672" y="38611"/>
                  <a:pt x="2075672" y="38611"/>
                </a:cubicBezTo>
                <a:cubicBezTo>
                  <a:pt x="2075672" y="25686"/>
                  <a:pt x="2087351" y="13989"/>
                  <a:pt x="2100259" y="13989"/>
                </a:cubicBezTo>
                <a:cubicBezTo>
                  <a:pt x="2163569" y="13989"/>
                  <a:pt x="2163569" y="13989"/>
                  <a:pt x="2163569" y="13989"/>
                </a:cubicBezTo>
              </a:path>
            </a:pathLst>
          </a:custGeom>
          <a:solidFill>
            <a:schemeClr val="tx1"/>
          </a:solidFill>
          <a:ln w="9507" cap="flat">
            <a:noFill/>
            <a:prstDash val="solid"/>
            <a:miter/>
          </a:ln>
        </p:spPr>
        <p:txBody>
          <a:bodyPr rtlCol="0" anchor="ctr"/>
          <a:lstStyle/>
          <a:p>
            <a:endParaRPr lang="en-US"/>
          </a:p>
        </p:txBody>
      </p:sp>
      <p:sp>
        <p:nvSpPr>
          <p:cNvPr id="4" name="Title 2">
            <a:extLst>
              <a:ext uri="{FF2B5EF4-FFF2-40B4-BE49-F238E27FC236}">
                <a16:creationId xmlns:a16="http://schemas.microsoft.com/office/drawing/2014/main" id="{AE26A26D-3BB6-3DA7-C72C-3F2C422C0EEE}"/>
              </a:ext>
            </a:extLst>
          </p:cNvPr>
          <p:cNvSpPr>
            <a:spLocks noGrp="1"/>
          </p:cNvSpPr>
          <p:nvPr>
            <p:ph type="title" hasCustomPrompt="1"/>
          </p:nvPr>
        </p:nvSpPr>
        <p:spPr bwMode="gray">
          <a:xfrm>
            <a:off x="515939" y="1628775"/>
            <a:ext cx="4787900" cy="2160588"/>
          </a:xfrm>
        </p:spPr>
        <p:txBody>
          <a:bodyPr wrap="square" anchor="b">
            <a:noAutofit/>
          </a:bodyPr>
          <a:lstStyle>
            <a:lvl1pPr marL="0" algn="l" defTabSz="914400" rtl="0" eaLnBrk="1" latinLnBrk="0" hangingPunct="1">
              <a:lnSpc>
                <a:spcPct val="80000"/>
              </a:lnSpc>
              <a:defRPr lang="en-US" sz="4800" kern="1200" spc="0" dirty="0">
                <a:solidFill>
                  <a:schemeClr val="tx1"/>
                </a:solidFill>
                <a:latin typeface="Aptos" panose="020B0004020202020204" pitchFamily="34" charset="0"/>
                <a:ea typeface="Alfabet" pitchFamily="2" charset="0"/>
                <a:cs typeface="Microsoft Sans Serif" panose="020B0604020202020204" pitchFamily="34" charset="0"/>
              </a:defRPr>
            </a:lvl1pPr>
          </a:lstStyle>
          <a:p>
            <a:r>
              <a:rPr lang="en-US" sz="4800" spc="-110">
                <a:solidFill>
                  <a:srgbClr val="FFFFFE"/>
                </a:solidFill>
                <a:ea typeface="Alfabet" pitchFamily="2" charset="0"/>
                <a:cs typeface="Microsoft Sans Serif" panose="020B0604020202020204" pitchFamily="34" charset="0"/>
              </a:rPr>
              <a:t>Presentation </a:t>
            </a:r>
            <a:br>
              <a:rPr lang="en-US" sz="4800" spc="-110">
                <a:solidFill>
                  <a:srgbClr val="FFFFFE"/>
                </a:solidFill>
                <a:ea typeface="Alfabet" pitchFamily="2" charset="0"/>
                <a:cs typeface="Microsoft Sans Serif" panose="020B0604020202020204" pitchFamily="34" charset="0"/>
              </a:rPr>
            </a:br>
            <a:r>
              <a:rPr lang="en-US" sz="4800" spc="-110">
                <a:solidFill>
                  <a:srgbClr val="FFFFFE"/>
                </a:solidFill>
                <a:ea typeface="Alfabet" pitchFamily="2" charset="0"/>
                <a:cs typeface="Microsoft Sans Serif" panose="020B0604020202020204" pitchFamily="34" charset="0"/>
              </a:rPr>
              <a:t>title goes here</a:t>
            </a:r>
            <a:br>
              <a:rPr lang="en-US" sz="4800" spc="-110">
                <a:solidFill>
                  <a:srgbClr val="FFFFFE"/>
                </a:solidFill>
                <a:ea typeface="Alfabet" pitchFamily="2" charset="0"/>
                <a:cs typeface="Microsoft Sans Serif" panose="020B0604020202020204" pitchFamily="34" charset="0"/>
              </a:rPr>
            </a:br>
            <a:r>
              <a:rPr lang="en-US" sz="4800" spc="-110">
                <a:solidFill>
                  <a:srgbClr val="FFFFFE"/>
                </a:solidFill>
                <a:ea typeface="Alfabet" pitchFamily="2" charset="0"/>
                <a:cs typeface="Microsoft Sans Serif" panose="020B0604020202020204" pitchFamily="34" charset="0"/>
              </a:rPr>
              <a:t>4 lines</a:t>
            </a:r>
            <a:br>
              <a:rPr lang="en-US" sz="4800" spc="-110">
                <a:solidFill>
                  <a:srgbClr val="FFFFFE"/>
                </a:solidFill>
                <a:ea typeface="Alfabet" pitchFamily="2" charset="0"/>
                <a:cs typeface="Microsoft Sans Serif" panose="020B0604020202020204" pitchFamily="34" charset="0"/>
              </a:rPr>
            </a:br>
            <a:r>
              <a:rPr lang="en-US" sz="4800" spc="-110">
                <a:solidFill>
                  <a:srgbClr val="FFFFFE"/>
                </a:solidFill>
                <a:ea typeface="Alfabet" pitchFamily="2" charset="0"/>
                <a:cs typeface="Microsoft Sans Serif" panose="020B0604020202020204" pitchFamily="34" charset="0"/>
              </a:rPr>
              <a:t>maximum</a:t>
            </a:r>
            <a:endParaRPr lang="en-US"/>
          </a:p>
        </p:txBody>
      </p:sp>
      <p:sp>
        <p:nvSpPr>
          <p:cNvPr id="5" name="Text Placeholder 22">
            <a:extLst>
              <a:ext uri="{FF2B5EF4-FFF2-40B4-BE49-F238E27FC236}">
                <a16:creationId xmlns:a16="http://schemas.microsoft.com/office/drawing/2014/main" id="{39A1C756-596E-F77D-84E5-F1DB03F7856F}"/>
              </a:ext>
            </a:extLst>
          </p:cNvPr>
          <p:cNvSpPr>
            <a:spLocks noGrp="1"/>
          </p:cNvSpPr>
          <p:nvPr>
            <p:ph type="body" sz="quarter" idx="13" hasCustomPrompt="1"/>
          </p:nvPr>
        </p:nvSpPr>
        <p:spPr>
          <a:xfrm>
            <a:off x="515938" y="4518160"/>
            <a:ext cx="4787899" cy="263149"/>
          </a:xfrm>
        </p:spPr>
        <p:txBody>
          <a:bodyPr wrap="square" anchor="t">
            <a:noAutofit/>
          </a:bodyPr>
          <a:lstStyle>
            <a:lvl1pPr marL="0" indent="0">
              <a:buNone/>
              <a:defRPr sz="1600" spc="0">
                <a:solidFill>
                  <a:schemeClr val="tx1"/>
                </a:solidFill>
              </a:defRPr>
            </a:lvl1pPr>
          </a:lstStyle>
          <a:p>
            <a:pPr lvl="0"/>
            <a:r>
              <a:rPr lang="en-US"/>
              <a:t>Speaker title, Employing entity</a:t>
            </a:r>
          </a:p>
        </p:txBody>
      </p:sp>
      <p:grpSp>
        <p:nvGrpSpPr>
          <p:cNvPr id="16" name="Group 15">
            <a:extLst>
              <a:ext uri="{FF2B5EF4-FFF2-40B4-BE49-F238E27FC236}">
                <a16:creationId xmlns:a16="http://schemas.microsoft.com/office/drawing/2014/main" id="{8E16927F-82CD-278F-FF9D-C6A28CC273C4}"/>
              </a:ext>
            </a:extLst>
          </p:cNvPr>
          <p:cNvGrpSpPr/>
          <p:nvPr userDrawn="1"/>
        </p:nvGrpSpPr>
        <p:grpSpPr>
          <a:xfrm>
            <a:off x="12290489" y="-1"/>
            <a:ext cx="2910882" cy="6858001"/>
            <a:chOff x="12290489" y="-1"/>
            <a:chExt cx="2910882" cy="6858001"/>
          </a:xfrm>
        </p:grpSpPr>
        <p:sp>
          <p:nvSpPr>
            <p:cNvPr id="8" name="Rectangle 7">
              <a:extLst>
                <a:ext uri="{FF2B5EF4-FFF2-40B4-BE49-F238E27FC236}">
                  <a16:creationId xmlns:a16="http://schemas.microsoft.com/office/drawing/2014/main" id="{7CF50A69-0086-3DFD-F8A1-D5E846AB33E5}"/>
                </a:ext>
              </a:extLst>
            </p:cNvPr>
            <p:cNvSpPr/>
            <p:nvPr userDrawn="1"/>
          </p:nvSpPr>
          <p:spPr>
            <a:xfrm>
              <a:off x="12290489" y="-1"/>
              <a:ext cx="273515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latin typeface="Aptos" panose="020B0004020202020204" pitchFamily="34" charset="0"/>
                <a:cs typeface="Aparajita" panose="02020603050405020304" pitchFamily="18" charset="0"/>
              </a:endParaRPr>
            </a:p>
          </p:txBody>
        </p:sp>
        <p:grpSp>
          <p:nvGrpSpPr>
            <p:cNvPr id="15" name="Group 14">
              <a:extLst>
                <a:ext uri="{FF2B5EF4-FFF2-40B4-BE49-F238E27FC236}">
                  <a16:creationId xmlns:a16="http://schemas.microsoft.com/office/drawing/2014/main" id="{77113677-2D7C-DD8C-5EFC-327EE41809C0}"/>
                </a:ext>
              </a:extLst>
            </p:cNvPr>
            <p:cNvGrpSpPr/>
            <p:nvPr userDrawn="1"/>
          </p:nvGrpSpPr>
          <p:grpSpPr>
            <a:xfrm>
              <a:off x="12429548" y="173148"/>
              <a:ext cx="2771823" cy="5642861"/>
              <a:chOff x="12429548" y="173148"/>
              <a:chExt cx="2771823" cy="5642861"/>
            </a:xfrm>
          </p:grpSpPr>
          <p:grpSp>
            <p:nvGrpSpPr>
              <p:cNvPr id="7" name="Group 6">
                <a:extLst>
                  <a:ext uri="{FF2B5EF4-FFF2-40B4-BE49-F238E27FC236}">
                    <a16:creationId xmlns:a16="http://schemas.microsoft.com/office/drawing/2014/main" id="{159C415E-F380-7375-5AD3-2E9ACD4DF94C}"/>
                  </a:ext>
                </a:extLst>
              </p:cNvPr>
              <p:cNvGrpSpPr/>
              <p:nvPr userDrawn="1"/>
            </p:nvGrpSpPr>
            <p:grpSpPr>
              <a:xfrm>
                <a:off x="12449814" y="173148"/>
                <a:ext cx="2751557" cy="2005214"/>
                <a:chOff x="12449814" y="173148"/>
                <a:chExt cx="2751557" cy="2005214"/>
              </a:xfrm>
            </p:grpSpPr>
            <p:grpSp>
              <p:nvGrpSpPr>
                <p:cNvPr id="2" name="Group 1">
                  <a:extLst>
                    <a:ext uri="{FF2B5EF4-FFF2-40B4-BE49-F238E27FC236}">
                      <a16:creationId xmlns:a16="http://schemas.microsoft.com/office/drawing/2014/main" id="{5D4D145D-9446-D229-C022-A3ECE1F64AB9}"/>
                    </a:ext>
                  </a:extLst>
                </p:cNvPr>
                <p:cNvGrpSpPr/>
                <p:nvPr userDrawn="1"/>
              </p:nvGrpSpPr>
              <p:grpSpPr>
                <a:xfrm>
                  <a:off x="12449814" y="173148"/>
                  <a:ext cx="1534074" cy="249864"/>
                  <a:chOff x="12449814" y="173148"/>
                  <a:chExt cx="1534074" cy="249864"/>
                </a:xfrm>
              </p:grpSpPr>
              <p:sp>
                <p:nvSpPr>
                  <p:cNvPr id="9" name="TextBox 8">
                    <a:extLst>
                      <a:ext uri="{FF2B5EF4-FFF2-40B4-BE49-F238E27FC236}">
                        <a16:creationId xmlns:a16="http://schemas.microsoft.com/office/drawing/2014/main" id="{A3057112-442E-4CD7-B1AB-27BCA434F0CD}"/>
                      </a:ext>
                    </a:extLst>
                  </p:cNvPr>
                  <p:cNvSpPr txBox="1"/>
                  <p:nvPr userDrawn="1"/>
                </p:nvSpPr>
                <p:spPr>
                  <a:xfrm>
                    <a:off x="12449814" y="173148"/>
                    <a:ext cx="1534074" cy="169277"/>
                  </a:xfrm>
                  <a:prstGeom prst="rect">
                    <a:avLst/>
                  </a:prstGeom>
                </p:spPr>
                <p:txBody>
                  <a:bodyPr vert="horz" wrap="none" lIns="0" tIns="0" rIns="0" bIns="0" rtlCol="0" anchor="t">
                    <a:spAutoFit/>
                  </a:bodyPr>
                  <a:lstStyle>
                    <a:defPPr>
                      <a:defRPr lang="en-US"/>
                    </a:defPPr>
                    <a:lvl1pPr>
                      <a:defRPr sz="1100">
                        <a:solidFill>
                          <a:schemeClr val="accent2"/>
                        </a:solidFill>
                        <a:latin typeface="Arial" charset="0"/>
                        <a:ea typeface="Arial" charset="0"/>
                        <a:cs typeface="Arial" charset="0"/>
                      </a:defRPr>
                    </a:lvl1pPr>
                  </a:lstStyle>
                  <a:p>
                    <a:pPr lvl="0"/>
                    <a:r>
                      <a:rPr lang="en-US" b="1">
                        <a:solidFill>
                          <a:schemeClr val="bg1"/>
                        </a:solidFill>
                        <a:latin typeface="Aptos" panose="020B0004020202020204" pitchFamily="34" charset="0"/>
                        <a:cs typeface="Aparajita" panose="02020603050405020304" pitchFamily="18" charset="0"/>
                      </a:rPr>
                      <a:t>HOW TO ADD AN IMAGE</a:t>
                    </a:r>
                  </a:p>
                </p:txBody>
              </p:sp>
              <p:cxnSp>
                <p:nvCxnSpPr>
                  <p:cNvPr id="10" name="Straight Connector 9">
                    <a:extLst>
                      <a:ext uri="{FF2B5EF4-FFF2-40B4-BE49-F238E27FC236}">
                        <a16:creationId xmlns:a16="http://schemas.microsoft.com/office/drawing/2014/main" id="{7E6860D8-A0E2-7509-3307-FE6ABC7193BB}"/>
                      </a:ext>
                    </a:extLst>
                  </p:cNvPr>
                  <p:cNvCxnSpPr>
                    <a:cxnSpLocks/>
                  </p:cNvCxnSpPr>
                  <p:nvPr userDrawn="1"/>
                </p:nvCxnSpPr>
                <p:spPr>
                  <a:xfrm>
                    <a:off x="12449814" y="423012"/>
                    <a:ext cx="270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8C0ED071-E3D5-D617-0311-6EA1B0C02087}"/>
                    </a:ext>
                  </a:extLst>
                </p:cNvPr>
                <p:cNvGrpSpPr/>
                <p:nvPr userDrawn="1"/>
              </p:nvGrpSpPr>
              <p:grpSpPr>
                <a:xfrm>
                  <a:off x="12449814" y="545515"/>
                  <a:ext cx="2751557" cy="1632847"/>
                  <a:chOff x="12449814" y="545515"/>
                  <a:chExt cx="2751557" cy="1632847"/>
                </a:xfrm>
              </p:grpSpPr>
              <p:sp>
                <p:nvSpPr>
                  <p:cNvPr id="11" name="TextBox 10">
                    <a:extLst>
                      <a:ext uri="{FF2B5EF4-FFF2-40B4-BE49-F238E27FC236}">
                        <a16:creationId xmlns:a16="http://schemas.microsoft.com/office/drawing/2014/main" id="{16DA6383-5AF6-171A-518D-549F73EC7D6A}"/>
                      </a:ext>
                    </a:extLst>
                  </p:cNvPr>
                  <p:cNvSpPr txBox="1"/>
                  <p:nvPr userDrawn="1"/>
                </p:nvSpPr>
                <p:spPr>
                  <a:xfrm>
                    <a:off x="12614407" y="1281322"/>
                    <a:ext cx="1828957" cy="897040"/>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lvl="0" indent="0">
                      <a:buFont typeface="Arial" panose="020B0604020202020204" pitchFamily="34" charset="0"/>
                      <a:buNone/>
                    </a:pPr>
                    <a:r>
                      <a:rPr lang="en-US" sz="600" b="1">
                        <a:latin typeface="Aptos" panose="020B0004020202020204" pitchFamily="34" charset="0"/>
                        <a:cs typeface="Aparajita" panose="02020603050405020304" pitchFamily="18" charset="0"/>
                      </a:rPr>
                      <a:t>Method 1: </a:t>
                    </a:r>
                    <a:r>
                      <a:rPr lang="en-US" sz="600" b="0">
                        <a:latin typeface="Aptos" panose="020B0004020202020204" pitchFamily="34" charset="0"/>
                        <a:cs typeface="Aparajita" panose="02020603050405020304" pitchFamily="18" charset="0"/>
                      </a:rPr>
                      <a:t>from file browser</a:t>
                    </a:r>
                  </a:p>
                  <a:p>
                    <a:pPr lvl="1">
                      <a:buNone/>
                    </a:pPr>
                    <a:r>
                      <a:rPr lang="en-US" sz="1050">
                        <a:latin typeface="Aptos" panose="020B0004020202020204" pitchFamily="34" charset="0"/>
                        <a:cs typeface="Aparajita" panose="02020603050405020304" pitchFamily="18" charset="0"/>
                      </a:rPr>
                      <a:t>Drag the image onto the slide.</a:t>
                    </a:r>
                  </a:p>
                  <a:p>
                    <a:pPr marL="0" marR="0" lvl="1" indent="0" algn="l" defTabSz="914400" rtl="0" eaLnBrk="1" fontAlgn="auto" latinLnBrk="0" hangingPunct="1">
                      <a:lnSpc>
                        <a:spcPct val="90000"/>
                      </a:lnSpc>
                      <a:spcBef>
                        <a:spcPts val="0"/>
                      </a:spcBef>
                      <a:spcAft>
                        <a:spcPts val="300"/>
                      </a:spcAft>
                      <a:buClrTx/>
                      <a:buSzTx/>
                      <a:buFontTx/>
                      <a:buNone/>
                      <a:tabLst/>
                      <a:defRPr/>
                    </a:pPr>
                    <a:r>
                      <a:rPr lang="en-US" sz="700">
                        <a:latin typeface="Aptos" panose="020B0004020202020204" pitchFamily="34" charset="0"/>
                        <a:cs typeface="Aparajita" panose="02020603050405020304" pitchFamily="18" charset="0"/>
                      </a:rPr>
                      <a:t>Note: The image placeholder is on the bottom. To change and existing image, select the overlay, right-click &gt; </a:t>
                    </a:r>
                    <a:r>
                      <a:rPr lang="en-US" sz="700" i="1">
                        <a:latin typeface="Aptos" panose="020B0004020202020204" pitchFamily="34" charset="0"/>
                        <a:cs typeface="Aparajita" panose="02020603050405020304" pitchFamily="18" charset="0"/>
                      </a:rPr>
                      <a:t>Send to Back…</a:t>
                    </a:r>
                    <a:r>
                      <a:rPr lang="en-US" sz="700">
                        <a:latin typeface="Aptos" panose="020B0004020202020204" pitchFamily="34" charset="0"/>
                        <a:cs typeface="Aparajita" panose="02020603050405020304" pitchFamily="18" charset="0"/>
                      </a:rPr>
                      <a:t> &gt; Send to Back. Next, use the tip below to change the image. Then, reset the slide or send the image to the back again.</a:t>
                    </a:r>
                    <a:endParaRPr lang="en-US" sz="1000">
                      <a:latin typeface="Aptos" panose="020B0004020202020204" pitchFamily="34" charset="0"/>
                      <a:cs typeface="Aparajita" panose="02020603050405020304" pitchFamily="18" charset="0"/>
                    </a:endParaRPr>
                  </a:p>
                </p:txBody>
              </p:sp>
              <p:sp>
                <p:nvSpPr>
                  <p:cNvPr id="12" name="TextBox 11">
                    <a:extLst>
                      <a:ext uri="{FF2B5EF4-FFF2-40B4-BE49-F238E27FC236}">
                        <a16:creationId xmlns:a16="http://schemas.microsoft.com/office/drawing/2014/main" id="{77A83939-F838-416B-1CFC-06BB970803B4}"/>
                      </a:ext>
                    </a:extLst>
                  </p:cNvPr>
                  <p:cNvSpPr txBox="1">
                    <a:spLocks noChangeAspect="1"/>
                  </p:cNvSpPr>
                  <p:nvPr/>
                </p:nvSpPr>
                <p:spPr>
                  <a:xfrm>
                    <a:off x="12449814" y="566082"/>
                    <a:ext cx="114706" cy="114706"/>
                  </a:xfrm>
                  <a:prstGeom prst="ellipse">
                    <a:avLst/>
                  </a:prstGeom>
                  <a:solidFill>
                    <a:schemeClr val="accent1"/>
                  </a:solidFill>
                </p:spPr>
                <p:txBody>
                  <a:bodyPr vert="horz" wrap="none" lIns="0" tIns="0" rIns="0" bIns="0" rtlCol="0" anchor="ctr">
                    <a:noAutofit/>
                  </a:bodyPr>
                  <a:lstStyle/>
                  <a:p>
                    <a:pPr algn="ctr"/>
                    <a:r>
                      <a:rPr lang="en-US" sz="500">
                        <a:solidFill>
                          <a:schemeClr val="tx1"/>
                        </a:solidFill>
                        <a:latin typeface="Aptos" panose="020B0004020202020204" pitchFamily="34" charset="0"/>
                        <a:ea typeface="Arial" charset="0"/>
                        <a:cs typeface="Aparajita" panose="02020603050405020304" pitchFamily="18" charset="0"/>
                      </a:rPr>
                      <a:t>1</a:t>
                    </a:r>
                  </a:p>
                </p:txBody>
              </p:sp>
              <p:sp>
                <p:nvSpPr>
                  <p:cNvPr id="13" name="TextBox 12">
                    <a:extLst>
                      <a:ext uri="{FF2B5EF4-FFF2-40B4-BE49-F238E27FC236}">
                        <a16:creationId xmlns:a16="http://schemas.microsoft.com/office/drawing/2014/main" id="{2189B7A8-17CF-B28A-1454-915888893AB4}"/>
                      </a:ext>
                    </a:extLst>
                  </p:cNvPr>
                  <p:cNvSpPr txBox="1">
                    <a:spLocks noChangeAspect="1"/>
                  </p:cNvSpPr>
                  <p:nvPr/>
                </p:nvSpPr>
                <p:spPr>
                  <a:xfrm>
                    <a:off x="12449814" y="1018081"/>
                    <a:ext cx="114706" cy="114706"/>
                  </a:xfrm>
                  <a:prstGeom prst="ellipse">
                    <a:avLst/>
                  </a:prstGeom>
                  <a:solidFill>
                    <a:schemeClr val="accent1"/>
                  </a:solidFill>
                </p:spPr>
                <p:txBody>
                  <a:bodyPr vert="horz" wrap="none" lIns="0" tIns="0" rIns="0" bIns="0" rtlCol="0" anchor="ctr">
                    <a:noAutofit/>
                  </a:bodyPr>
                  <a:lstStyle/>
                  <a:p>
                    <a:pPr algn="ctr"/>
                    <a:r>
                      <a:rPr lang="en-US" sz="500">
                        <a:solidFill>
                          <a:schemeClr val="tx1"/>
                        </a:solidFill>
                        <a:latin typeface="Aptos" panose="020B0004020202020204" pitchFamily="34" charset="0"/>
                        <a:ea typeface="Arial" charset="0"/>
                        <a:cs typeface="Aparajita" panose="02020603050405020304" pitchFamily="18" charset="0"/>
                      </a:rPr>
                      <a:t>2</a:t>
                    </a:r>
                  </a:p>
                </p:txBody>
              </p:sp>
              <p:sp>
                <p:nvSpPr>
                  <p:cNvPr id="14" name="TextBox 13">
                    <a:extLst>
                      <a:ext uri="{FF2B5EF4-FFF2-40B4-BE49-F238E27FC236}">
                        <a16:creationId xmlns:a16="http://schemas.microsoft.com/office/drawing/2014/main" id="{973E0BBC-9695-998B-B368-22C8F079394D}"/>
                      </a:ext>
                    </a:extLst>
                  </p:cNvPr>
                  <p:cNvSpPr txBox="1"/>
                  <p:nvPr userDrawn="1"/>
                </p:nvSpPr>
                <p:spPr>
                  <a:xfrm>
                    <a:off x="12614406" y="545515"/>
                    <a:ext cx="2586965" cy="612988"/>
                  </a:xfrm>
                  <a:prstGeom prst="rect">
                    <a:avLst/>
                  </a:prstGeom>
                </p:spPr>
                <p:txBody>
                  <a:bodyPr vert="horz" wrap="square" lIns="0" tIns="0" rIns="0" bIns="0" rtlCol="0" anchor="t">
                    <a:spAutoFit/>
                  </a:bodyPr>
                  <a:lstStyle>
                    <a:defPPr>
                      <a:defRPr lang="en-US"/>
                    </a:defPPr>
                    <a:lvl1pPr lvl="0">
                      <a:spcBef>
                        <a:spcPts val="1000"/>
                      </a:spcBef>
                      <a:spcAft>
                        <a:spcPts val="300"/>
                      </a:spcAft>
                      <a:defRPr sz="1050" b="0" cap="none" spc="0" baseline="0">
                        <a:solidFill>
                          <a:schemeClr val="bg1"/>
                        </a:solidFill>
                        <a:latin typeface="Arial" charset="0"/>
                        <a:ea typeface="Arial" charset="0"/>
                        <a:cs typeface="Arial" charset="0"/>
                      </a:defRPr>
                    </a:lvl1pPr>
                    <a:lvl2pPr marL="134938" lvl="1" indent="-131763">
                      <a:lnSpc>
                        <a:spcPct val="90000"/>
                      </a:lnSpc>
                      <a:spcAft>
                        <a:spcPts val="300"/>
                      </a:spcAft>
                      <a:buFont typeface="Wingdings" pitchFamily="2" charset="2"/>
                      <a:buChar char="§"/>
                      <a:tabLst/>
                      <a:defRPr sz="9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lvl="0">
                      <a:spcBef>
                        <a:spcPts val="700"/>
                      </a:spcBef>
                    </a:pPr>
                    <a:r>
                      <a:rPr lang="en-US">
                        <a:latin typeface="Aptos" panose="020B0004020202020204" pitchFamily="34" charset="0"/>
                        <a:cs typeface="Aparajita" panose="02020603050405020304" pitchFamily="18" charset="0"/>
                      </a:rPr>
                      <a:t>Source images from the </a:t>
                    </a:r>
                    <a:r>
                      <a:rPr lang="en-US">
                        <a:solidFill>
                          <a:schemeClr val="accent1"/>
                        </a:solidFill>
                        <a:latin typeface="Aptos" panose="020B0004020202020204" pitchFamily="34" charset="0"/>
                        <a:cs typeface="Aparajita" panose="02020603050405020304" pitchFamily="18" charset="0"/>
                      </a:rPr>
                      <a:t>Qualcomm Brand Portal</a:t>
                    </a:r>
                  </a:p>
                  <a:p>
                    <a:pPr lvl="0">
                      <a:spcBef>
                        <a:spcPts val="700"/>
                      </a:spcBef>
                    </a:pPr>
                    <a:r>
                      <a:rPr lang="en-US">
                        <a:latin typeface="Aptos" panose="020B0004020202020204" pitchFamily="34" charset="0"/>
                        <a:cs typeface="Aparajita" panose="02020603050405020304" pitchFamily="18" charset="0"/>
                      </a:rPr>
                      <a:t>Add the image to the placeholder.</a:t>
                    </a:r>
                  </a:p>
                </p:txBody>
              </p:sp>
            </p:grpSp>
          </p:grpSp>
          <p:grpSp>
            <p:nvGrpSpPr>
              <p:cNvPr id="17" name="Group 16">
                <a:extLst>
                  <a:ext uri="{FF2B5EF4-FFF2-40B4-BE49-F238E27FC236}">
                    <a16:creationId xmlns:a16="http://schemas.microsoft.com/office/drawing/2014/main" id="{9EAD45E2-1365-A92C-1F7B-8B35FD5E3817}"/>
                  </a:ext>
                </a:extLst>
              </p:cNvPr>
              <p:cNvGrpSpPr/>
              <p:nvPr userDrawn="1"/>
            </p:nvGrpSpPr>
            <p:grpSpPr>
              <a:xfrm>
                <a:off x="12429548" y="2309174"/>
                <a:ext cx="2735151" cy="1280928"/>
                <a:chOff x="9286315" y="6976989"/>
                <a:chExt cx="2735151" cy="1280928"/>
              </a:xfrm>
            </p:grpSpPr>
            <p:sp>
              <p:nvSpPr>
                <p:cNvPr id="29" name="Rectangle 28">
                  <a:extLst>
                    <a:ext uri="{FF2B5EF4-FFF2-40B4-BE49-F238E27FC236}">
                      <a16:creationId xmlns:a16="http://schemas.microsoft.com/office/drawing/2014/main" id="{2C75C5B4-54FD-CD9F-6004-24A5CF5AB881}"/>
                    </a:ext>
                  </a:extLst>
                </p:cNvPr>
                <p:cNvSpPr/>
                <p:nvPr userDrawn="1"/>
              </p:nvSpPr>
              <p:spPr>
                <a:xfrm>
                  <a:off x="9286315" y="6976989"/>
                  <a:ext cx="2735151" cy="1280928"/>
                </a:xfrm>
                <a:prstGeom prst="rect">
                  <a:avLst/>
                </a:prstGeom>
                <a:solidFill>
                  <a:schemeClr val="bg1"/>
                </a:solidFill>
                <a:ln w="254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cs typeface="Aparajita" panose="02020603050405020304" pitchFamily="18" charset="0"/>
                  </a:endParaRPr>
                </a:p>
              </p:txBody>
            </p:sp>
            <p:sp>
              <p:nvSpPr>
                <p:cNvPr id="30" name="TextBox 29">
                  <a:extLst>
                    <a:ext uri="{FF2B5EF4-FFF2-40B4-BE49-F238E27FC236}">
                      <a16:creationId xmlns:a16="http://schemas.microsoft.com/office/drawing/2014/main" id="{12AA6BDC-9581-2416-8FCF-B639C7874A6F}"/>
                    </a:ext>
                  </a:extLst>
                </p:cNvPr>
                <p:cNvSpPr txBox="1"/>
                <p:nvPr userDrawn="1"/>
              </p:nvSpPr>
              <p:spPr>
                <a:xfrm>
                  <a:off x="9970738" y="7105788"/>
                  <a:ext cx="1983958" cy="169277"/>
                </a:xfrm>
                <a:prstGeom prst="rect">
                  <a:avLst/>
                </a:prstGeom>
              </p:spPr>
              <p:txBody>
                <a:bodyPr vert="horz" wrap="square" lIns="0" tIns="0" rIns="0" bIns="0" rtlCol="0" anchor="t">
                  <a:spAutoFit/>
                </a:bodyPr>
                <a:lstStyle/>
                <a:p>
                  <a:pPr algn="l"/>
                  <a:r>
                    <a:rPr lang="en-US" sz="1100">
                      <a:solidFill>
                        <a:schemeClr val="tx1"/>
                      </a:solidFill>
                      <a:latin typeface="Aptos" panose="020B0004020202020204" pitchFamily="34" charset="0"/>
                      <a:ea typeface="Arial" charset="0"/>
                      <a:cs typeface="Aparajita" panose="02020603050405020304" pitchFamily="18" charset="0"/>
                    </a:rPr>
                    <a:t>Cropping Images</a:t>
                  </a:r>
                </a:p>
              </p:txBody>
            </p:sp>
            <p:pic>
              <p:nvPicPr>
                <p:cNvPr id="31" name="Graphic 30">
                  <a:extLst>
                    <a:ext uri="{FF2B5EF4-FFF2-40B4-BE49-F238E27FC236}">
                      <a16:creationId xmlns:a16="http://schemas.microsoft.com/office/drawing/2014/main" id="{707DE680-B659-AA14-3DA6-FB810A70960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446538" y="7116071"/>
                  <a:ext cx="155227" cy="155227"/>
                </a:xfrm>
                <a:prstGeom prst="rect">
                  <a:avLst/>
                </a:prstGeom>
              </p:spPr>
            </p:pic>
            <p:sp>
              <p:nvSpPr>
                <p:cNvPr id="32" name="TextBox 31">
                  <a:extLst>
                    <a:ext uri="{FF2B5EF4-FFF2-40B4-BE49-F238E27FC236}">
                      <a16:creationId xmlns:a16="http://schemas.microsoft.com/office/drawing/2014/main" id="{4AA67D63-8AA8-4A9B-3D31-E4198794E6D0}"/>
                    </a:ext>
                  </a:extLst>
                </p:cNvPr>
                <p:cNvSpPr txBox="1"/>
                <p:nvPr userDrawn="1"/>
              </p:nvSpPr>
              <p:spPr>
                <a:xfrm>
                  <a:off x="9446538" y="7369972"/>
                  <a:ext cx="2384904" cy="738664"/>
                </a:xfrm>
                <a:prstGeom prst="rect">
                  <a:avLst/>
                </a:prstGeom>
              </p:spPr>
              <p:txBody>
                <a:bodyPr vert="horz" wrap="square" lIns="0" tIns="0" rIns="0" bIns="0" rtlCol="0" anchor="t">
                  <a:spAutoFit/>
                </a:bodyPr>
                <a:lstStyle>
                  <a:defPPr>
                    <a:defRPr lang="en-US"/>
                  </a:defPPr>
                  <a:lvl1pPr lvl="0">
                    <a:spcBef>
                      <a:spcPts val="1000"/>
                    </a:spcBef>
                    <a:spcAft>
                      <a:spcPts val="300"/>
                    </a:spcAft>
                    <a:defRPr sz="1050" b="0" cap="none" spc="0" baseline="0">
                      <a:solidFill>
                        <a:schemeClr val="bg1"/>
                      </a:solidFill>
                      <a:latin typeface="Arial" charset="0"/>
                      <a:ea typeface="Arial" charset="0"/>
                      <a:cs typeface="Arial" charset="0"/>
                    </a:defRPr>
                  </a:lvl1pPr>
                  <a:lvl2pPr marL="134938" lvl="1" indent="-131763">
                    <a:lnSpc>
                      <a:spcPct val="90000"/>
                    </a:lnSpc>
                    <a:spcAft>
                      <a:spcPts val="300"/>
                    </a:spcAft>
                    <a:buFont typeface="Wingdings" pitchFamily="2" charset="2"/>
                    <a:buChar char="§"/>
                    <a:tabLst/>
                    <a:defRPr sz="9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Right-click on the image.</a:t>
                  </a:r>
                </a:p>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Choose “Crop” from the menu. (           )</a:t>
                  </a:r>
                </a:p>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Adjust the size and position of the image.</a:t>
                  </a:r>
                </a:p>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Press Esc or click outside the image area to exit the cropping mode.</a:t>
                  </a:r>
                </a:p>
              </p:txBody>
            </p:sp>
            <p:pic>
              <p:nvPicPr>
                <p:cNvPr id="33" name="Picture 32">
                  <a:extLst>
                    <a:ext uri="{FF2B5EF4-FFF2-40B4-BE49-F238E27FC236}">
                      <a16:creationId xmlns:a16="http://schemas.microsoft.com/office/drawing/2014/main" id="{A72EF414-721B-FBA5-FD95-E553CFAC16CB}"/>
                    </a:ext>
                  </a:extLst>
                </p:cNvPr>
                <p:cNvPicPr>
                  <a:picLocks noChangeAspect="1"/>
                </p:cNvPicPr>
                <p:nvPr userDrawn="1"/>
              </p:nvPicPr>
              <p:blipFill rotWithShape="1">
                <a:blip r:embed="rId4"/>
                <a:srcRect l="33684" t="12097" r="43371" b="20368"/>
                <a:stretch/>
              </p:blipFill>
              <p:spPr>
                <a:xfrm>
                  <a:off x="11243541" y="7454405"/>
                  <a:ext cx="136897" cy="213643"/>
                </a:xfrm>
                <a:prstGeom prst="rect">
                  <a:avLst/>
                </a:prstGeom>
                <a:ln w="19050">
                  <a:noFill/>
                </a:ln>
              </p:spPr>
            </p:pic>
            <p:sp>
              <p:nvSpPr>
                <p:cNvPr id="34" name="TextBox 33">
                  <a:extLst>
                    <a:ext uri="{FF2B5EF4-FFF2-40B4-BE49-F238E27FC236}">
                      <a16:creationId xmlns:a16="http://schemas.microsoft.com/office/drawing/2014/main" id="{02318D11-BFD1-1429-4B0B-F2CEE2CCA884}"/>
                    </a:ext>
                  </a:extLst>
                </p:cNvPr>
                <p:cNvSpPr txBox="1"/>
                <p:nvPr userDrawn="1"/>
              </p:nvSpPr>
              <p:spPr>
                <a:xfrm>
                  <a:off x="9667287" y="7119168"/>
                  <a:ext cx="272091" cy="153888"/>
                </a:xfrm>
                <a:prstGeom prst="rect">
                  <a:avLst/>
                </a:prstGeom>
              </p:spPr>
              <p:txBody>
                <a:bodyPr vert="horz" wrap="square" lIns="0" tIns="0" rIns="0" bIns="0" rtlCol="0" anchor="t">
                  <a:spAutoFit/>
                </a:bodyPr>
                <a:lstStyle/>
                <a:p>
                  <a:pPr algn="l"/>
                  <a:r>
                    <a:rPr lang="en-US" sz="1000" kern="1200" cap="all" spc="150" baseline="0">
                      <a:solidFill>
                        <a:schemeClr val="tx1"/>
                      </a:solidFill>
                      <a:latin typeface="+mn-lt"/>
                      <a:ea typeface="+mn-ea"/>
                      <a:cs typeface="+mn-cs"/>
                    </a:rPr>
                    <a:t>TIP</a:t>
                  </a:r>
                </a:p>
              </p:txBody>
            </p:sp>
          </p:grpSp>
          <p:grpSp>
            <p:nvGrpSpPr>
              <p:cNvPr id="18" name="Group 17">
                <a:extLst>
                  <a:ext uri="{FF2B5EF4-FFF2-40B4-BE49-F238E27FC236}">
                    <a16:creationId xmlns:a16="http://schemas.microsoft.com/office/drawing/2014/main" id="{D7FF212E-AA60-50B3-8621-551BA74B31E3}"/>
                  </a:ext>
                </a:extLst>
              </p:cNvPr>
              <p:cNvGrpSpPr/>
              <p:nvPr userDrawn="1"/>
            </p:nvGrpSpPr>
            <p:grpSpPr>
              <a:xfrm>
                <a:off x="12429548" y="3615901"/>
                <a:ext cx="2735151" cy="2200108"/>
                <a:chOff x="9538241" y="5155416"/>
                <a:chExt cx="2735151" cy="2200108"/>
              </a:xfrm>
            </p:grpSpPr>
            <p:sp>
              <p:nvSpPr>
                <p:cNvPr id="19" name="Rectangle 18">
                  <a:extLst>
                    <a:ext uri="{FF2B5EF4-FFF2-40B4-BE49-F238E27FC236}">
                      <a16:creationId xmlns:a16="http://schemas.microsoft.com/office/drawing/2014/main" id="{F952CBEE-EDAC-0869-1112-AAD15E4B0E40}"/>
                    </a:ext>
                  </a:extLst>
                </p:cNvPr>
                <p:cNvSpPr/>
                <p:nvPr userDrawn="1"/>
              </p:nvSpPr>
              <p:spPr>
                <a:xfrm>
                  <a:off x="9538241" y="5155416"/>
                  <a:ext cx="2735151" cy="2200108"/>
                </a:xfrm>
                <a:prstGeom prst="rect">
                  <a:avLst/>
                </a:prstGeom>
                <a:solidFill>
                  <a:schemeClr val="bg1"/>
                </a:solidFill>
                <a:ln w="254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cs typeface="Aparajita" panose="02020603050405020304" pitchFamily="18" charset="0"/>
                  </a:endParaRPr>
                </a:p>
              </p:txBody>
            </p:sp>
            <p:sp>
              <p:nvSpPr>
                <p:cNvPr id="20" name="TextBox 19">
                  <a:extLst>
                    <a:ext uri="{FF2B5EF4-FFF2-40B4-BE49-F238E27FC236}">
                      <a16:creationId xmlns:a16="http://schemas.microsoft.com/office/drawing/2014/main" id="{AD940715-F001-536F-7A25-FA3F088FAB35}"/>
                    </a:ext>
                  </a:extLst>
                </p:cNvPr>
                <p:cNvSpPr txBox="1"/>
                <p:nvPr userDrawn="1"/>
              </p:nvSpPr>
              <p:spPr>
                <a:xfrm>
                  <a:off x="10222664" y="5284216"/>
                  <a:ext cx="1983958" cy="169277"/>
                </a:xfrm>
                <a:prstGeom prst="rect">
                  <a:avLst/>
                </a:prstGeom>
              </p:spPr>
              <p:txBody>
                <a:bodyPr vert="horz" wrap="square" lIns="0" tIns="0" rIns="0" bIns="0" rtlCol="0" anchor="t">
                  <a:spAutoFit/>
                </a:bodyPr>
                <a:lstStyle/>
                <a:p>
                  <a:pPr algn="l"/>
                  <a:r>
                    <a:rPr lang="en-US" sz="1100">
                      <a:solidFill>
                        <a:schemeClr val="tx1"/>
                      </a:solidFill>
                      <a:latin typeface="Aptos" panose="020B0004020202020204" pitchFamily="34" charset="0"/>
                      <a:ea typeface="Arial" charset="0"/>
                      <a:cs typeface="Aparajita" panose="02020603050405020304" pitchFamily="18" charset="0"/>
                    </a:rPr>
                    <a:t>Changing Images</a:t>
                  </a:r>
                </a:p>
              </p:txBody>
            </p:sp>
            <p:pic>
              <p:nvPicPr>
                <p:cNvPr id="22" name="Graphic 21">
                  <a:extLst>
                    <a:ext uri="{FF2B5EF4-FFF2-40B4-BE49-F238E27FC236}">
                      <a16:creationId xmlns:a16="http://schemas.microsoft.com/office/drawing/2014/main" id="{84D7E2A3-F06D-FD70-A217-487EF552C6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698464" y="5294499"/>
                  <a:ext cx="155227" cy="155227"/>
                </a:xfrm>
                <a:prstGeom prst="rect">
                  <a:avLst/>
                </a:prstGeom>
              </p:spPr>
            </p:pic>
            <p:sp>
              <p:nvSpPr>
                <p:cNvPr id="23" name="TextBox 22">
                  <a:extLst>
                    <a:ext uri="{FF2B5EF4-FFF2-40B4-BE49-F238E27FC236}">
                      <a16:creationId xmlns:a16="http://schemas.microsoft.com/office/drawing/2014/main" id="{61CCA6E5-0618-E143-3C2F-C4123C7F2481}"/>
                    </a:ext>
                  </a:extLst>
                </p:cNvPr>
                <p:cNvSpPr txBox="1"/>
                <p:nvPr userDrawn="1"/>
              </p:nvSpPr>
              <p:spPr>
                <a:xfrm>
                  <a:off x="9713479" y="5605333"/>
                  <a:ext cx="2481100" cy="256480"/>
                </a:xfrm>
                <a:prstGeom prst="rect">
                  <a:avLst/>
                </a:prstGeom>
              </p:spPr>
              <p:txBody>
                <a:bodyPr vert="horz"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600" b="1" kern="1200" cap="all" spc="20" baseline="0" noProof="0">
                      <a:solidFill>
                        <a:schemeClr val="tx1"/>
                      </a:solidFill>
                      <a:latin typeface="Aptos" panose="020B0004020202020204" pitchFamily="34" charset="0"/>
                      <a:ea typeface="+mn-ea"/>
                      <a:cs typeface="Aparajita" panose="02020603050405020304" pitchFamily="18" charset="0"/>
                    </a:rPr>
                    <a:t>Method 1: </a:t>
                  </a:r>
                  <a:r>
                    <a:rPr lang="en-US" sz="600" b="0" kern="1200" cap="all" spc="20" baseline="0" noProof="0">
                      <a:solidFill>
                        <a:schemeClr val="tx1"/>
                      </a:solidFill>
                      <a:latin typeface="Aptos" panose="020B0004020202020204" pitchFamily="34" charset="0"/>
                      <a:ea typeface="+mn-ea"/>
                      <a:cs typeface="Aparajita" panose="02020603050405020304" pitchFamily="18" charset="0"/>
                    </a:rPr>
                    <a:t>RIGHT CLICK</a:t>
                  </a:r>
                </a:p>
                <a:p>
                  <a:pPr marL="0" algn="l" defTabSz="914400" rtl="0" eaLnBrk="1" latinLnBrk="0" hangingPunct="1">
                    <a:spcBef>
                      <a:spcPts val="200"/>
                    </a:spcBef>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Right-click on image and select “Change Picture”</a:t>
                  </a:r>
                </a:p>
              </p:txBody>
            </p:sp>
            <p:sp>
              <p:nvSpPr>
                <p:cNvPr id="24" name="TextBox 23">
                  <a:extLst>
                    <a:ext uri="{FF2B5EF4-FFF2-40B4-BE49-F238E27FC236}">
                      <a16:creationId xmlns:a16="http://schemas.microsoft.com/office/drawing/2014/main" id="{13381E4C-1F94-5284-9A2E-A7EE2720B039}"/>
                    </a:ext>
                  </a:extLst>
                </p:cNvPr>
                <p:cNvSpPr txBox="1"/>
                <p:nvPr userDrawn="1"/>
              </p:nvSpPr>
              <p:spPr>
                <a:xfrm>
                  <a:off x="9713479" y="6516011"/>
                  <a:ext cx="2422981" cy="499367"/>
                </a:xfrm>
                <a:prstGeom prst="rect">
                  <a:avLst/>
                </a:prstGeom>
              </p:spPr>
              <p:txBody>
                <a:bodyPr vert="horz" wrap="square" lIns="0" tIns="0" rIns="0" bIns="0" rtlCol="0" anchor="t">
                  <a:spAutoFit/>
                </a:bodyPr>
                <a:lstStyle/>
                <a:p>
                  <a:pPr marL="134938" lvl="1" indent="-131763" algn="l" defTabSz="914400" rtl="0" eaLnBrk="1" latinLnBrk="0" hangingPunct="1">
                    <a:lnSpc>
                      <a:spcPct val="90000"/>
                    </a:lnSpc>
                    <a:spcBef>
                      <a:spcPts val="0"/>
                    </a:spcBef>
                    <a:spcAft>
                      <a:spcPts val="300"/>
                    </a:spcAft>
                    <a:buFont typeface="Wingdings" pitchFamily="2" charset="2"/>
                    <a:buChar char="§"/>
                    <a:tabLst/>
                    <a:defRPr/>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Deleting the image may bring the image placeholder to the top layer, covering the photo caption textbox. Right-click on the placeholder and choose “Send to Back”.</a:t>
                  </a:r>
                </a:p>
              </p:txBody>
            </p:sp>
            <p:sp>
              <p:nvSpPr>
                <p:cNvPr id="25" name="TextBox 24">
                  <a:extLst>
                    <a:ext uri="{FF2B5EF4-FFF2-40B4-BE49-F238E27FC236}">
                      <a16:creationId xmlns:a16="http://schemas.microsoft.com/office/drawing/2014/main" id="{6AC5059D-A958-0D6E-F617-DA08E66FE158}"/>
                    </a:ext>
                  </a:extLst>
                </p:cNvPr>
                <p:cNvSpPr txBox="1"/>
                <p:nvPr userDrawn="1"/>
              </p:nvSpPr>
              <p:spPr>
                <a:xfrm>
                  <a:off x="9713479" y="6063079"/>
                  <a:ext cx="2422981" cy="394980"/>
                </a:xfrm>
                <a:prstGeom prst="rect">
                  <a:avLst/>
                </a:prstGeom>
              </p:spPr>
              <p:txBody>
                <a:bodyPr vert="horz"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00" b="1" i="0" u="none" strike="noStrike" kern="1200" cap="all" spc="20" normalizeH="0" baseline="0" noProof="0">
                      <a:ln>
                        <a:noFill/>
                      </a:ln>
                      <a:solidFill>
                        <a:schemeClr val="tx1"/>
                      </a:solidFill>
                      <a:effectLst/>
                      <a:uLnTx/>
                      <a:uFillTx/>
                      <a:latin typeface="Aptos" panose="020B0004020202020204" pitchFamily="34" charset="0"/>
                      <a:ea typeface="+mn-ea"/>
                      <a:cs typeface="Aparajita" panose="02020603050405020304" pitchFamily="18" charset="0"/>
                    </a:rPr>
                    <a:t>Method 2: </a:t>
                  </a:r>
                  <a:r>
                    <a:rPr kumimoji="0" lang="en-US" sz="600" b="0" i="0" u="none" strike="noStrike" kern="1200" cap="all" spc="20" normalizeH="0" baseline="0" noProof="0">
                      <a:ln>
                        <a:noFill/>
                      </a:ln>
                      <a:solidFill>
                        <a:schemeClr val="tx1"/>
                      </a:solidFill>
                      <a:effectLst/>
                      <a:uLnTx/>
                      <a:uFillTx/>
                      <a:latin typeface="Aptos" panose="020B0004020202020204" pitchFamily="34" charset="0"/>
                      <a:ea typeface="+mn-ea"/>
                      <a:cs typeface="Aparajita" panose="02020603050405020304" pitchFamily="18" charset="0"/>
                    </a:rPr>
                    <a:t>RESET PLACEHOLDER</a:t>
                  </a:r>
                </a:p>
                <a:p>
                  <a:pPr marL="0" algn="l" defTabSz="914400" rtl="0" eaLnBrk="1" latinLnBrk="0" hangingPunct="1">
                    <a:spcBef>
                      <a:spcPts val="200"/>
                    </a:spcBef>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First, delete the existing image to reset the photo placeholder functionality.</a:t>
                  </a:r>
                </a:p>
              </p:txBody>
            </p:sp>
            <p:sp>
              <p:nvSpPr>
                <p:cNvPr id="26" name="TextBox 25">
                  <a:extLst>
                    <a:ext uri="{FF2B5EF4-FFF2-40B4-BE49-F238E27FC236}">
                      <a16:creationId xmlns:a16="http://schemas.microsoft.com/office/drawing/2014/main" id="{2AA3306C-FE79-59C9-5DCC-63D2DF20636C}"/>
                    </a:ext>
                  </a:extLst>
                </p:cNvPr>
                <p:cNvSpPr txBox="1"/>
                <p:nvPr userDrawn="1"/>
              </p:nvSpPr>
              <p:spPr>
                <a:xfrm>
                  <a:off x="9713479" y="7056726"/>
                  <a:ext cx="2422981" cy="138499"/>
                </a:xfrm>
                <a:prstGeom prst="rect">
                  <a:avLst/>
                </a:prstGeom>
              </p:spPr>
              <p:txBody>
                <a:bodyPr vert="horz" wrap="square" lIns="0" tIns="0" rIns="0" bIns="0" rtlCol="0" anchor="t">
                  <a:spAutoFit/>
                </a:bodyPr>
                <a:lstStyle/>
                <a:p>
                  <a:pPr marL="0" algn="l" defTabSz="914400" rtl="0" eaLnBrk="1" latinLnBrk="0" hangingPunct="1">
                    <a:spcBef>
                      <a:spcPts val="200"/>
                    </a:spcBef>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You can now add a new image as normal.</a:t>
                  </a:r>
                </a:p>
              </p:txBody>
            </p:sp>
            <p:cxnSp>
              <p:nvCxnSpPr>
                <p:cNvPr id="27" name="Straight Connector 26">
                  <a:extLst>
                    <a:ext uri="{FF2B5EF4-FFF2-40B4-BE49-F238E27FC236}">
                      <a16:creationId xmlns:a16="http://schemas.microsoft.com/office/drawing/2014/main" id="{286AAF4E-AA4F-9737-1BC4-4B8A70508177}"/>
                    </a:ext>
                  </a:extLst>
                </p:cNvPr>
                <p:cNvCxnSpPr>
                  <a:cxnSpLocks/>
                </p:cNvCxnSpPr>
                <p:nvPr userDrawn="1"/>
              </p:nvCxnSpPr>
              <p:spPr>
                <a:xfrm>
                  <a:off x="9713479" y="5957047"/>
                  <a:ext cx="270000"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B2F455C-F85E-6BE9-B90C-47F429186A08}"/>
                    </a:ext>
                  </a:extLst>
                </p:cNvPr>
                <p:cNvSpPr txBox="1"/>
                <p:nvPr userDrawn="1"/>
              </p:nvSpPr>
              <p:spPr>
                <a:xfrm>
                  <a:off x="9919213" y="5297596"/>
                  <a:ext cx="272091" cy="153888"/>
                </a:xfrm>
                <a:prstGeom prst="rect">
                  <a:avLst/>
                </a:prstGeom>
              </p:spPr>
              <p:txBody>
                <a:bodyPr vert="horz" wrap="square" lIns="0" tIns="0" rIns="0" bIns="0" rtlCol="0" anchor="t">
                  <a:spAutoFit/>
                </a:bodyPr>
                <a:lstStyle/>
                <a:p>
                  <a:pPr algn="l"/>
                  <a:r>
                    <a:rPr lang="en-US" sz="1000" kern="1200" cap="all" spc="150" baseline="0">
                      <a:solidFill>
                        <a:schemeClr val="tx1"/>
                      </a:solidFill>
                      <a:latin typeface="+mn-lt"/>
                      <a:ea typeface="+mn-ea"/>
                      <a:cs typeface="+mn-cs"/>
                    </a:rPr>
                    <a:t>TIP</a:t>
                  </a:r>
                </a:p>
              </p:txBody>
            </p:sp>
          </p:grpSp>
        </p:grpSp>
      </p:grpSp>
      <p:sp>
        <p:nvSpPr>
          <p:cNvPr id="36" name="Text Placeholder 22">
            <a:extLst>
              <a:ext uri="{FF2B5EF4-FFF2-40B4-BE49-F238E27FC236}">
                <a16:creationId xmlns:a16="http://schemas.microsoft.com/office/drawing/2014/main" id="{9AA5EA8C-68B4-06D3-5949-DB4A6B5DE9DE}"/>
              </a:ext>
            </a:extLst>
          </p:cNvPr>
          <p:cNvSpPr>
            <a:spLocks noGrp="1"/>
          </p:cNvSpPr>
          <p:nvPr>
            <p:ph type="body" sz="quarter" idx="15" hasCustomPrompt="1"/>
          </p:nvPr>
        </p:nvSpPr>
        <p:spPr>
          <a:xfrm>
            <a:off x="515939" y="5886850"/>
            <a:ext cx="4787899" cy="263149"/>
          </a:xfrm>
        </p:spPr>
        <p:txBody>
          <a:bodyPr wrap="square" anchor="t">
            <a:noAutofit/>
          </a:bodyPr>
          <a:lstStyle>
            <a:lvl1pPr marL="0" indent="0">
              <a:buNone/>
              <a:defRPr sz="1600" spc="0">
                <a:solidFill>
                  <a:schemeClr val="tx1"/>
                </a:solidFill>
              </a:defRPr>
            </a:lvl1pPr>
          </a:lstStyle>
          <a:p>
            <a:pPr lvl="0"/>
            <a:r>
              <a:rPr lang="en-US"/>
              <a:t>@</a:t>
            </a:r>
            <a:r>
              <a:rPr lang="en-US" err="1"/>
              <a:t>qualcomm</a:t>
            </a:r>
            <a:endParaRPr lang="en-US"/>
          </a:p>
        </p:txBody>
      </p:sp>
      <p:sp>
        <p:nvSpPr>
          <p:cNvPr id="37" name="Text Placeholder 7">
            <a:extLst>
              <a:ext uri="{FF2B5EF4-FFF2-40B4-BE49-F238E27FC236}">
                <a16:creationId xmlns:a16="http://schemas.microsoft.com/office/drawing/2014/main" id="{8D83F911-9A89-2C00-EB5B-2C510B40C22F}"/>
              </a:ext>
            </a:extLst>
          </p:cNvPr>
          <p:cNvSpPr>
            <a:spLocks noGrp="1"/>
          </p:cNvSpPr>
          <p:nvPr>
            <p:ph type="body" sz="quarter" idx="10" hasCustomPrompt="1"/>
          </p:nvPr>
        </p:nvSpPr>
        <p:spPr bwMode="gray">
          <a:xfrm>
            <a:off x="515937" y="4041775"/>
            <a:ext cx="4787901" cy="450485"/>
          </a:xfrm>
          <a:prstGeom prst="rect">
            <a:avLst/>
          </a:prstGeom>
        </p:spPr>
        <p:txBody>
          <a:bodyPr>
            <a:noAutofit/>
          </a:bodyPr>
          <a:lstStyle>
            <a:lvl1pPr marL="0" indent="0" algn="l" defTabSz="914400" rtl="0" eaLnBrk="1" latinLnBrk="0" hangingPunct="1">
              <a:lnSpc>
                <a:spcPct val="96000"/>
              </a:lnSpc>
              <a:spcBef>
                <a:spcPts val="0"/>
              </a:spcBef>
              <a:spcAft>
                <a:spcPts val="600"/>
              </a:spcAft>
              <a:buFont typeface="Microsoft Sans Serif" panose="020B0604020202020204" pitchFamily="34" charset="0"/>
              <a:buChar char="​"/>
              <a:defRPr lang="en-US" sz="2800" kern="1200" spc="-50" baseline="0" dirty="0">
                <a:solidFill>
                  <a:schemeClr val="tx1"/>
                </a:solidFill>
                <a:latin typeface="+mj-lt"/>
                <a:ea typeface="Alfabet" pitchFamily="2" charset="0"/>
                <a:cs typeface="Microsoft Sans Serif" panose="020B0604020202020204" pitchFamily="34" charset="0"/>
              </a:defRPr>
            </a:lvl1pPr>
            <a:lvl2pPr marL="0" indent="0" algn="l" defTabSz="914400" rtl="0" eaLnBrk="1" latinLnBrk="0" hangingPunct="1">
              <a:lnSpc>
                <a:spcPct val="96000"/>
              </a:lnSpc>
              <a:spcBef>
                <a:spcPts val="0"/>
              </a:spcBef>
              <a:buFont typeface="Microsoft Sans Serif" panose="020B0604020202020204" pitchFamily="34" charset="0"/>
              <a:buNone/>
              <a:defRPr lang="en-US" sz="2000" kern="1200" dirty="0">
                <a:solidFill>
                  <a:schemeClr val="tx1"/>
                </a:solidFill>
                <a:latin typeface="Aptos" panose="020B0004020202020204" pitchFamily="34" charset="0"/>
                <a:ea typeface="Alfabet" pitchFamily="2" charset="0"/>
                <a:cs typeface="Microsoft Sans Serif" panose="020B0604020202020204" pitchFamily="34" charset="0"/>
              </a:defRPr>
            </a:lvl2pPr>
            <a:lvl3pPr marL="0" indent="0">
              <a:lnSpc>
                <a:spcPct val="98000"/>
              </a:lnSpc>
              <a:spcBef>
                <a:spcPts val="0"/>
              </a:spcBef>
              <a:buFont typeface="Microsoft Sans Serif" panose="020B0604020202020204" pitchFamily="34" charset="0"/>
              <a:buChar char="​"/>
              <a:defRPr sz="1800">
                <a:solidFill>
                  <a:schemeClr val="bg1"/>
                </a:solidFill>
              </a:defRPr>
            </a:lvl3pPr>
            <a:lvl4pPr marL="0" indent="0">
              <a:lnSpc>
                <a:spcPct val="98000"/>
              </a:lnSpc>
              <a:spcBef>
                <a:spcPts val="0"/>
              </a:spcBef>
              <a:buFont typeface="Microsoft Sans Serif" panose="020B0604020202020204" pitchFamily="34" charset="0"/>
              <a:buChar char="​"/>
              <a:defRPr sz="1800" baseline="0">
                <a:solidFill>
                  <a:schemeClr val="bg1"/>
                </a:solidFill>
              </a:defRPr>
            </a:lvl4pPr>
            <a:lvl5pPr>
              <a:lnSpc>
                <a:spcPct val="98000"/>
              </a:lnSpc>
              <a:spcBef>
                <a:spcPts val="0"/>
              </a:spcBef>
              <a:defRPr sz="1800">
                <a:solidFill>
                  <a:schemeClr val="bg1"/>
                </a:solidFill>
              </a:defRPr>
            </a:lvl5pPr>
            <a:lvl6pPr>
              <a:lnSpc>
                <a:spcPct val="98000"/>
              </a:lnSpc>
              <a:spcBef>
                <a:spcPts val="0"/>
              </a:spcBef>
              <a:defRPr sz="1800">
                <a:solidFill>
                  <a:schemeClr val="bg1"/>
                </a:solidFill>
              </a:defRPr>
            </a:lvl6pPr>
            <a:lvl7pPr>
              <a:lnSpc>
                <a:spcPct val="98000"/>
              </a:lnSpc>
              <a:spcBef>
                <a:spcPts val="0"/>
              </a:spcBef>
              <a:defRPr sz="1800" baseline="0">
                <a:solidFill>
                  <a:schemeClr val="bg1"/>
                </a:solidFill>
              </a:defRPr>
            </a:lvl7pPr>
            <a:lvl8pPr>
              <a:lnSpc>
                <a:spcPct val="98000"/>
              </a:lnSpc>
              <a:spcBef>
                <a:spcPts val="0"/>
              </a:spcBef>
              <a:defRPr sz="1800" baseline="0">
                <a:solidFill>
                  <a:schemeClr val="bg1"/>
                </a:solidFill>
              </a:defRPr>
            </a:lvl8pPr>
            <a:lvl9pPr>
              <a:lnSpc>
                <a:spcPct val="98000"/>
              </a:lnSpc>
              <a:spcBef>
                <a:spcPts val="0"/>
              </a:spcBef>
              <a:defRPr sz="1800" baseline="0">
                <a:solidFill>
                  <a:schemeClr val="bg1"/>
                </a:solidFill>
              </a:defRPr>
            </a:lvl9pPr>
          </a:lstStyle>
          <a:p>
            <a:pPr lvl="0"/>
            <a:r>
              <a:rPr lang="en-US"/>
              <a:t>Speaker name</a:t>
            </a:r>
          </a:p>
        </p:txBody>
      </p:sp>
      <p:sp>
        <p:nvSpPr>
          <p:cNvPr id="42" name="Text Placeholder 41">
            <a:extLst>
              <a:ext uri="{FF2B5EF4-FFF2-40B4-BE49-F238E27FC236}">
                <a16:creationId xmlns:a16="http://schemas.microsoft.com/office/drawing/2014/main" id="{29FE9151-3621-EA29-D8EC-2BCB091B1B92}"/>
              </a:ext>
            </a:extLst>
          </p:cNvPr>
          <p:cNvSpPr>
            <a:spLocks noGrp="1"/>
          </p:cNvSpPr>
          <p:nvPr>
            <p:ph type="body" sz="quarter" idx="17" hasCustomPrompt="1"/>
          </p:nvPr>
        </p:nvSpPr>
        <p:spPr>
          <a:xfrm>
            <a:off x="515938" y="6396526"/>
            <a:ext cx="11160125" cy="116955"/>
          </a:xfrm>
        </p:spPr>
        <p:txBody>
          <a:bodyPr>
            <a:spAutoFit/>
          </a:bodyPr>
          <a:lstStyle>
            <a:lvl1pPr marL="0" indent="0">
              <a:buNone/>
              <a:defRPr sz="800">
                <a:solidFill>
                  <a:schemeClr val="accent6">
                    <a:lumMod val="90000"/>
                  </a:schemeClr>
                </a:solidFill>
              </a:defRPr>
            </a:lvl1pPr>
          </a:lstStyle>
          <a:p>
            <a:pPr lvl="0" algn="l"/>
            <a:r>
              <a:rPr lang="en-US">
                <a:solidFill>
                  <a:schemeClr val="accent6">
                    <a:lumMod val="90000"/>
                  </a:schemeClr>
                </a:solidFill>
              </a:rPr>
              <a:t>Confidential – Qualcomm Technologies, Inc. and/or its affiliated companies – May Contain Trade Secrets</a:t>
            </a:r>
          </a:p>
        </p:txBody>
      </p:sp>
      <p:sp>
        <p:nvSpPr>
          <p:cNvPr id="43" name="Text Placeholder 41">
            <a:extLst>
              <a:ext uri="{FF2B5EF4-FFF2-40B4-BE49-F238E27FC236}">
                <a16:creationId xmlns:a16="http://schemas.microsoft.com/office/drawing/2014/main" id="{CEC40FEA-4875-3D17-B0B1-ED7156EBAB17}"/>
              </a:ext>
            </a:extLst>
          </p:cNvPr>
          <p:cNvSpPr>
            <a:spLocks noGrp="1"/>
          </p:cNvSpPr>
          <p:nvPr>
            <p:ph type="body" sz="quarter" idx="18" hasCustomPrompt="1"/>
          </p:nvPr>
        </p:nvSpPr>
        <p:spPr>
          <a:xfrm>
            <a:off x="515938" y="6209389"/>
            <a:ext cx="11160125" cy="116955"/>
          </a:xfrm>
        </p:spPr>
        <p:txBody>
          <a:bodyPr>
            <a:spAutoFit/>
          </a:bodyPr>
          <a:lstStyle>
            <a:lvl1pPr marL="0" indent="0">
              <a:buNone/>
              <a:defRPr sz="800">
                <a:solidFill>
                  <a:schemeClr val="accent6">
                    <a:lumMod val="90000"/>
                  </a:schemeClr>
                </a:solidFill>
              </a:defRPr>
            </a:lvl1pPr>
          </a:lstStyle>
          <a:p>
            <a:pPr lvl="0" algn="l"/>
            <a:r>
              <a:rPr lang="en-US">
                <a:solidFill>
                  <a:schemeClr val="accent6">
                    <a:lumMod val="90000"/>
                  </a:schemeClr>
                </a:solidFill>
              </a:rPr>
              <a:t>Footer</a:t>
            </a:r>
          </a:p>
        </p:txBody>
      </p:sp>
    </p:spTree>
    <p:extLst>
      <p:ext uri="{BB962C8B-B14F-4D97-AF65-F5344CB8AC3E}">
        <p14:creationId xmlns:p14="http://schemas.microsoft.com/office/powerpoint/2010/main" val="1174369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523" userDrawn="1">
          <p15:clr>
            <a:srgbClr val="FBAE40"/>
          </p15:clr>
        </p15:guide>
        <p15:guide id="4" orient="horz" pos="2387" userDrawn="1">
          <p15:clr>
            <a:srgbClr val="FBAE40"/>
          </p15:clr>
        </p15:guide>
        <p15:guide id="5" orient="horz" pos="3022" userDrawn="1">
          <p15:clr>
            <a:srgbClr val="FBAE40"/>
          </p15:clr>
        </p15:guide>
        <p15:guide id="6" pos="3341"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50/50 Title+Content_Black">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C7DB58-AE4B-237F-9A89-82A8C6785EA1}"/>
              </a:ext>
            </a:extLst>
          </p:cNvPr>
          <p:cNvSpPr/>
          <p:nvPr userDrawn="1"/>
        </p:nvSpPr>
        <p:spPr>
          <a:xfrm>
            <a:off x="609600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6000"/>
              </a:lnSpc>
            </a:pPr>
            <a:endParaRPr lang="en-US" err="1">
              <a:solidFill>
                <a:schemeClr val="tx1"/>
              </a:solidFill>
              <a:latin typeface="Microsoft Sans Serif"/>
              <a:cs typeface="Microsoft Sans Serif" panose="020B0604020202020204" pitchFamily="34" charset="0"/>
            </a:endParaRPr>
          </a:p>
        </p:txBody>
      </p:sp>
      <p:sp>
        <p:nvSpPr>
          <p:cNvPr id="3" name="Title 2">
            <a:extLst>
              <a:ext uri="{FF2B5EF4-FFF2-40B4-BE49-F238E27FC236}">
                <a16:creationId xmlns:a16="http://schemas.microsoft.com/office/drawing/2014/main" id="{C22F3776-3D2C-A222-540D-0903BB38AA94}"/>
              </a:ext>
            </a:extLst>
          </p:cNvPr>
          <p:cNvSpPr>
            <a:spLocks noGrp="1"/>
          </p:cNvSpPr>
          <p:nvPr>
            <p:ph type="title" hasCustomPrompt="1"/>
          </p:nvPr>
        </p:nvSpPr>
        <p:spPr>
          <a:xfrm>
            <a:off x="515938" y="628016"/>
            <a:ext cx="5065712" cy="647700"/>
          </a:xfrm>
        </p:spPr>
        <p:txBody>
          <a:bodyPr/>
          <a:lstStyle>
            <a:lvl1pPr>
              <a:lnSpc>
                <a:spcPct val="85000"/>
              </a:lnSpc>
              <a:defRPr>
                <a:solidFill>
                  <a:schemeClr val="tx1"/>
                </a:solidFill>
              </a:defRPr>
            </a:lvl1pPr>
          </a:lstStyle>
          <a:p>
            <a:r>
              <a:rPr lang="en-US"/>
              <a:t>50/50 Title + Content</a:t>
            </a:r>
            <a:br>
              <a:rPr lang="en-US"/>
            </a:br>
            <a:r>
              <a:rPr lang="en-US"/>
              <a:t>Title 2 lines maximum</a:t>
            </a:r>
          </a:p>
        </p:txBody>
      </p:sp>
      <p:sp>
        <p:nvSpPr>
          <p:cNvPr id="2" name="Footer Placeholder 1">
            <a:extLst>
              <a:ext uri="{FF2B5EF4-FFF2-40B4-BE49-F238E27FC236}">
                <a16:creationId xmlns:a16="http://schemas.microsoft.com/office/drawing/2014/main" id="{C1603945-6AF6-41EC-96CD-6345DBC93FB5}"/>
              </a:ext>
            </a:extLst>
          </p:cNvPr>
          <p:cNvSpPr>
            <a:spLocks noGrp="1"/>
          </p:cNvSpPr>
          <p:nvPr>
            <p:ph type="ftr" sz="quarter" idx="10"/>
          </p:nvPr>
        </p:nvSpPr>
        <p:spPr>
          <a:xfrm>
            <a:off x="515938" y="6396925"/>
            <a:ext cx="5065711" cy="118174"/>
          </a:xfrm>
        </p:spPr>
        <p:txBody>
          <a:bodyPr/>
          <a:lstStyle>
            <a:lvl1pPr marL="0" algn="l" defTabSz="685800" rtl="0" eaLnBrk="1" latinLnBrk="0" hangingPunct="1">
              <a:lnSpc>
                <a:spcPct val="96000"/>
              </a:lnSpc>
              <a:spcBef>
                <a:spcPts val="0"/>
              </a:spcBef>
              <a:spcAft>
                <a:spcPts val="225"/>
              </a:spcAft>
              <a:buClr>
                <a:srgbClr val="3253DC"/>
              </a:buClr>
              <a:buFont typeface="Arial" panose="020B0604020202020204" pitchFamily="34" charset="0"/>
              <a:buNone/>
              <a:defRPr lang="en-CA" sz="800" kern="1200" baseline="0" dirty="0" smtClean="0">
                <a:solidFill>
                  <a:schemeClr val="accent6">
                    <a:lumMod val="90000"/>
                  </a:schemeClr>
                </a:solidFill>
                <a:latin typeface="+mn-lt"/>
                <a:ea typeface="+mn-ea"/>
                <a:cs typeface="+mn-cs"/>
              </a:defRPr>
            </a:lvl1pPr>
          </a:lstStyle>
          <a:p>
            <a:endParaRPr lang="en-CA"/>
          </a:p>
        </p:txBody>
      </p:sp>
      <p:sp>
        <p:nvSpPr>
          <p:cNvPr id="4" name="Text Placeholder 3">
            <a:extLst>
              <a:ext uri="{FF2B5EF4-FFF2-40B4-BE49-F238E27FC236}">
                <a16:creationId xmlns:a16="http://schemas.microsoft.com/office/drawing/2014/main" id="{8C4674D7-0943-3D3A-3399-801B35B01C98}"/>
              </a:ext>
            </a:extLst>
          </p:cNvPr>
          <p:cNvSpPr>
            <a:spLocks noGrp="1"/>
          </p:cNvSpPr>
          <p:nvPr>
            <p:ph idx="1" hasCustomPrompt="1"/>
          </p:nvPr>
        </p:nvSpPr>
        <p:spPr>
          <a:xfrm>
            <a:off x="515937" y="1820860"/>
            <a:ext cx="5065712" cy="4344989"/>
          </a:xfrm>
          <a:prstGeom prst="rect">
            <a:avLst/>
          </a:prstGeom>
        </p:spPr>
        <p:txBody>
          <a:bodyPr vert="horz" lIns="0" tIns="0" rIns="0" bIns="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a:t>Click to edit Parent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Seventh</a:t>
            </a:r>
          </a:p>
          <a:p>
            <a:pPr lvl="7"/>
            <a:r>
              <a:rPr lang="en-US"/>
              <a:t>Eighth</a:t>
            </a:r>
          </a:p>
          <a:p>
            <a:pPr lvl="8"/>
            <a:r>
              <a:rPr lang="en-US"/>
              <a:t>Ninth</a:t>
            </a:r>
          </a:p>
        </p:txBody>
      </p:sp>
      <p:sp>
        <p:nvSpPr>
          <p:cNvPr id="5" name="Text Placeholder 4">
            <a:extLst>
              <a:ext uri="{FF2B5EF4-FFF2-40B4-BE49-F238E27FC236}">
                <a16:creationId xmlns:a16="http://schemas.microsoft.com/office/drawing/2014/main" id="{7E0D4A21-1870-2B85-04F6-859526FE4179}"/>
              </a:ext>
            </a:extLst>
          </p:cNvPr>
          <p:cNvSpPr>
            <a:spLocks noGrp="1"/>
          </p:cNvSpPr>
          <p:nvPr>
            <p:ph type="body" sz="quarter" idx="11" hasCustomPrompt="1"/>
          </p:nvPr>
        </p:nvSpPr>
        <p:spPr>
          <a:xfrm>
            <a:off x="515937" y="1387475"/>
            <a:ext cx="5065712" cy="233910"/>
          </a:xfrm>
        </p:spPr>
        <p:txBody>
          <a:bodyPr wrap="square">
            <a:spAutoFit/>
          </a:bodyPr>
          <a:lstStyle>
            <a:lvl1pPr marL="0" indent="0">
              <a:buNone/>
              <a:defRPr lang="en-US" sz="1600" kern="1200" dirty="0">
                <a:solidFill>
                  <a:schemeClr val="tx1"/>
                </a:solidFill>
                <a:latin typeface="+mn-lt"/>
                <a:ea typeface="+mn-ea"/>
                <a:cs typeface="+mn-cs"/>
              </a:defRPr>
            </a:lvl1pPr>
          </a:lstStyle>
          <a:p>
            <a:pPr lvl="0"/>
            <a:r>
              <a:rPr lang="en-US" err="1"/>
              <a:t>Subheader</a:t>
            </a:r>
            <a:endParaRPr lang="en-US"/>
          </a:p>
        </p:txBody>
      </p:sp>
      <p:sp>
        <p:nvSpPr>
          <p:cNvPr id="6" name="TextBox 5">
            <a:extLst>
              <a:ext uri="{FF2B5EF4-FFF2-40B4-BE49-F238E27FC236}">
                <a16:creationId xmlns:a16="http://schemas.microsoft.com/office/drawing/2014/main" id="{453F3C8D-5FC0-8926-D525-14F58F1CD347}"/>
              </a:ext>
            </a:extLst>
          </p:cNvPr>
          <p:cNvSpPr txBox="1"/>
          <p:nvPr userDrawn="1"/>
        </p:nvSpPr>
        <p:spPr>
          <a:xfrm>
            <a:off x="11676063" y="6371918"/>
            <a:ext cx="376236" cy="153055"/>
          </a:xfrm>
          <a:prstGeom prst="rect">
            <a:avLst/>
          </a:prstGeom>
        </p:spPr>
        <p:txBody>
          <a:bodyPr vert="horz" wrap="square" lIns="18288" tIns="0" rIns="18288" bIns="9144" rtlCol="0" anchor="b">
            <a:spAutoFit/>
          </a:bodyPr>
          <a:lstStyle>
            <a:defPPr>
              <a:defRPr lang="en-US"/>
            </a:defPPr>
            <a:lvl1pPr>
              <a:defRPr sz="800">
                <a:solidFill>
                  <a:schemeClr val="tx1">
                    <a:tint val="75000"/>
                  </a:schemeClr>
                </a:solidFill>
              </a:defRPr>
            </a:lvl1pPr>
          </a:lstStyle>
          <a:p>
            <a:pPr marL="0" lvl="0" algn="l" defTabSz="914400" rtl="0" eaLnBrk="1" latinLnBrk="0" hangingPunct="1">
              <a:lnSpc>
                <a:spcPct val="125000"/>
              </a:lnSpc>
            </a:pPr>
            <a:fld id="{B01BFD70-D99E-427C-A01B-19B2BB56A3C8}" type="slidenum">
              <a:rPr lang="en-US" sz="800" kern="1200" smtClean="0">
                <a:solidFill>
                  <a:schemeClr val="tx1"/>
                </a:solidFill>
                <a:latin typeface="+mn-lt"/>
                <a:ea typeface="+mn-ea"/>
                <a:cs typeface="+mn-cs"/>
              </a:rPr>
              <a:pPr marL="0" lvl="0" algn="l" defTabSz="914400" rtl="0" eaLnBrk="1" latinLnBrk="0" hangingPunct="1">
                <a:lnSpc>
                  <a:spcPct val="125000"/>
                </a:lnSpc>
              </a:pPr>
              <a:t>‹#›</a:t>
            </a:fld>
            <a:endParaRPr lang="en-US" sz="800" kern="1200">
              <a:solidFill>
                <a:schemeClr val="tx1"/>
              </a:solidFill>
              <a:latin typeface="+mn-lt"/>
              <a:ea typeface="+mn-ea"/>
              <a:cs typeface="+mn-cs"/>
            </a:endParaRPr>
          </a:p>
        </p:txBody>
      </p:sp>
      <p:sp>
        <p:nvSpPr>
          <p:cNvPr id="7" name="TextBox 6">
            <a:extLst>
              <a:ext uri="{FF2B5EF4-FFF2-40B4-BE49-F238E27FC236}">
                <a16:creationId xmlns:a16="http://schemas.microsoft.com/office/drawing/2014/main" id="{B8D9ACE2-2765-F3B0-D6F0-6EEB06E3BF04}"/>
              </a:ext>
            </a:extLst>
          </p:cNvPr>
          <p:cNvSpPr txBox="1"/>
          <p:nvPr userDrawn="1"/>
        </p:nvSpPr>
        <p:spPr>
          <a:xfrm>
            <a:off x="6773075" y="6396526"/>
            <a:ext cx="4765549"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800" kern="1200" baseline="0">
                <a:solidFill>
                  <a:schemeClr val="tx1"/>
                </a:solidFill>
                <a:latin typeface="+mn-lt"/>
                <a:ea typeface="+mn-ea"/>
                <a:cs typeface="+mn-cs"/>
              </a:rPr>
              <a:t>Confidential – Qualcomm Technologies, Inc. and/or its affiliated companies – May Contain Trade Secrets</a:t>
            </a:r>
          </a:p>
        </p:txBody>
      </p:sp>
      <p:sp>
        <p:nvSpPr>
          <p:cNvPr id="12" name="Content Placeholder 5">
            <a:extLst>
              <a:ext uri="{FF2B5EF4-FFF2-40B4-BE49-F238E27FC236}">
                <a16:creationId xmlns:a16="http://schemas.microsoft.com/office/drawing/2014/main" id="{6ED21770-A267-5772-4EFF-0944DDD34920}"/>
              </a:ext>
            </a:extLst>
          </p:cNvPr>
          <p:cNvSpPr txBox="1">
            <a:spLocks/>
          </p:cNvSpPr>
          <p:nvPr userDrawn="1"/>
        </p:nvSpPr>
        <p:spPr>
          <a:xfrm>
            <a:off x="6611938" y="1820860"/>
            <a:ext cx="5065712" cy="4344989"/>
          </a:xfrm>
          <a:prstGeom prst="rect">
            <a:avLst/>
          </a:prstGeom>
        </p:spPr>
        <p:txBody>
          <a:bodyPr vert="horz" lIns="0" tIns="0" rIns="0" bIns="0" rtlCol="0">
            <a:noAutofit/>
          </a:bodyPr>
          <a:lstStyle>
            <a:lvl1pPr marL="171450" indent="-171450" algn="l" defTabSz="914400" rtl="0" eaLnBrk="1" latinLnBrk="0" hangingPunct="1">
              <a:lnSpc>
                <a:spcPct val="95000"/>
              </a:lnSpc>
              <a:spcBef>
                <a:spcPts val="900"/>
              </a:spcBef>
              <a:spcAft>
                <a:spcPts val="300"/>
              </a:spcAft>
              <a:buClrTx/>
              <a:buFont typeface="Arial" panose="020B0604020202020204" pitchFamily="34" charset="0"/>
              <a:buChar char="•"/>
              <a:defRPr sz="2200" kern="1200" baseline="0">
                <a:solidFill>
                  <a:schemeClr val="tx2"/>
                </a:solidFill>
                <a:latin typeface="+mn-lt"/>
                <a:ea typeface="+mn-ea"/>
                <a:cs typeface="+mn-cs"/>
              </a:defRPr>
            </a:lvl1pPr>
            <a:lvl2pPr marL="401638" indent="-219075" algn="l" defTabSz="914400" rtl="0" eaLnBrk="1" latinLnBrk="0" hangingPunct="1">
              <a:lnSpc>
                <a:spcPct val="100000"/>
              </a:lnSpc>
              <a:spcBef>
                <a:spcPts val="300"/>
              </a:spcBef>
              <a:spcAft>
                <a:spcPts val="0"/>
              </a:spcAft>
              <a:buClrTx/>
              <a:buFont typeface="Arial" panose="020B0604020202020204" pitchFamily="34" charset="0"/>
              <a:buChar char="•"/>
              <a:tabLst>
                <a:tab pos="2003425" algn="l"/>
              </a:tabLst>
              <a:defRPr sz="1600" kern="1200" baseline="0">
                <a:solidFill>
                  <a:schemeClr val="tx2"/>
                </a:solidFill>
                <a:latin typeface="+mn-lt"/>
                <a:ea typeface="+mn-ea"/>
                <a:cs typeface="+mn-cs"/>
              </a:defRPr>
            </a:lvl2pPr>
            <a:lvl3pPr marL="538163" indent="-136525" algn="l" defTabSz="914400" rtl="0" eaLnBrk="1" latinLnBrk="0" hangingPunct="1">
              <a:lnSpc>
                <a:spcPct val="105000"/>
              </a:lnSpc>
              <a:spcBef>
                <a:spcPts val="300"/>
              </a:spcBef>
              <a:spcAft>
                <a:spcPts val="0"/>
              </a:spcAft>
              <a:buClrTx/>
              <a:buFont typeface="Arial" panose="020B0604020202020204" pitchFamily="34" charset="0"/>
              <a:buChar char="•"/>
              <a:tabLst/>
              <a:defRPr lang="en-US" sz="1400" kern="1200" dirty="0" smtClean="0">
                <a:solidFill>
                  <a:schemeClr val="tx2"/>
                </a:solidFill>
                <a:latin typeface="+mn-lt"/>
                <a:ea typeface="+mn-ea"/>
                <a:cs typeface="+mn-cs"/>
              </a:defRPr>
            </a:lvl3pPr>
            <a:lvl4pPr marL="666750" indent="-128588" algn="l" defTabSz="914400" rtl="0" eaLnBrk="1" latinLnBrk="0" hangingPunct="1">
              <a:lnSpc>
                <a:spcPct val="105000"/>
              </a:lnSpc>
              <a:spcBef>
                <a:spcPts val="150"/>
              </a:spcBef>
              <a:spcAft>
                <a:spcPts val="0"/>
              </a:spcAft>
              <a:buClrTx/>
              <a:buFont typeface="Arial" panose="020B0604020202020204" pitchFamily="34" charset="0"/>
              <a:buChar char="•"/>
              <a:tabLst/>
              <a:defRPr sz="1200" kern="1200">
                <a:solidFill>
                  <a:schemeClr val="tx2"/>
                </a:solidFill>
                <a:latin typeface="+mn-lt"/>
                <a:ea typeface="+mn-ea"/>
                <a:cs typeface="+mn-cs"/>
              </a:defRPr>
            </a:lvl4pPr>
            <a:lvl5pPr marL="838200" indent="-171450" algn="l" defTabSz="914400" rtl="0" eaLnBrk="1" latinLnBrk="0" hangingPunct="1">
              <a:lnSpc>
                <a:spcPct val="95000"/>
              </a:lnSpc>
              <a:spcBef>
                <a:spcPts val="200"/>
              </a:spcBef>
              <a:spcAft>
                <a:spcPts val="0"/>
              </a:spcAft>
              <a:buClrTx/>
              <a:buFont typeface="Arial" panose="020B0604020202020204" pitchFamily="34" charset="0"/>
              <a:buChar char="•"/>
              <a:tabLst/>
              <a:defRPr sz="800" b="0" i="0" kern="1200" spc="0" baseline="0">
                <a:solidFill>
                  <a:schemeClr val="tx2"/>
                </a:solidFill>
                <a:latin typeface="+mn-lt"/>
                <a:ea typeface="+mn-ea"/>
                <a:cs typeface="+mn-cs"/>
              </a:defRPr>
            </a:lvl5pPr>
            <a:lvl6pPr marL="838800" indent="-172800" algn="l" defTabSz="914400" rtl="0" eaLnBrk="1" latinLnBrk="0" hangingPunct="1">
              <a:lnSpc>
                <a:spcPct val="95000"/>
              </a:lnSpc>
              <a:spcBef>
                <a:spcPts val="200"/>
              </a:spcBef>
              <a:buFont typeface="Arial" panose="020B0604020202020204" pitchFamily="34" charset="0"/>
              <a:buChar char="•"/>
              <a:defRPr sz="800" kern="1200">
                <a:solidFill>
                  <a:schemeClr val="tx1"/>
                </a:solidFill>
                <a:latin typeface="+mn-lt"/>
                <a:ea typeface="+mn-ea"/>
                <a:cs typeface="+mn-cs"/>
              </a:defRPr>
            </a:lvl6pPr>
            <a:lvl7pPr marL="838800" indent="-172800" algn="l" defTabSz="914400" rtl="0" eaLnBrk="1" latinLnBrk="0" hangingPunct="1">
              <a:lnSpc>
                <a:spcPct val="95000"/>
              </a:lnSpc>
              <a:spcBef>
                <a:spcPts val="200"/>
              </a:spcBef>
              <a:buFont typeface="Arial" panose="020B0604020202020204" pitchFamily="34" charset="0"/>
              <a:buChar char="•"/>
              <a:defRPr sz="800" kern="1200" baseline="0">
                <a:solidFill>
                  <a:schemeClr val="tx1"/>
                </a:solidFill>
                <a:latin typeface="+mn-lt"/>
                <a:ea typeface="+mn-ea"/>
                <a:cs typeface="+mn-cs"/>
              </a:defRPr>
            </a:lvl7pPr>
            <a:lvl8pPr marL="838800" indent="-172800" algn="l" defTabSz="914400" rtl="0" eaLnBrk="1" latinLnBrk="0" hangingPunct="1">
              <a:lnSpc>
                <a:spcPct val="95000"/>
              </a:lnSpc>
              <a:spcBef>
                <a:spcPts val="200"/>
              </a:spcBef>
              <a:buSzPct val="100000"/>
              <a:buFont typeface="Arial" panose="020B0604020202020204" pitchFamily="34" charset="0"/>
              <a:buChar char="•"/>
              <a:defRPr lang="en-US" sz="800" kern="1200" baseline="0" dirty="0" smtClean="0">
                <a:solidFill>
                  <a:schemeClr val="tx1"/>
                </a:solidFill>
                <a:latin typeface="+mn-lt"/>
                <a:ea typeface="+mn-ea"/>
                <a:cs typeface="+mn-cs"/>
              </a:defRPr>
            </a:lvl8pPr>
            <a:lvl9pPr marL="837450" indent="-171450" algn="l" defTabSz="914400" rtl="0" eaLnBrk="1" latinLnBrk="0" hangingPunct="1">
              <a:lnSpc>
                <a:spcPct val="95000"/>
              </a:lnSpc>
              <a:spcBef>
                <a:spcPts val="200"/>
              </a:spcBef>
              <a:buFont typeface="Arial" panose="020B0604020202020204" pitchFamily="34" charset="0"/>
              <a:buChar char="•"/>
              <a:defRPr sz="800" kern="1200" baseline="0">
                <a:solidFill>
                  <a:schemeClr val="tx1"/>
                </a:solidFill>
                <a:latin typeface="+mn-lt"/>
                <a:ea typeface="+mn-ea"/>
                <a:cs typeface="+mn-cs"/>
              </a:defRPr>
            </a:lvl9pPr>
          </a:lstStyle>
          <a:p>
            <a:endParaRPr lang="en-US">
              <a:solidFill>
                <a:schemeClr val="tx1"/>
              </a:solidFill>
            </a:endParaRPr>
          </a:p>
        </p:txBody>
      </p:sp>
      <p:sp>
        <p:nvSpPr>
          <p:cNvPr id="13" name="Text Placeholder 6">
            <a:extLst>
              <a:ext uri="{FF2B5EF4-FFF2-40B4-BE49-F238E27FC236}">
                <a16:creationId xmlns:a16="http://schemas.microsoft.com/office/drawing/2014/main" id="{76E4617A-E4E0-90D8-EBDE-4EE5196FA4F2}"/>
              </a:ext>
            </a:extLst>
          </p:cNvPr>
          <p:cNvSpPr txBox="1">
            <a:spLocks/>
          </p:cNvSpPr>
          <p:nvPr userDrawn="1"/>
        </p:nvSpPr>
        <p:spPr>
          <a:xfrm>
            <a:off x="6611939" y="1387475"/>
            <a:ext cx="5065712" cy="233910"/>
          </a:xfrm>
          <a:prstGeom prst="rect">
            <a:avLst/>
          </a:prstGeom>
        </p:spPr>
        <p:txBody>
          <a:bodyPr vert="horz" lIns="0" tIns="0" rIns="0" bIns="0" rtlCol="0">
            <a:spAutoFit/>
          </a:bodyPr>
          <a:lstStyle>
            <a:lvl1pPr marL="0" indent="0" algn="l" defTabSz="914400" rtl="0" eaLnBrk="1" latinLnBrk="0" hangingPunct="1">
              <a:lnSpc>
                <a:spcPct val="95000"/>
              </a:lnSpc>
              <a:spcBef>
                <a:spcPts val="900"/>
              </a:spcBef>
              <a:spcAft>
                <a:spcPts val="300"/>
              </a:spcAft>
              <a:buClrTx/>
              <a:buFont typeface="Arial" panose="020B0604020202020204" pitchFamily="34" charset="0"/>
              <a:buNone/>
              <a:defRPr lang="en-US" sz="1600" kern="1200" baseline="0" dirty="0">
                <a:solidFill>
                  <a:schemeClr val="dk1"/>
                </a:solidFill>
                <a:latin typeface="+mn-lt"/>
                <a:ea typeface="+mn-ea"/>
                <a:cs typeface="+mn-cs"/>
              </a:defRPr>
            </a:lvl1pPr>
            <a:lvl2pPr marL="401638" indent="-219075" algn="l" defTabSz="914400" rtl="0" eaLnBrk="1" latinLnBrk="0" hangingPunct="1">
              <a:lnSpc>
                <a:spcPct val="100000"/>
              </a:lnSpc>
              <a:spcBef>
                <a:spcPts val="300"/>
              </a:spcBef>
              <a:spcAft>
                <a:spcPts val="0"/>
              </a:spcAft>
              <a:buClrTx/>
              <a:buFont typeface="Arial" panose="020B0604020202020204" pitchFamily="34" charset="0"/>
              <a:buChar char="•"/>
              <a:tabLst>
                <a:tab pos="2003425" algn="l"/>
              </a:tabLst>
              <a:defRPr sz="1600" kern="1200" baseline="0">
                <a:solidFill>
                  <a:schemeClr val="tx2"/>
                </a:solidFill>
                <a:latin typeface="+mn-lt"/>
                <a:ea typeface="+mn-ea"/>
                <a:cs typeface="+mn-cs"/>
              </a:defRPr>
            </a:lvl2pPr>
            <a:lvl3pPr marL="538163" indent="-136525" algn="l" defTabSz="914400" rtl="0" eaLnBrk="1" latinLnBrk="0" hangingPunct="1">
              <a:lnSpc>
                <a:spcPct val="105000"/>
              </a:lnSpc>
              <a:spcBef>
                <a:spcPts val="300"/>
              </a:spcBef>
              <a:spcAft>
                <a:spcPts val="0"/>
              </a:spcAft>
              <a:buClrTx/>
              <a:buFont typeface="Arial" panose="020B0604020202020204" pitchFamily="34" charset="0"/>
              <a:buChar char="•"/>
              <a:tabLst/>
              <a:defRPr lang="en-US" sz="1400" kern="1200" dirty="0" smtClean="0">
                <a:solidFill>
                  <a:schemeClr val="tx2"/>
                </a:solidFill>
                <a:latin typeface="+mn-lt"/>
                <a:ea typeface="+mn-ea"/>
                <a:cs typeface="+mn-cs"/>
              </a:defRPr>
            </a:lvl3pPr>
            <a:lvl4pPr marL="666750" indent="-128588" algn="l" defTabSz="914400" rtl="0" eaLnBrk="1" latinLnBrk="0" hangingPunct="1">
              <a:lnSpc>
                <a:spcPct val="105000"/>
              </a:lnSpc>
              <a:spcBef>
                <a:spcPts val="150"/>
              </a:spcBef>
              <a:spcAft>
                <a:spcPts val="0"/>
              </a:spcAft>
              <a:buClrTx/>
              <a:buFont typeface="Arial" panose="020B0604020202020204" pitchFamily="34" charset="0"/>
              <a:buChar char="•"/>
              <a:tabLst/>
              <a:defRPr sz="1200" kern="1200">
                <a:solidFill>
                  <a:schemeClr val="tx2"/>
                </a:solidFill>
                <a:latin typeface="+mn-lt"/>
                <a:ea typeface="+mn-ea"/>
                <a:cs typeface="+mn-cs"/>
              </a:defRPr>
            </a:lvl4pPr>
            <a:lvl5pPr marL="838200" indent="-171450" algn="l" defTabSz="914400" rtl="0" eaLnBrk="1" latinLnBrk="0" hangingPunct="1">
              <a:lnSpc>
                <a:spcPct val="95000"/>
              </a:lnSpc>
              <a:spcBef>
                <a:spcPts val="200"/>
              </a:spcBef>
              <a:spcAft>
                <a:spcPts val="0"/>
              </a:spcAft>
              <a:buClrTx/>
              <a:buFont typeface="Arial" panose="020B0604020202020204" pitchFamily="34" charset="0"/>
              <a:buChar char="•"/>
              <a:tabLst/>
              <a:defRPr sz="800" b="0" i="0" kern="1200" spc="0" baseline="0">
                <a:solidFill>
                  <a:schemeClr val="tx2"/>
                </a:solidFill>
                <a:latin typeface="+mn-lt"/>
                <a:ea typeface="+mn-ea"/>
                <a:cs typeface="+mn-cs"/>
              </a:defRPr>
            </a:lvl5pPr>
            <a:lvl6pPr marL="838800" indent="-172800" algn="l" defTabSz="914400" rtl="0" eaLnBrk="1" latinLnBrk="0" hangingPunct="1">
              <a:lnSpc>
                <a:spcPct val="95000"/>
              </a:lnSpc>
              <a:spcBef>
                <a:spcPts val="200"/>
              </a:spcBef>
              <a:buFont typeface="Arial" panose="020B0604020202020204" pitchFamily="34" charset="0"/>
              <a:buChar char="•"/>
              <a:defRPr sz="800" kern="1200">
                <a:solidFill>
                  <a:schemeClr val="tx1"/>
                </a:solidFill>
                <a:latin typeface="+mn-lt"/>
                <a:ea typeface="+mn-ea"/>
                <a:cs typeface="+mn-cs"/>
              </a:defRPr>
            </a:lvl6pPr>
            <a:lvl7pPr marL="838800" indent="-172800" algn="l" defTabSz="914400" rtl="0" eaLnBrk="1" latinLnBrk="0" hangingPunct="1">
              <a:lnSpc>
                <a:spcPct val="95000"/>
              </a:lnSpc>
              <a:spcBef>
                <a:spcPts val="200"/>
              </a:spcBef>
              <a:buFont typeface="Arial" panose="020B0604020202020204" pitchFamily="34" charset="0"/>
              <a:buChar char="•"/>
              <a:defRPr sz="800" kern="1200" baseline="0">
                <a:solidFill>
                  <a:schemeClr val="tx1"/>
                </a:solidFill>
                <a:latin typeface="+mn-lt"/>
                <a:ea typeface="+mn-ea"/>
                <a:cs typeface="+mn-cs"/>
              </a:defRPr>
            </a:lvl7pPr>
            <a:lvl8pPr marL="838800" indent="-172800" algn="l" defTabSz="914400" rtl="0" eaLnBrk="1" latinLnBrk="0" hangingPunct="1">
              <a:lnSpc>
                <a:spcPct val="95000"/>
              </a:lnSpc>
              <a:spcBef>
                <a:spcPts val="200"/>
              </a:spcBef>
              <a:buSzPct val="100000"/>
              <a:buFont typeface="Arial" panose="020B0604020202020204" pitchFamily="34" charset="0"/>
              <a:buChar char="•"/>
              <a:defRPr lang="en-US" sz="800" kern="1200" baseline="0" dirty="0" smtClean="0">
                <a:solidFill>
                  <a:schemeClr val="tx1"/>
                </a:solidFill>
                <a:latin typeface="+mn-lt"/>
                <a:ea typeface="+mn-ea"/>
                <a:cs typeface="+mn-cs"/>
              </a:defRPr>
            </a:lvl8pPr>
            <a:lvl9pPr marL="837450" indent="-171450" algn="l" defTabSz="914400" rtl="0" eaLnBrk="1" latinLnBrk="0" hangingPunct="1">
              <a:lnSpc>
                <a:spcPct val="95000"/>
              </a:lnSpc>
              <a:spcBef>
                <a:spcPts val="200"/>
              </a:spcBef>
              <a:buFont typeface="Arial" panose="020B0604020202020204" pitchFamily="34" charset="0"/>
              <a:buChar char="•"/>
              <a:defRPr sz="800" kern="1200" baseline="0">
                <a:solidFill>
                  <a:schemeClr val="tx1"/>
                </a:solidFill>
                <a:latin typeface="+mn-lt"/>
                <a:ea typeface="+mn-ea"/>
                <a:cs typeface="+mn-cs"/>
              </a:defRPr>
            </a:lvl9pPr>
          </a:lstStyle>
          <a:p>
            <a:endParaRPr lang="en-CA">
              <a:solidFill>
                <a:schemeClr val="tx1"/>
              </a:solidFill>
            </a:endParaRPr>
          </a:p>
        </p:txBody>
      </p:sp>
      <p:sp>
        <p:nvSpPr>
          <p:cNvPr id="16" name="Text Placeholder 15">
            <a:extLst>
              <a:ext uri="{FF2B5EF4-FFF2-40B4-BE49-F238E27FC236}">
                <a16:creationId xmlns:a16="http://schemas.microsoft.com/office/drawing/2014/main" id="{29ED1B69-998A-60D1-325D-1412D1F5E143}"/>
              </a:ext>
            </a:extLst>
          </p:cNvPr>
          <p:cNvSpPr>
            <a:spLocks noGrp="1"/>
          </p:cNvSpPr>
          <p:nvPr>
            <p:ph type="body" sz="quarter" idx="12" hasCustomPrompt="1"/>
          </p:nvPr>
        </p:nvSpPr>
        <p:spPr>
          <a:xfrm>
            <a:off x="6611936" y="628017"/>
            <a:ext cx="5065200" cy="647699"/>
          </a:xfrm>
        </p:spPr>
        <p:txBody>
          <a:bodyPr>
            <a:noAutofit/>
          </a:bodyPr>
          <a:lstStyle>
            <a:lvl1pPr marL="0" indent="0" algn="l" defTabSz="914400" rtl="0" eaLnBrk="1" latinLnBrk="0" hangingPunct="1">
              <a:lnSpc>
                <a:spcPct val="85000"/>
              </a:lnSpc>
              <a:spcBef>
                <a:spcPct val="0"/>
              </a:spcBef>
              <a:buNone/>
              <a:defRPr lang="en-US" sz="2800" kern="2000" spc="-50" baseline="0" dirty="0">
                <a:solidFill>
                  <a:schemeClr val="tx1"/>
                </a:solidFill>
                <a:latin typeface="+mj-lt"/>
                <a:ea typeface="+mj-ea"/>
                <a:cs typeface="+mj-cs"/>
              </a:defRPr>
            </a:lvl1pPr>
          </a:lstStyle>
          <a:p>
            <a:pPr lvl="0"/>
            <a:r>
              <a:rPr lang="en-US"/>
              <a:t>50/50 Title + Content</a:t>
            </a:r>
            <a:br>
              <a:rPr lang="en-US"/>
            </a:br>
            <a:r>
              <a:rPr lang="en-US"/>
              <a:t>Title 2 lines maximum</a:t>
            </a:r>
          </a:p>
        </p:txBody>
      </p:sp>
      <p:sp>
        <p:nvSpPr>
          <p:cNvPr id="17" name="Text Placeholder 3">
            <a:extLst>
              <a:ext uri="{FF2B5EF4-FFF2-40B4-BE49-F238E27FC236}">
                <a16:creationId xmlns:a16="http://schemas.microsoft.com/office/drawing/2014/main" id="{FF4B56A6-904F-8642-543E-EAFA3FD79532}"/>
              </a:ext>
            </a:extLst>
          </p:cNvPr>
          <p:cNvSpPr>
            <a:spLocks noGrp="1"/>
          </p:cNvSpPr>
          <p:nvPr>
            <p:ph idx="13" hasCustomPrompt="1"/>
          </p:nvPr>
        </p:nvSpPr>
        <p:spPr>
          <a:xfrm>
            <a:off x="6611937" y="1820860"/>
            <a:ext cx="5065200" cy="4344989"/>
          </a:xfrm>
          <a:prstGeom prst="rect">
            <a:avLst/>
          </a:prstGeom>
        </p:spPr>
        <p:txBody>
          <a:bodyPr vert="horz" lIns="0" tIns="0" rIns="0" bIns="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a:t>Click to edit Parent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Seventh</a:t>
            </a:r>
          </a:p>
          <a:p>
            <a:pPr lvl="7"/>
            <a:r>
              <a:rPr lang="en-US"/>
              <a:t>Eighth</a:t>
            </a:r>
          </a:p>
          <a:p>
            <a:pPr lvl="8"/>
            <a:r>
              <a:rPr lang="en-US"/>
              <a:t>Ninth</a:t>
            </a:r>
          </a:p>
        </p:txBody>
      </p:sp>
      <p:sp>
        <p:nvSpPr>
          <p:cNvPr id="18" name="Text Placeholder 4">
            <a:extLst>
              <a:ext uri="{FF2B5EF4-FFF2-40B4-BE49-F238E27FC236}">
                <a16:creationId xmlns:a16="http://schemas.microsoft.com/office/drawing/2014/main" id="{2579E407-0D27-083D-EA02-25085D9B7802}"/>
              </a:ext>
            </a:extLst>
          </p:cNvPr>
          <p:cNvSpPr>
            <a:spLocks noGrp="1"/>
          </p:cNvSpPr>
          <p:nvPr>
            <p:ph type="body" sz="quarter" idx="14" hasCustomPrompt="1"/>
          </p:nvPr>
        </p:nvSpPr>
        <p:spPr>
          <a:xfrm>
            <a:off x="6611937" y="1387475"/>
            <a:ext cx="5065200" cy="233910"/>
          </a:xfrm>
        </p:spPr>
        <p:txBody>
          <a:bodyPr wrap="square">
            <a:spAutoFit/>
          </a:bodyPr>
          <a:lstStyle>
            <a:lvl1pPr marL="0" indent="0">
              <a:buNone/>
              <a:defRPr lang="en-US" sz="1600" kern="1200" dirty="0">
                <a:solidFill>
                  <a:schemeClr val="tx1"/>
                </a:solidFill>
                <a:latin typeface="+mn-lt"/>
                <a:ea typeface="+mn-ea"/>
                <a:cs typeface="+mn-cs"/>
              </a:defRPr>
            </a:lvl1pPr>
          </a:lstStyle>
          <a:p>
            <a:pPr lvl="0"/>
            <a:r>
              <a:rPr lang="en-US" err="1"/>
              <a:t>Subheader</a:t>
            </a:r>
            <a:endParaRPr lang="en-US"/>
          </a:p>
        </p:txBody>
      </p:sp>
    </p:spTree>
    <p:extLst>
      <p:ext uri="{BB962C8B-B14F-4D97-AF65-F5344CB8AC3E}">
        <p14:creationId xmlns:p14="http://schemas.microsoft.com/office/powerpoint/2010/main" val="3074473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pos="4165">
          <p15:clr>
            <a:srgbClr val="FBAE40"/>
          </p15:clr>
        </p15:guide>
        <p15:guide id="3" pos="3516">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1 Title+Content_Black">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C7DB58-AE4B-237F-9A89-82A8C6785EA1}"/>
              </a:ext>
            </a:extLst>
          </p:cNvPr>
          <p:cNvSpPr/>
          <p:nvPr userDrawn="1"/>
        </p:nvSpPr>
        <p:spPr>
          <a:xfrm>
            <a:off x="8127602" y="0"/>
            <a:ext cx="40643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6000"/>
              </a:lnSpc>
            </a:pPr>
            <a:endParaRPr lang="en-US" err="1">
              <a:solidFill>
                <a:schemeClr val="tx1"/>
              </a:solidFill>
              <a:latin typeface="Microsoft Sans Serif"/>
              <a:cs typeface="Microsoft Sans Serif" panose="020B0604020202020204" pitchFamily="34" charset="0"/>
            </a:endParaRPr>
          </a:p>
        </p:txBody>
      </p:sp>
      <p:sp>
        <p:nvSpPr>
          <p:cNvPr id="3" name="Title 2">
            <a:extLst>
              <a:ext uri="{FF2B5EF4-FFF2-40B4-BE49-F238E27FC236}">
                <a16:creationId xmlns:a16="http://schemas.microsoft.com/office/drawing/2014/main" id="{C22F3776-3D2C-A222-540D-0903BB38AA94}"/>
              </a:ext>
            </a:extLst>
          </p:cNvPr>
          <p:cNvSpPr>
            <a:spLocks noGrp="1"/>
          </p:cNvSpPr>
          <p:nvPr>
            <p:ph type="title" hasCustomPrompt="1"/>
          </p:nvPr>
        </p:nvSpPr>
        <p:spPr>
          <a:xfrm>
            <a:off x="515938" y="628016"/>
            <a:ext cx="7097314" cy="647700"/>
          </a:xfrm>
        </p:spPr>
        <p:txBody>
          <a:bodyPr/>
          <a:lstStyle>
            <a:lvl1pPr>
              <a:lnSpc>
                <a:spcPct val="85000"/>
              </a:lnSpc>
              <a:defRPr>
                <a:solidFill>
                  <a:schemeClr val="tx1"/>
                </a:solidFill>
              </a:defRPr>
            </a:lvl1pPr>
          </a:lstStyle>
          <a:p>
            <a:r>
              <a:rPr lang="en-US"/>
              <a:t>2/1 Title + Content</a:t>
            </a:r>
            <a:br>
              <a:rPr lang="en-US"/>
            </a:br>
            <a:r>
              <a:rPr lang="en-US"/>
              <a:t>2 lines maximum</a:t>
            </a:r>
          </a:p>
        </p:txBody>
      </p:sp>
      <p:sp>
        <p:nvSpPr>
          <p:cNvPr id="2" name="Footer Placeholder 1">
            <a:extLst>
              <a:ext uri="{FF2B5EF4-FFF2-40B4-BE49-F238E27FC236}">
                <a16:creationId xmlns:a16="http://schemas.microsoft.com/office/drawing/2014/main" id="{C1603945-6AF6-41EC-96CD-6345DBC93FB5}"/>
              </a:ext>
            </a:extLst>
          </p:cNvPr>
          <p:cNvSpPr>
            <a:spLocks noGrp="1"/>
          </p:cNvSpPr>
          <p:nvPr>
            <p:ph type="ftr" sz="quarter" idx="10"/>
          </p:nvPr>
        </p:nvSpPr>
        <p:spPr>
          <a:xfrm>
            <a:off x="515938" y="6396925"/>
            <a:ext cx="7097313" cy="118174"/>
          </a:xfrm>
        </p:spPr>
        <p:txBody>
          <a:bodyPr/>
          <a:lstStyle>
            <a:lvl1pPr marL="0" algn="l" defTabSz="685800" rtl="0" eaLnBrk="1" latinLnBrk="0" hangingPunct="1">
              <a:lnSpc>
                <a:spcPct val="96000"/>
              </a:lnSpc>
              <a:spcBef>
                <a:spcPts val="0"/>
              </a:spcBef>
              <a:spcAft>
                <a:spcPts val="225"/>
              </a:spcAft>
              <a:buClr>
                <a:srgbClr val="3253DC"/>
              </a:buClr>
              <a:buFont typeface="Arial" panose="020B0604020202020204" pitchFamily="34" charset="0"/>
              <a:buNone/>
              <a:defRPr lang="en-CA" sz="800" kern="1200" baseline="0" dirty="0" smtClean="0">
                <a:solidFill>
                  <a:schemeClr val="accent6">
                    <a:lumMod val="90000"/>
                  </a:schemeClr>
                </a:solidFill>
                <a:latin typeface="+mn-lt"/>
                <a:ea typeface="+mn-ea"/>
                <a:cs typeface="+mn-cs"/>
              </a:defRPr>
            </a:lvl1pPr>
          </a:lstStyle>
          <a:p>
            <a:endParaRPr lang="en-CA"/>
          </a:p>
        </p:txBody>
      </p:sp>
      <p:sp>
        <p:nvSpPr>
          <p:cNvPr id="4" name="Text Placeholder 3">
            <a:extLst>
              <a:ext uri="{FF2B5EF4-FFF2-40B4-BE49-F238E27FC236}">
                <a16:creationId xmlns:a16="http://schemas.microsoft.com/office/drawing/2014/main" id="{8C4674D7-0943-3D3A-3399-801B35B01C98}"/>
              </a:ext>
            </a:extLst>
          </p:cNvPr>
          <p:cNvSpPr>
            <a:spLocks noGrp="1"/>
          </p:cNvSpPr>
          <p:nvPr>
            <p:ph idx="1" hasCustomPrompt="1"/>
          </p:nvPr>
        </p:nvSpPr>
        <p:spPr>
          <a:xfrm>
            <a:off x="515937" y="1820860"/>
            <a:ext cx="7097314" cy="4344989"/>
          </a:xfrm>
          <a:prstGeom prst="rect">
            <a:avLst/>
          </a:prstGeom>
        </p:spPr>
        <p:txBody>
          <a:bodyPr vert="horz" lIns="0" tIns="0" rIns="0" bIns="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a:t>Click to edit Parent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Seventh</a:t>
            </a:r>
          </a:p>
          <a:p>
            <a:pPr lvl="7"/>
            <a:r>
              <a:rPr lang="en-US"/>
              <a:t>Eighth</a:t>
            </a:r>
          </a:p>
          <a:p>
            <a:pPr lvl="8"/>
            <a:r>
              <a:rPr lang="en-US"/>
              <a:t>Ninth</a:t>
            </a:r>
          </a:p>
        </p:txBody>
      </p:sp>
      <p:sp>
        <p:nvSpPr>
          <p:cNvPr id="5" name="Text Placeholder 4">
            <a:extLst>
              <a:ext uri="{FF2B5EF4-FFF2-40B4-BE49-F238E27FC236}">
                <a16:creationId xmlns:a16="http://schemas.microsoft.com/office/drawing/2014/main" id="{7E0D4A21-1870-2B85-04F6-859526FE4179}"/>
              </a:ext>
            </a:extLst>
          </p:cNvPr>
          <p:cNvSpPr>
            <a:spLocks noGrp="1"/>
          </p:cNvSpPr>
          <p:nvPr>
            <p:ph type="body" sz="quarter" idx="11" hasCustomPrompt="1"/>
          </p:nvPr>
        </p:nvSpPr>
        <p:spPr>
          <a:xfrm>
            <a:off x="515937" y="1387475"/>
            <a:ext cx="7097314" cy="233910"/>
          </a:xfrm>
        </p:spPr>
        <p:txBody>
          <a:bodyPr wrap="square">
            <a:spAutoFit/>
          </a:bodyPr>
          <a:lstStyle>
            <a:lvl1pPr marL="0" indent="0">
              <a:buNone/>
              <a:defRPr lang="en-US" sz="1600" kern="1200" dirty="0">
                <a:solidFill>
                  <a:schemeClr val="tx1"/>
                </a:solidFill>
                <a:latin typeface="+mn-lt"/>
                <a:ea typeface="+mn-ea"/>
                <a:cs typeface="+mn-cs"/>
              </a:defRPr>
            </a:lvl1pPr>
          </a:lstStyle>
          <a:p>
            <a:pPr lvl="0"/>
            <a:r>
              <a:rPr lang="en-US" err="1"/>
              <a:t>Subheader</a:t>
            </a:r>
            <a:endParaRPr lang="en-US"/>
          </a:p>
        </p:txBody>
      </p:sp>
      <p:sp>
        <p:nvSpPr>
          <p:cNvPr id="6" name="TextBox 5">
            <a:extLst>
              <a:ext uri="{FF2B5EF4-FFF2-40B4-BE49-F238E27FC236}">
                <a16:creationId xmlns:a16="http://schemas.microsoft.com/office/drawing/2014/main" id="{453F3C8D-5FC0-8926-D525-14F58F1CD347}"/>
              </a:ext>
            </a:extLst>
          </p:cNvPr>
          <p:cNvSpPr txBox="1"/>
          <p:nvPr userDrawn="1"/>
        </p:nvSpPr>
        <p:spPr>
          <a:xfrm>
            <a:off x="11676063" y="6371918"/>
            <a:ext cx="376236" cy="153055"/>
          </a:xfrm>
          <a:prstGeom prst="rect">
            <a:avLst/>
          </a:prstGeom>
        </p:spPr>
        <p:txBody>
          <a:bodyPr vert="horz" wrap="square" lIns="18288" tIns="0" rIns="18288" bIns="9144" rtlCol="0" anchor="b">
            <a:spAutoFit/>
          </a:bodyPr>
          <a:lstStyle>
            <a:defPPr>
              <a:defRPr lang="en-US"/>
            </a:defPPr>
            <a:lvl1pPr>
              <a:defRPr sz="800">
                <a:solidFill>
                  <a:schemeClr val="tx1">
                    <a:tint val="75000"/>
                  </a:schemeClr>
                </a:solidFill>
              </a:defRPr>
            </a:lvl1pPr>
          </a:lstStyle>
          <a:p>
            <a:pPr marL="0" lvl="0" algn="l" defTabSz="914400" rtl="0" eaLnBrk="1" latinLnBrk="0" hangingPunct="1">
              <a:lnSpc>
                <a:spcPct val="125000"/>
              </a:lnSpc>
            </a:pPr>
            <a:fld id="{B01BFD70-D99E-427C-A01B-19B2BB56A3C8}" type="slidenum">
              <a:rPr lang="en-US" sz="800" kern="1200" smtClean="0">
                <a:solidFill>
                  <a:schemeClr val="tx1"/>
                </a:solidFill>
                <a:latin typeface="+mn-lt"/>
                <a:ea typeface="+mn-ea"/>
                <a:cs typeface="+mn-cs"/>
              </a:rPr>
              <a:pPr marL="0" lvl="0" algn="l" defTabSz="914400" rtl="0" eaLnBrk="1" latinLnBrk="0" hangingPunct="1">
                <a:lnSpc>
                  <a:spcPct val="125000"/>
                </a:lnSpc>
              </a:pPr>
              <a:t>‹#›</a:t>
            </a:fld>
            <a:endParaRPr lang="en-US" sz="800" kern="1200">
              <a:solidFill>
                <a:schemeClr val="tx1"/>
              </a:solidFill>
              <a:latin typeface="+mn-lt"/>
              <a:ea typeface="+mn-ea"/>
              <a:cs typeface="+mn-cs"/>
            </a:endParaRPr>
          </a:p>
        </p:txBody>
      </p:sp>
      <p:sp>
        <p:nvSpPr>
          <p:cNvPr id="7" name="TextBox 6">
            <a:extLst>
              <a:ext uri="{FF2B5EF4-FFF2-40B4-BE49-F238E27FC236}">
                <a16:creationId xmlns:a16="http://schemas.microsoft.com/office/drawing/2014/main" id="{B8D9ACE2-2765-F3B0-D6F0-6EEB06E3BF04}"/>
              </a:ext>
            </a:extLst>
          </p:cNvPr>
          <p:cNvSpPr txBox="1"/>
          <p:nvPr userDrawn="1"/>
        </p:nvSpPr>
        <p:spPr>
          <a:xfrm>
            <a:off x="8640762" y="6279571"/>
            <a:ext cx="2897862" cy="233910"/>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800" kern="1200" baseline="0">
                <a:solidFill>
                  <a:schemeClr val="tx1"/>
                </a:solidFill>
                <a:latin typeface="+mn-lt"/>
                <a:ea typeface="+mn-ea"/>
                <a:cs typeface="+mn-cs"/>
              </a:rPr>
              <a:t>Confidential – Qualcomm Technologies, Inc. and/or its affiliated companies – May Contain Trade Secrets</a:t>
            </a:r>
          </a:p>
        </p:txBody>
      </p:sp>
      <p:sp>
        <p:nvSpPr>
          <p:cNvPr id="12" name="Content Placeholder 5">
            <a:extLst>
              <a:ext uri="{FF2B5EF4-FFF2-40B4-BE49-F238E27FC236}">
                <a16:creationId xmlns:a16="http://schemas.microsoft.com/office/drawing/2014/main" id="{6ED21770-A267-5772-4EFF-0944DDD34920}"/>
              </a:ext>
            </a:extLst>
          </p:cNvPr>
          <p:cNvSpPr txBox="1">
            <a:spLocks/>
          </p:cNvSpPr>
          <p:nvPr userDrawn="1"/>
        </p:nvSpPr>
        <p:spPr>
          <a:xfrm>
            <a:off x="6611938" y="1820860"/>
            <a:ext cx="5065712" cy="4344989"/>
          </a:xfrm>
          <a:prstGeom prst="rect">
            <a:avLst/>
          </a:prstGeom>
        </p:spPr>
        <p:txBody>
          <a:bodyPr vert="horz" lIns="0" tIns="0" rIns="0" bIns="0" rtlCol="0">
            <a:noAutofit/>
          </a:bodyPr>
          <a:lstStyle>
            <a:lvl1pPr marL="171450" indent="-171450" algn="l" defTabSz="914400" rtl="0" eaLnBrk="1" latinLnBrk="0" hangingPunct="1">
              <a:lnSpc>
                <a:spcPct val="95000"/>
              </a:lnSpc>
              <a:spcBef>
                <a:spcPts val="900"/>
              </a:spcBef>
              <a:spcAft>
                <a:spcPts val="300"/>
              </a:spcAft>
              <a:buClrTx/>
              <a:buFont typeface="Arial" panose="020B0604020202020204" pitchFamily="34" charset="0"/>
              <a:buChar char="•"/>
              <a:defRPr sz="2200" kern="1200" baseline="0">
                <a:solidFill>
                  <a:schemeClr val="tx2"/>
                </a:solidFill>
                <a:latin typeface="+mn-lt"/>
                <a:ea typeface="+mn-ea"/>
                <a:cs typeface="+mn-cs"/>
              </a:defRPr>
            </a:lvl1pPr>
            <a:lvl2pPr marL="401638" indent="-219075" algn="l" defTabSz="914400" rtl="0" eaLnBrk="1" latinLnBrk="0" hangingPunct="1">
              <a:lnSpc>
                <a:spcPct val="100000"/>
              </a:lnSpc>
              <a:spcBef>
                <a:spcPts val="300"/>
              </a:spcBef>
              <a:spcAft>
                <a:spcPts val="0"/>
              </a:spcAft>
              <a:buClrTx/>
              <a:buFont typeface="Arial" panose="020B0604020202020204" pitchFamily="34" charset="0"/>
              <a:buChar char="•"/>
              <a:tabLst>
                <a:tab pos="2003425" algn="l"/>
              </a:tabLst>
              <a:defRPr sz="1600" kern="1200" baseline="0">
                <a:solidFill>
                  <a:schemeClr val="tx2"/>
                </a:solidFill>
                <a:latin typeface="+mn-lt"/>
                <a:ea typeface="+mn-ea"/>
                <a:cs typeface="+mn-cs"/>
              </a:defRPr>
            </a:lvl2pPr>
            <a:lvl3pPr marL="538163" indent="-136525" algn="l" defTabSz="914400" rtl="0" eaLnBrk="1" latinLnBrk="0" hangingPunct="1">
              <a:lnSpc>
                <a:spcPct val="105000"/>
              </a:lnSpc>
              <a:spcBef>
                <a:spcPts val="300"/>
              </a:spcBef>
              <a:spcAft>
                <a:spcPts val="0"/>
              </a:spcAft>
              <a:buClrTx/>
              <a:buFont typeface="Arial" panose="020B0604020202020204" pitchFamily="34" charset="0"/>
              <a:buChar char="•"/>
              <a:tabLst/>
              <a:defRPr lang="en-US" sz="1400" kern="1200" dirty="0" smtClean="0">
                <a:solidFill>
                  <a:schemeClr val="tx2"/>
                </a:solidFill>
                <a:latin typeface="+mn-lt"/>
                <a:ea typeface="+mn-ea"/>
                <a:cs typeface="+mn-cs"/>
              </a:defRPr>
            </a:lvl3pPr>
            <a:lvl4pPr marL="666750" indent="-128588" algn="l" defTabSz="914400" rtl="0" eaLnBrk="1" latinLnBrk="0" hangingPunct="1">
              <a:lnSpc>
                <a:spcPct val="105000"/>
              </a:lnSpc>
              <a:spcBef>
                <a:spcPts val="150"/>
              </a:spcBef>
              <a:spcAft>
                <a:spcPts val="0"/>
              </a:spcAft>
              <a:buClrTx/>
              <a:buFont typeface="Arial" panose="020B0604020202020204" pitchFamily="34" charset="0"/>
              <a:buChar char="•"/>
              <a:tabLst/>
              <a:defRPr sz="1200" kern="1200">
                <a:solidFill>
                  <a:schemeClr val="tx2"/>
                </a:solidFill>
                <a:latin typeface="+mn-lt"/>
                <a:ea typeface="+mn-ea"/>
                <a:cs typeface="+mn-cs"/>
              </a:defRPr>
            </a:lvl4pPr>
            <a:lvl5pPr marL="838200" indent="-171450" algn="l" defTabSz="914400" rtl="0" eaLnBrk="1" latinLnBrk="0" hangingPunct="1">
              <a:lnSpc>
                <a:spcPct val="95000"/>
              </a:lnSpc>
              <a:spcBef>
                <a:spcPts val="200"/>
              </a:spcBef>
              <a:spcAft>
                <a:spcPts val="0"/>
              </a:spcAft>
              <a:buClrTx/>
              <a:buFont typeface="Arial" panose="020B0604020202020204" pitchFamily="34" charset="0"/>
              <a:buChar char="•"/>
              <a:tabLst/>
              <a:defRPr sz="800" b="0" i="0" kern="1200" spc="0" baseline="0">
                <a:solidFill>
                  <a:schemeClr val="tx2"/>
                </a:solidFill>
                <a:latin typeface="+mn-lt"/>
                <a:ea typeface="+mn-ea"/>
                <a:cs typeface="+mn-cs"/>
              </a:defRPr>
            </a:lvl5pPr>
            <a:lvl6pPr marL="838800" indent="-172800" algn="l" defTabSz="914400" rtl="0" eaLnBrk="1" latinLnBrk="0" hangingPunct="1">
              <a:lnSpc>
                <a:spcPct val="95000"/>
              </a:lnSpc>
              <a:spcBef>
                <a:spcPts val="200"/>
              </a:spcBef>
              <a:buFont typeface="Arial" panose="020B0604020202020204" pitchFamily="34" charset="0"/>
              <a:buChar char="•"/>
              <a:defRPr sz="800" kern="1200">
                <a:solidFill>
                  <a:schemeClr val="tx1"/>
                </a:solidFill>
                <a:latin typeface="+mn-lt"/>
                <a:ea typeface="+mn-ea"/>
                <a:cs typeface="+mn-cs"/>
              </a:defRPr>
            </a:lvl6pPr>
            <a:lvl7pPr marL="838800" indent="-172800" algn="l" defTabSz="914400" rtl="0" eaLnBrk="1" latinLnBrk="0" hangingPunct="1">
              <a:lnSpc>
                <a:spcPct val="95000"/>
              </a:lnSpc>
              <a:spcBef>
                <a:spcPts val="200"/>
              </a:spcBef>
              <a:buFont typeface="Arial" panose="020B0604020202020204" pitchFamily="34" charset="0"/>
              <a:buChar char="•"/>
              <a:defRPr sz="800" kern="1200" baseline="0">
                <a:solidFill>
                  <a:schemeClr val="tx1"/>
                </a:solidFill>
                <a:latin typeface="+mn-lt"/>
                <a:ea typeface="+mn-ea"/>
                <a:cs typeface="+mn-cs"/>
              </a:defRPr>
            </a:lvl7pPr>
            <a:lvl8pPr marL="838800" indent="-172800" algn="l" defTabSz="914400" rtl="0" eaLnBrk="1" latinLnBrk="0" hangingPunct="1">
              <a:lnSpc>
                <a:spcPct val="95000"/>
              </a:lnSpc>
              <a:spcBef>
                <a:spcPts val="200"/>
              </a:spcBef>
              <a:buSzPct val="100000"/>
              <a:buFont typeface="Arial" panose="020B0604020202020204" pitchFamily="34" charset="0"/>
              <a:buChar char="•"/>
              <a:defRPr lang="en-US" sz="800" kern="1200" baseline="0" dirty="0" smtClean="0">
                <a:solidFill>
                  <a:schemeClr val="tx1"/>
                </a:solidFill>
                <a:latin typeface="+mn-lt"/>
                <a:ea typeface="+mn-ea"/>
                <a:cs typeface="+mn-cs"/>
              </a:defRPr>
            </a:lvl8pPr>
            <a:lvl9pPr marL="837450" indent="-171450" algn="l" defTabSz="914400" rtl="0" eaLnBrk="1" latinLnBrk="0" hangingPunct="1">
              <a:lnSpc>
                <a:spcPct val="95000"/>
              </a:lnSpc>
              <a:spcBef>
                <a:spcPts val="200"/>
              </a:spcBef>
              <a:buFont typeface="Arial" panose="020B0604020202020204" pitchFamily="34" charset="0"/>
              <a:buChar char="•"/>
              <a:defRPr sz="800" kern="1200" baseline="0">
                <a:solidFill>
                  <a:schemeClr val="tx1"/>
                </a:solidFill>
                <a:latin typeface="+mn-lt"/>
                <a:ea typeface="+mn-ea"/>
                <a:cs typeface="+mn-cs"/>
              </a:defRPr>
            </a:lvl9pPr>
          </a:lstStyle>
          <a:p>
            <a:endParaRPr lang="en-US">
              <a:solidFill>
                <a:schemeClr val="tx1"/>
              </a:solidFill>
            </a:endParaRPr>
          </a:p>
        </p:txBody>
      </p:sp>
      <p:sp>
        <p:nvSpPr>
          <p:cNvPr id="13" name="Text Placeholder 6">
            <a:extLst>
              <a:ext uri="{FF2B5EF4-FFF2-40B4-BE49-F238E27FC236}">
                <a16:creationId xmlns:a16="http://schemas.microsoft.com/office/drawing/2014/main" id="{76E4617A-E4E0-90D8-EBDE-4EE5196FA4F2}"/>
              </a:ext>
            </a:extLst>
          </p:cNvPr>
          <p:cNvSpPr txBox="1">
            <a:spLocks/>
          </p:cNvSpPr>
          <p:nvPr userDrawn="1"/>
        </p:nvSpPr>
        <p:spPr>
          <a:xfrm>
            <a:off x="6611939" y="1387475"/>
            <a:ext cx="5065712" cy="233910"/>
          </a:xfrm>
          <a:prstGeom prst="rect">
            <a:avLst/>
          </a:prstGeom>
        </p:spPr>
        <p:txBody>
          <a:bodyPr vert="horz" lIns="0" tIns="0" rIns="0" bIns="0" rtlCol="0">
            <a:spAutoFit/>
          </a:bodyPr>
          <a:lstStyle>
            <a:lvl1pPr marL="0" indent="0" algn="l" defTabSz="914400" rtl="0" eaLnBrk="1" latinLnBrk="0" hangingPunct="1">
              <a:lnSpc>
                <a:spcPct val="95000"/>
              </a:lnSpc>
              <a:spcBef>
                <a:spcPts val="900"/>
              </a:spcBef>
              <a:spcAft>
                <a:spcPts val="300"/>
              </a:spcAft>
              <a:buClrTx/>
              <a:buFont typeface="Arial" panose="020B0604020202020204" pitchFamily="34" charset="0"/>
              <a:buNone/>
              <a:defRPr lang="en-US" sz="1600" kern="1200" baseline="0" dirty="0">
                <a:solidFill>
                  <a:schemeClr val="dk1"/>
                </a:solidFill>
                <a:latin typeface="+mn-lt"/>
                <a:ea typeface="+mn-ea"/>
                <a:cs typeface="+mn-cs"/>
              </a:defRPr>
            </a:lvl1pPr>
            <a:lvl2pPr marL="401638" indent="-219075" algn="l" defTabSz="914400" rtl="0" eaLnBrk="1" latinLnBrk="0" hangingPunct="1">
              <a:lnSpc>
                <a:spcPct val="100000"/>
              </a:lnSpc>
              <a:spcBef>
                <a:spcPts val="300"/>
              </a:spcBef>
              <a:spcAft>
                <a:spcPts val="0"/>
              </a:spcAft>
              <a:buClrTx/>
              <a:buFont typeface="Arial" panose="020B0604020202020204" pitchFamily="34" charset="0"/>
              <a:buChar char="•"/>
              <a:tabLst>
                <a:tab pos="2003425" algn="l"/>
              </a:tabLst>
              <a:defRPr sz="1600" kern="1200" baseline="0">
                <a:solidFill>
                  <a:schemeClr val="tx2"/>
                </a:solidFill>
                <a:latin typeface="+mn-lt"/>
                <a:ea typeface="+mn-ea"/>
                <a:cs typeface="+mn-cs"/>
              </a:defRPr>
            </a:lvl2pPr>
            <a:lvl3pPr marL="538163" indent="-136525" algn="l" defTabSz="914400" rtl="0" eaLnBrk="1" latinLnBrk="0" hangingPunct="1">
              <a:lnSpc>
                <a:spcPct val="105000"/>
              </a:lnSpc>
              <a:spcBef>
                <a:spcPts val="300"/>
              </a:spcBef>
              <a:spcAft>
                <a:spcPts val="0"/>
              </a:spcAft>
              <a:buClrTx/>
              <a:buFont typeface="Arial" panose="020B0604020202020204" pitchFamily="34" charset="0"/>
              <a:buChar char="•"/>
              <a:tabLst/>
              <a:defRPr lang="en-US" sz="1400" kern="1200" dirty="0" smtClean="0">
                <a:solidFill>
                  <a:schemeClr val="tx2"/>
                </a:solidFill>
                <a:latin typeface="+mn-lt"/>
                <a:ea typeface="+mn-ea"/>
                <a:cs typeface="+mn-cs"/>
              </a:defRPr>
            </a:lvl3pPr>
            <a:lvl4pPr marL="666750" indent="-128588" algn="l" defTabSz="914400" rtl="0" eaLnBrk="1" latinLnBrk="0" hangingPunct="1">
              <a:lnSpc>
                <a:spcPct val="105000"/>
              </a:lnSpc>
              <a:spcBef>
                <a:spcPts val="150"/>
              </a:spcBef>
              <a:spcAft>
                <a:spcPts val="0"/>
              </a:spcAft>
              <a:buClrTx/>
              <a:buFont typeface="Arial" panose="020B0604020202020204" pitchFamily="34" charset="0"/>
              <a:buChar char="•"/>
              <a:tabLst/>
              <a:defRPr sz="1200" kern="1200">
                <a:solidFill>
                  <a:schemeClr val="tx2"/>
                </a:solidFill>
                <a:latin typeface="+mn-lt"/>
                <a:ea typeface="+mn-ea"/>
                <a:cs typeface="+mn-cs"/>
              </a:defRPr>
            </a:lvl4pPr>
            <a:lvl5pPr marL="838200" indent="-171450" algn="l" defTabSz="914400" rtl="0" eaLnBrk="1" latinLnBrk="0" hangingPunct="1">
              <a:lnSpc>
                <a:spcPct val="95000"/>
              </a:lnSpc>
              <a:spcBef>
                <a:spcPts val="200"/>
              </a:spcBef>
              <a:spcAft>
                <a:spcPts val="0"/>
              </a:spcAft>
              <a:buClrTx/>
              <a:buFont typeface="Arial" panose="020B0604020202020204" pitchFamily="34" charset="0"/>
              <a:buChar char="•"/>
              <a:tabLst/>
              <a:defRPr sz="800" b="0" i="0" kern="1200" spc="0" baseline="0">
                <a:solidFill>
                  <a:schemeClr val="tx2"/>
                </a:solidFill>
                <a:latin typeface="+mn-lt"/>
                <a:ea typeface="+mn-ea"/>
                <a:cs typeface="+mn-cs"/>
              </a:defRPr>
            </a:lvl5pPr>
            <a:lvl6pPr marL="838800" indent="-172800" algn="l" defTabSz="914400" rtl="0" eaLnBrk="1" latinLnBrk="0" hangingPunct="1">
              <a:lnSpc>
                <a:spcPct val="95000"/>
              </a:lnSpc>
              <a:spcBef>
                <a:spcPts val="200"/>
              </a:spcBef>
              <a:buFont typeface="Arial" panose="020B0604020202020204" pitchFamily="34" charset="0"/>
              <a:buChar char="•"/>
              <a:defRPr sz="800" kern="1200">
                <a:solidFill>
                  <a:schemeClr val="tx1"/>
                </a:solidFill>
                <a:latin typeface="+mn-lt"/>
                <a:ea typeface="+mn-ea"/>
                <a:cs typeface="+mn-cs"/>
              </a:defRPr>
            </a:lvl6pPr>
            <a:lvl7pPr marL="838800" indent="-172800" algn="l" defTabSz="914400" rtl="0" eaLnBrk="1" latinLnBrk="0" hangingPunct="1">
              <a:lnSpc>
                <a:spcPct val="95000"/>
              </a:lnSpc>
              <a:spcBef>
                <a:spcPts val="200"/>
              </a:spcBef>
              <a:buFont typeface="Arial" panose="020B0604020202020204" pitchFamily="34" charset="0"/>
              <a:buChar char="•"/>
              <a:defRPr sz="800" kern="1200" baseline="0">
                <a:solidFill>
                  <a:schemeClr val="tx1"/>
                </a:solidFill>
                <a:latin typeface="+mn-lt"/>
                <a:ea typeface="+mn-ea"/>
                <a:cs typeface="+mn-cs"/>
              </a:defRPr>
            </a:lvl7pPr>
            <a:lvl8pPr marL="838800" indent="-172800" algn="l" defTabSz="914400" rtl="0" eaLnBrk="1" latinLnBrk="0" hangingPunct="1">
              <a:lnSpc>
                <a:spcPct val="95000"/>
              </a:lnSpc>
              <a:spcBef>
                <a:spcPts val="200"/>
              </a:spcBef>
              <a:buSzPct val="100000"/>
              <a:buFont typeface="Arial" panose="020B0604020202020204" pitchFamily="34" charset="0"/>
              <a:buChar char="•"/>
              <a:defRPr lang="en-US" sz="800" kern="1200" baseline="0" dirty="0" smtClean="0">
                <a:solidFill>
                  <a:schemeClr val="tx1"/>
                </a:solidFill>
                <a:latin typeface="+mn-lt"/>
                <a:ea typeface="+mn-ea"/>
                <a:cs typeface="+mn-cs"/>
              </a:defRPr>
            </a:lvl8pPr>
            <a:lvl9pPr marL="837450" indent="-171450" algn="l" defTabSz="914400" rtl="0" eaLnBrk="1" latinLnBrk="0" hangingPunct="1">
              <a:lnSpc>
                <a:spcPct val="95000"/>
              </a:lnSpc>
              <a:spcBef>
                <a:spcPts val="200"/>
              </a:spcBef>
              <a:buFont typeface="Arial" panose="020B0604020202020204" pitchFamily="34" charset="0"/>
              <a:buChar char="•"/>
              <a:defRPr sz="800" kern="1200" baseline="0">
                <a:solidFill>
                  <a:schemeClr val="tx1"/>
                </a:solidFill>
                <a:latin typeface="+mn-lt"/>
                <a:ea typeface="+mn-ea"/>
                <a:cs typeface="+mn-cs"/>
              </a:defRPr>
            </a:lvl9pPr>
          </a:lstStyle>
          <a:p>
            <a:endParaRPr lang="en-CA">
              <a:solidFill>
                <a:schemeClr val="tx1"/>
              </a:solidFill>
            </a:endParaRPr>
          </a:p>
        </p:txBody>
      </p:sp>
      <p:sp>
        <p:nvSpPr>
          <p:cNvPr id="16" name="Text Placeholder 15">
            <a:extLst>
              <a:ext uri="{FF2B5EF4-FFF2-40B4-BE49-F238E27FC236}">
                <a16:creationId xmlns:a16="http://schemas.microsoft.com/office/drawing/2014/main" id="{29ED1B69-998A-60D1-325D-1412D1F5E143}"/>
              </a:ext>
            </a:extLst>
          </p:cNvPr>
          <p:cNvSpPr>
            <a:spLocks noGrp="1"/>
          </p:cNvSpPr>
          <p:nvPr>
            <p:ph type="body" sz="quarter" idx="12" hasCustomPrompt="1"/>
          </p:nvPr>
        </p:nvSpPr>
        <p:spPr>
          <a:xfrm>
            <a:off x="8640762" y="628017"/>
            <a:ext cx="3036373" cy="647699"/>
          </a:xfrm>
        </p:spPr>
        <p:txBody>
          <a:bodyPr>
            <a:noAutofit/>
          </a:bodyPr>
          <a:lstStyle>
            <a:lvl1pPr marL="0" indent="0" algn="l" defTabSz="914400" rtl="0" eaLnBrk="1" latinLnBrk="0" hangingPunct="1">
              <a:lnSpc>
                <a:spcPct val="85000"/>
              </a:lnSpc>
              <a:spcBef>
                <a:spcPct val="0"/>
              </a:spcBef>
              <a:buNone/>
              <a:defRPr lang="en-US" sz="2800" kern="2000" spc="-50" baseline="0" dirty="0">
                <a:solidFill>
                  <a:schemeClr val="tx1"/>
                </a:solidFill>
                <a:latin typeface="+mj-lt"/>
                <a:ea typeface="+mj-ea"/>
                <a:cs typeface="+mj-cs"/>
              </a:defRPr>
            </a:lvl1pPr>
          </a:lstStyle>
          <a:p>
            <a:pPr lvl="0"/>
            <a:r>
              <a:rPr lang="en-US"/>
              <a:t>2/1 Title + Content 2 lines maximum</a:t>
            </a:r>
          </a:p>
        </p:txBody>
      </p:sp>
      <p:sp>
        <p:nvSpPr>
          <p:cNvPr id="17" name="Text Placeholder 3">
            <a:extLst>
              <a:ext uri="{FF2B5EF4-FFF2-40B4-BE49-F238E27FC236}">
                <a16:creationId xmlns:a16="http://schemas.microsoft.com/office/drawing/2014/main" id="{FF4B56A6-904F-8642-543E-EAFA3FD79532}"/>
              </a:ext>
            </a:extLst>
          </p:cNvPr>
          <p:cNvSpPr>
            <a:spLocks noGrp="1"/>
          </p:cNvSpPr>
          <p:nvPr>
            <p:ph idx="13" hasCustomPrompt="1"/>
          </p:nvPr>
        </p:nvSpPr>
        <p:spPr>
          <a:xfrm>
            <a:off x="8640763" y="1820860"/>
            <a:ext cx="3036373" cy="4344989"/>
          </a:xfrm>
          <a:prstGeom prst="rect">
            <a:avLst/>
          </a:prstGeom>
        </p:spPr>
        <p:txBody>
          <a:bodyPr vert="horz" lIns="0" tIns="0" rIns="0" bIns="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a:t>Click to edit Parent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Seventh</a:t>
            </a:r>
          </a:p>
          <a:p>
            <a:pPr lvl="7"/>
            <a:r>
              <a:rPr lang="en-US"/>
              <a:t>Eighth</a:t>
            </a:r>
          </a:p>
          <a:p>
            <a:pPr lvl="8"/>
            <a:r>
              <a:rPr lang="en-US"/>
              <a:t>Ninth</a:t>
            </a:r>
          </a:p>
        </p:txBody>
      </p:sp>
      <p:sp>
        <p:nvSpPr>
          <p:cNvPr id="18" name="Text Placeholder 4">
            <a:extLst>
              <a:ext uri="{FF2B5EF4-FFF2-40B4-BE49-F238E27FC236}">
                <a16:creationId xmlns:a16="http://schemas.microsoft.com/office/drawing/2014/main" id="{2579E407-0D27-083D-EA02-25085D9B7802}"/>
              </a:ext>
            </a:extLst>
          </p:cNvPr>
          <p:cNvSpPr>
            <a:spLocks noGrp="1"/>
          </p:cNvSpPr>
          <p:nvPr>
            <p:ph type="body" sz="quarter" idx="14" hasCustomPrompt="1"/>
          </p:nvPr>
        </p:nvSpPr>
        <p:spPr>
          <a:xfrm>
            <a:off x="8640763" y="1387475"/>
            <a:ext cx="3036373" cy="233910"/>
          </a:xfrm>
        </p:spPr>
        <p:txBody>
          <a:bodyPr wrap="square">
            <a:spAutoFit/>
          </a:bodyPr>
          <a:lstStyle>
            <a:lvl1pPr marL="0" indent="0">
              <a:buNone/>
              <a:defRPr lang="en-US" sz="1600" kern="1200" dirty="0">
                <a:solidFill>
                  <a:schemeClr val="tx1"/>
                </a:solidFill>
                <a:latin typeface="+mn-lt"/>
                <a:ea typeface="+mn-ea"/>
                <a:cs typeface="+mn-cs"/>
              </a:defRPr>
            </a:lvl1pPr>
          </a:lstStyle>
          <a:p>
            <a:pPr lvl="0"/>
            <a:r>
              <a:rPr lang="en-US" err="1"/>
              <a:t>Subheader</a:t>
            </a:r>
            <a:endParaRPr lang="en-US"/>
          </a:p>
        </p:txBody>
      </p:sp>
    </p:spTree>
    <p:extLst>
      <p:ext uri="{BB962C8B-B14F-4D97-AF65-F5344CB8AC3E}">
        <p14:creationId xmlns:p14="http://schemas.microsoft.com/office/powerpoint/2010/main" val="41335802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800">
          <p15:clr>
            <a:srgbClr val="FBAE40"/>
          </p15:clr>
        </p15:guide>
        <p15:guide id="2" pos="5443">
          <p15:clr>
            <a:srgbClr val="FBAE40"/>
          </p15:clr>
        </p15:guide>
        <p15:guide id="3" pos="5122">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_Blac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FF81AE-215B-5FF1-AB1E-62DF1D393541}"/>
              </a:ext>
            </a:extLst>
          </p:cNvPr>
          <p:cNvSpPr>
            <a:spLocks noGrp="1"/>
          </p:cNvSpPr>
          <p:nvPr>
            <p:ph type="ftr" sz="quarter" idx="10"/>
          </p:nvPr>
        </p:nvSpPr>
        <p:spPr/>
        <p:txBody>
          <a:bodyPr/>
          <a:lstStyle>
            <a:lvl1pPr>
              <a:defRPr>
                <a:solidFill>
                  <a:schemeClr val="accent6">
                    <a:lumMod val="90000"/>
                  </a:schemeClr>
                </a:solidFill>
              </a:defRPr>
            </a:lvl1pPr>
          </a:lstStyle>
          <a:p>
            <a:endParaRPr lang="en-CA"/>
          </a:p>
        </p:txBody>
      </p:sp>
    </p:spTree>
    <p:extLst>
      <p:ext uri="{BB962C8B-B14F-4D97-AF65-F5344CB8AC3E}">
        <p14:creationId xmlns:p14="http://schemas.microsoft.com/office/powerpoint/2010/main" val="4048370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Photo+Content_Grey">
    <p:bg>
      <p:bgPr>
        <a:solidFill>
          <a:srgbClr val="EFF1F5"/>
        </a:solidFill>
        <a:effectLst/>
      </p:bgPr>
    </p:bg>
    <p:spTree>
      <p:nvGrpSpPr>
        <p:cNvPr id="1" name=""/>
        <p:cNvGrpSpPr/>
        <p:nvPr/>
      </p:nvGrpSpPr>
      <p:grpSpPr>
        <a:xfrm>
          <a:off x="0" y="0"/>
          <a:ext cx="0" cy="0"/>
          <a:chOff x="0" y="0"/>
          <a:chExt cx="0" cy="0"/>
        </a:xfrm>
      </p:grpSpPr>
      <p:sp>
        <p:nvSpPr>
          <p:cNvPr id="7" name="Text Placeholder 9">
            <a:extLst>
              <a:ext uri="{FF2B5EF4-FFF2-40B4-BE49-F238E27FC236}">
                <a16:creationId xmlns:a16="http://schemas.microsoft.com/office/drawing/2014/main" id="{1EF4F402-80EC-EAD4-D6B0-92C2479FFEFA}"/>
              </a:ext>
            </a:extLst>
          </p:cNvPr>
          <p:cNvSpPr>
            <a:spLocks noGrp="1"/>
          </p:cNvSpPr>
          <p:nvPr>
            <p:ph type="body" sz="quarter" idx="14" hasCustomPrompt="1"/>
          </p:nvPr>
        </p:nvSpPr>
        <p:spPr>
          <a:xfrm>
            <a:off x="515937" y="1196975"/>
            <a:ext cx="5327651" cy="1198115"/>
          </a:xfrm>
        </p:spPr>
        <p:txBody>
          <a:bodyPr wrap="square" anchor="b">
            <a:noAutofit/>
          </a:bodyPr>
          <a:lstStyle>
            <a:lvl1pPr marL="0" indent="0">
              <a:buNone/>
              <a:defRPr sz="1300" cap="all" spc="150" baseline="0">
                <a:solidFill>
                  <a:schemeClr val="tx1"/>
                </a:solidFill>
              </a:defRPr>
            </a:lvl1pPr>
          </a:lstStyle>
          <a:p>
            <a:pPr lvl="0"/>
            <a:r>
              <a:rPr lang="en-US"/>
              <a:t>EYEBROW HEADER</a:t>
            </a:r>
          </a:p>
        </p:txBody>
      </p:sp>
      <p:sp>
        <p:nvSpPr>
          <p:cNvPr id="8" name="Title 13">
            <a:extLst>
              <a:ext uri="{FF2B5EF4-FFF2-40B4-BE49-F238E27FC236}">
                <a16:creationId xmlns:a16="http://schemas.microsoft.com/office/drawing/2014/main" id="{916C630D-BED9-DA86-9AE9-767BC6DB8DF6}"/>
              </a:ext>
            </a:extLst>
          </p:cNvPr>
          <p:cNvSpPr>
            <a:spLocks noGrp="1"/>
          </p:cNvSpPr>
          <p:nvPr>
            <p:ph type="title" hasCustomPrompt="1"/>
          </p:nvPr>
        </p:nvSpPr>
        <p:spPr>
          <a:xfrm>
            <a:off x="515937" y="2711631"/>
            <a:ext cx="5327651" cy="730069"/>
          </a:xfrm>
        </p:spPr>
        <p:txBody>
          <a:bodyPr anchor="t"/>
          <a:lstStyle>
            <a:lvl1pPr algn="l" defTabSz="914400" rtl="0" eaLnBrk="1" latinLnBrk="0" hangingPunct="1">
              <a:lnSpc>
                <a:spcPct val="85000"/>
              </a:lnSpc>
              <a:spcBef>
                <a:spcPct val="0"/>
              </a:spcBef>
              <a:buNone/>
              <a:defRPr lang="en-US" sz="2800" kern="2000" spc="-50" baseline="0" dirty="0">
                <a:solidFill>
                  <a:schemeClr val="accent1"/>
                </a:solidFill>
                <a:latin typeface="+mj-lt"/>
                <a:ea typeface="+mj-ea"/>
                <a:cs typeface="+mj-cs"/>
              </a:defRPr>
            </a:lvl1pPr>
          </a:lstStyle>
          <a:p>
            <a:r>
              <a:rPr lang="en-US"/>
              <a:t>2:1 Content &amp; Photo layout </a:t>
            </a:r>
            <a:br>
              <a:rPr lang="en-US"/>
            </a:br>
            <a:r>
              <a:rPr lang="en-US"/>
              <a:t>Title 2 lines maximum</a:t>
            </a:r>
          </a:p>
        </p:txBody>
      </p:sp>
      <p:sp>
        <p:nvSpPr>
          <p:cNvPr id="6" name="Picture Placeholder 5">
            <a:extLst>
              <a:ext uri="{FF2B5EF4-FFF2-40B4-BE49-F238E27FC236}">
                <a16:creationId xmlns:a16="http://schemas.microsoft.com/office/drawing/2014/main" id="{DA15A8F4-EB1B-C6FB-9726-07ED95F48A6D}"/>
              </a:ext>
            </a:extLst>
          </p:cNvPr>
          <p:cNvSpPr>
            <a:spLocks noGrp="1" noChangeAspect="1"/>
          </p:cNvSpPr>
          <p:nvPr>
            <p:ph type="pic" sz="quarter" idx="12" hasCustomPrompt="1"/>
          </p:nvPr>
        </p:nvSpPr>
        <p:spPr>
          <a:xfrm>
            <a:off x="7150937" y="0"/>
            <a:ext cx="5041063" cy="6858000"/>
          </a:xfrm>
          <a:custGeom>
            <a:avLst/>
            <a:gdLst>
              <a:gd name="connsiteX0" fmla="*/ 1341684 w 5041063"/>
              <a:gd name="connsiteY0" fmla="*/ 0 h 6858000"/>
              <a:gd name="connsiteX1" fmla="*/ 5041063 w 5041063"/>
              <a:gd name="connsiteY1" fmla="*/ 0 h 6858000"/>
              <a:gd name="connsiteX2" fmla="*/ 5041063 w 5041063"/>
              <a:gd name="connsiteY2" fmla="*/ 6858000 h 6858000"/>
              <a:gd name="connsiteX3" fmla="*/ 1681589 w 5041063"/>
              <a:gd name="connsiteY3" fmla="*/ 6858000 h 6858000"/>
              <a:gd name="connsiteX4" fmla="*/ 1527585 w 5041063"/>
              <a:gd name="connsiteY4" fmla="*/ 6724571 h 6858000"/>
              <a:gd name="connsiteX5" fmla="*/ 0 w 5041063"/>
              <a:gd name="connsiteY5" fmla="*/ 3272503 h 6858000"/>
              <a:gd name="connsiteX6" fmla="*/ 1211269 w 5041063"/>
              <a:gd name="connsiteY6" fmla="*/ 1368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41063" h="6858000">
                <a:moveTo>
                  <a:pt x="1341684" y="0"/>
                </a:moveTo>
                <a:lnTo>
                  <a:pt x="5041063" y="0"/>
                </a:lnTo>
                <a:lnTo>
                  <a:pt x="5041063" y="6858000"/>
                </a:lnTo>
                <a:lnTo>
                  <a:pt x="1681589" y="6858000"/>
                </a:lnTo>
                <a:lnTo>
                  <a:pt x="1527585" y="6724571"/>
                </a:lnTo>
                <a:cubicBezTo>
                  <a:pt x="589158" y="5871472"/>
                  <a:pt x="0" y="4640804"/>
                  <a:pt x="0" y="3272503"/>
                </a:cubicBezTo>
                <a:cubicBezTo>
                  <a:pt x="0" y="2065179"/>
                  <a:pt x="458687" y="965008"/>
                  <a:pt x="1211269" y="136816"/>
                </a:cubicBezTo>
                <a:close/>
              </a:path>
            </a:pathLst>
          </a:custGeom>
          <a:noFill/>
        </p:spPr>
        <p:txBody>
          <a:bodyPr wrap="square" lIns="540000" rIns="0" anchor="ctr">
            <a:noAutofit/>
          </a:bodyPr>
          <a:lstStyle>
            <a:lvl1pPr marL="0" indent="0">
              <a:buNone/>
              <a:defRPr sz="3000">
                <a:solidFill>
                  <a:schemeClr val="accent1"/>
                </a:solidFill>
              </a:defRPr>
            </a:lvl1pPr>
          </a:lstStyle>
          <a:p>
            <a:r>
              <a:rPr lang="en-US"/>
              <a:t>Click the icon to insert photo</a:t>
            </a:r>
          </a:p>
        </p:txBody>
      </p:sp>
      <p:grpSp>
        <p:nvGrpSpPr>
          <p:cNvPr id="61" name="Group 60">
            <a:extLst>
              <a:ext uri="{FF2B5EF4-FFF2-40B4-BE49-F238E27FC236}">
                <a16:creationId xmlns:a16="http://schemas.microsoft.com/office/drawing/2014/main" id="{A59941B7-9A25-7010-6F36-00C29BC4C7FB}"/>
              </a:ext>
            </a:extLst>
          </p:cNvPr>
          <p:cNvGrpSpPr/>
          <p:nvPr userDrawn="1"/>
        </p:nvGrpSpPr>
        <p:grpSpPr>
          <a:xfrm>
            <a:off x="12290489" y="-1"/>
            <a:ext cx="2910882" cy="6858001"/>
            <a:chOff x="12290489" y="-1"/>
            <a:chExt cx="2910882" cy="6858001"/>
          </a:xfrm>
        </p:grpSpPr>
        <p:sp>
          <p:nvSpPr>
            <p:cNvPr id="62" name="Rectangle 61">
              <a:extLst>
                <a:ext uri="{FF2B5EF4-FFF2-40B4-BE49-F238E27FC236}">
                  <a16:creationId xmlns:a16="http://schemas.microsoft.com/office/drawing/2014/main" id="{A6DF8A14-6328-8070-21E3-899DC89E1486}"/>
                </a:ext>
              </a:extLst>
            </p:cNvPr>
            <p:cNvSpPr/>
            <p:nvPr userDrawn="1"/>
          </p:nvSpPr>
          <p:spPr>
            <a:xfrm>
              <a:off x="12290489" y="-1"/>
              <a:ext cx="2735151" cy="6858001"/>
            </a:xfrm>
            <a:prstGeom prst="rect">
              <a:avLst/>
            </a:prstGeom>
            <a:solidFill>
              <a:srgbClr val="EFF1F5"/>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ptos" panose="02110004020202020204"/>
                <a:ea typeface="+mn-ea"/>
                <a:cs typeface="Aparajita" panose="02020603050405020304" pitchFamily="18" charset="0"/>
              </a:endParaRPr>
            </a:p>
          </p:txBody>
        </p:sp>
        <p:sp>
          <p:nvSpPr>
            <p:cNvPr id="63" name="TextBox 62">
              <a:extLst>
                <a:ext uri="{FF2B5EF4-FFF2-40B4-BE49-F238E27FC236}">
                  <a16:creationId xmlns:a16="http://schemas.microsoft.com/office/drawing/2014/main" id="{8E7B8941-4100-72EE-4072-7ECAE54DE16B}"/>
                </a:ext>
              </a:extLst>
            </p:cNvPr>
            <p:cNvSpPr txBox="1"/>
            <p:nvPr userDrawn="1"/>
          </p:nvSpPr>
          <p:spPr>
            <a:xfrm>
              <a:off x="12449814" y="173148"/>
              <a:ext cx="1534074" cy="169277"/>
            </a:xfrm>
            <a:prstGeom prst="rect">
              <a:avLst/>
            </a:prstGeom>
          </p:spPr>
          <p:txBody>
            <a:bodyPr vert="horz" wrap="none" lIns="0" tIns="0" rIns="0" bIns="0" rtlCol="0" anchor="t">
              <a:spAutoFit/>
            </a:bodyPr>
            <a:lstStyle>
              <a:defPPr>
                <a:defRPr lang="en-US"/>
              </a:defPPr>
              <a:lvl1pPr>
                <a:defRPr sz="1100">
                  <a:solidFill>
                    <a:schemeClr val="accent2"/>
                  </a:solidFill>
                  <a:latin typeface="Arial" charset="0"/>
                  <a:ea typeface="Arial" charset="0"/>
                  <a:cs typeface="Arial"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HOW TO ADD AN IMAGE</a:t>
              </a:r>
            </a:p>
          </p:txBody>
        </p:sp>
        <p:cxnSp>
          <p:nvCxnSpPr>
            <p:cNvPr id="64" name="Straight Connector 63">
              <a:extLst>
                <a:ext uri="{FF2B5EF4-FFF2-40B4-BE49-F238E27FC236}">
                  <a16:creationId xmlns:a16="http://schemas.microsoft.com/office/drawing/2014/main" id="{14B5E4A1-C159-60E1-C73F-985F6C4B55D0}"/>
                </a:ext>
              </a:extLst>
            </p:cNvPr>
            <p:cNvCxnSpPr>
              <a:cxnSpLocks/>
            </p:cNvCxnSpPr>
            <p:nvPr userDrawn="1"/>
          </p:nvCxnSpPr>
          <p:spPr>
            <a:xfrm>
              <a:off x="12449814" y="423012"/>
              <a:ext cx="270000" cy="0"/>
            </a:xfrm>
            <a:prstGeom prst="line">
              <a:avLst/>
            </a:prstGeom>
            <a:noFill/>
            <a:ln w="19050" cap="flat" cmpd="sng" algn="ctr">
              <a:solidFill>
                <a:srgbClr val="2A2AEA"/>
              </a:solidFill>
              <a:prstDash val="solid"/>
            </a:ln>
            <a:effectLst/>
          </p:spPr>
        </p:cxnSp>
        <p:sp>
          <p:nvSpPr>
            <p:cNvPr id="65" name="TextBox 64">
              <a:extLst>
                <a:ext uri="{FF2B5EF4-FFF2-40B4-BE49-F238E27FC236}">
                  <a16:creationId xmlns:a16="http://schemas.microsoft.com/office/drawing/2014/main" id="{A2A14F74-9426-084C-D598-93A32AA4A42E}"/>
                </a:ext>
              </a:extLst>
            </p:cNvPr>
            <p:cNvSpPr txBox="1"/>
            <p:nvPr userDrawn="1"/>
          </p:nvSpPr>
          <p:spPr>
            <a:xfrm>
              <a:off x="12614407" y="1281322"/>
              <a:ext cx="2297338" cy="606192"/>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marR="0" lvl="0" indent="0" defTabSz="914400" eaLnBrk="1" fontAlgn="auto" latinLnBrk="0" hangingPunct="1">
                <a:lnSpc>
                  <a:spcPct val="100000"/>
                </a:lnSpc>
                <a:spcBef>
                  <a:spcPts val="900"/>
                </a:spcBef>
                <a:spcAft>
                  <a:spcPts val="300"/>
                </a:spcAft>
                <a:buClrTx/>
                <a:buSzTx/>
                <a:buFont typeface="Arial" panose="020B0604020202020204" pitchFamily="34" charset="0"/>
                <a:buNone/>
                <a:tabLst/>
                <a:defRPr/>
              </a:pPr>
              <a:r>
                <a:rPr kumimoji="0" lang="en-US" sz="600" b="1" i="0" u="none" strike="noStrike" kern="0" cap="all" spc="20" normalizeH="0" baseline="0" noProof="0">
                  <a:ln>
                    <a:noFill/>
                  </a:ln>
                  <a:solidFill>
                    <a:srgbClr val="000000"/>
                  </a:solidFill>
                  <a:effectLst/>
                  <a:uLnTx/>
                  <a:uFillTx/>
                  <a:latin typeface="Aptos" panose="020B0004020202020204" pitchFamily="34" charset="0"/>
                  <a:cs typeface="Aparajita" panose="02020603050405020304" pitchFamily="18" charset="0"/>
                </a:rPr>
                <a:t>Method 1: </a:t>
              </a:r>
              <a:r>
                <a:rPr kumimoji="0" lang="en-US" sz="600" b="0" i="0" u="none" strike="noStrike" kern="0" cap="all" spc="20" normalizeH="0" baseline="0" noProof="0">
                  <a:ln>
                    <a:noFill/>
                  </a:ln>
                  <a:solidFill>
                    <a:srgbClr val="000000"/>
                  </a:solidFill>
                  <a:effectLst/>
                  <a:uLnTx/>
                  <a:uFillTx/>
                  <a:latin typeface="Aptos" panose="020B0004020202020204" pitchFamily="34" charset="0"/>
                  <a:cs typeface="Aparajita" panose="02020603050405020304" pitchFamily="18" charset="0"/>
                </a:rPr>
                <a:t>from file browser</a:t>
              </a:r>
            </a:p>
            <a:p>
              <a:pPr marL="0" marR="0" lvl="1" indent="0" defTabSz="914400" eaLnBrk="1" fontAlgn="auto" latinLnBrk="0" hangingPunct="1">
                <a:lnSpc>
                  <a:spcPct val="90000"/>
                </a:lnSpc>
                <a:spcBef>
                  <a:spcPts val="0"/>
                </a:spcBef>
                <a:spcAft>
                  <a:spcPts val="300"/>
                </a:spcAft>
                <a:buClrTx/>
                <a:buSzTx/>
                <a:buFontTx/>
                <a:buNone/>
                <a:tabLst/>
                <a:defRPr/>
              </a:pPr>
              <a:r>
                <a:rPr kumimoji="0" lang="en-US" sz="105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Drag the image onto the slide.</a:t>
              </a:r>
            </a:p>
            <a:p>
              <a:pPr marL="0" marR="0" lvl="1" indent="0" defTabSz="914400" eaLnBrk="1" fontAlgn="auto" latinLnBrk="0" hangingPunct="1">
                <a:lnSpc>
                  <a:spcPct val="90000"/>
                </a:lnSpc>
                <a:spcBef>
                  <a:spcPts val="0"/>
                </a:spcBef>
                <a:spcAft>
                  <a:spcPts val="300"/>
                </a:spcAft>
                <a:buClrTx/>
                <a:buSzTx/>
                <a:buFontTx/>
                <a:buNone/>
                <a:tabLst/>
                <a:defRPr/>
              </a:pPr>
              <a:r>
                <a:rPr kumimoji="0" lang="en-US" sz="70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Note: If there are multiple image placeholders on the slide, select the intended placeholder before dragging in the image to let PowerPoint know where you want it.</a:t>
              </a:r>
              <a:endParaRPr kumimoji="0" lang="en-US" sz="100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endParaRPr>
            </a:p>
          </p:txBody>
        </p:sp>
        <p:sp>
          <p:nvSpPr>
            <p:cNvPr id="66" name="TextBox 65">
              <a:extLst>
                <a:ext uri="{FF2B5EF4-FFF2-40B4-BE49-F238E27FC236}">
                  <a16:creationId xmlns:a16="http://schemas.microsoft.com/office/drawing/2014/main" id="{7774B1FD-3A42-89B4-CE15-FEF60FD715E2}"/>
                </a:ext>
              </a:extLst>
            </p:cNvPr>
            <p:cNvSpPr txBox="1">
              <a:spLocks noChangeAspect="1"/>
            </p:cNvSpPr>
            <p:nvPr/>
          </p:nvSpPr>
          <p:spPr>
            <a:xfrm>
              <a:off x="12449814" y="566082"/>
              <a:ext cx="114706" cy="114706"/>
            </a:xfrm>
            <a:prstGeom prst="ellipse">
              <a:avLst/>
            </a:prstGeom>
            <a:solidFill>
              <a:srgbClr val="2A2AEA"/>
            </a:solidFill>
          </p:spPr>
          <p:txBody>
            <a:bodyPr vert="horz"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ea typeface="Arial" charset="0"/>
                  <a:cs typeface="Aparajita" panose="02020603050405020304" pitchFamily="18" charset="0"/>
                </a:rPr>
                <a:t>1</a:t>
              </a:r>
            </a:p>
          </p:txBody>
        </p:sp>
        <p:sp>
          <p:nvSpPr>
            <p:cNvPr id="67" name="TextBox 66">
              <a:extLst>
                <a:ext uri="{FF2B5EF4-FFF2-40B4-BE49-F238E27FC236}">
                  <a16:creationId xmlns:a16="http://schemas.microsoft.com/office/drawing/2014/main" id="{66E06FEF-76B6-96BB-EFF3-5A58DB545384}"/>
                </a:ext>
              </a:extLst>
            </p:cNvPr>
            <p:cNvSpPr txBox="1">
              <a:spLocks noChangeAspect="1"/>
            </p:cNvSpPr>
            <p:nvPr/>
          </p:nvSpPr>
          <p:spPr>
            <a:xfrm>
              <a:off x="12449814" y="1018081"/>
              <a:ext cx="114706" cy="114706"/>
            </a:xfrm>
            <a:prstGeom prst="ellipse">
              <a:avLst/>
            </a:prstGeom>
            <a:solidFill>
              <a:srgbClr val="2A2AEA"/>
            </a:solidFill>
          </p:spPr>
          <p:txBody>
            <a:bodyPr vert="horz"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ea typeface="Arial" charset="0"/>
                  <a:cs typeface="Aparajita" panose="02020603050405020304" pitchFamily="18" charset="0"/>
                </a:rPr>
                <a:t>2</a:t>
              </a:r>
            </a:p>
          </p:txBody>
        </p:sp>
        <p:sp>
          <p:nvSpPr>
            <p:cNvPr id="68" name="TextBox 67">
              <a:extLst>
                <a:ext uri="{FF2B5EF4-FFF2-40B4-BE49-F238E27FC236}">
                  <a16:creationId xmlns:a16="http://schemas.microsoft.com/office/drawing/2014/main" id="{665E6D2D-A823-E8EA-76CE-20F2854A9DDE}"/>
                </a:ext>
              </a:extLst>
            </p:cNvPr>
            <p:cNvSpPr txBox="1"/>
            <p:nvPr userDrawn="1"/>
          </p:nvSpPr>
          <p:spPr>
            <a:xfrm>
              <a:off x="12614406" y="545515"/>
              <a:ext cx="2586965" cy="612988"/>
            </a:xfrm>
            <a:prstGeom prst="rect">
              <a:avLst/>
            </a:prstGeom>
          </p:spPr>
          <p:txBody>
            <a:bodyPr vert="horz" wrap="square" lIns="0" tIns="0" rIns="0" bIns="0" rtlCol="0" anchor="t">
              <a:spAutoFit/>
            </a:bodyPr>
            <a:lstStyle>
              <a:defPPr>
                <a:defRPr lang="en-US"/>
              </a:defPPr>
              <a:lvl1pPr lvl="0">
                <a:spcBef>
                  <a:spcPts val="1000"/>
                </a:spcBef>
                <a:spcAft>
                  <a:spcPts val="300"/>
                </a:spcAft>
                <a:defRPr sz="1050" b="0" cap="none" spc="0" baseline="0">
                  <a:solidFill>
                    <a:schemeClr val="bg1"/>
                  </a:solidFill>
                  <a:latin typeface="Arial" charset="0"/>
                  <a:ea typeface="Arial" charset="0"/>
                  <a:cs typeface="Arial" charset="0"/>
                </a:defRPr>
              </a:lvl1pPr>
              <a:lvl2pPr marL="134938" lvl="1" indent="-131763">
                <a:lnSpc>
                  <a:spcPct val="90000"/>
                </a:lnSpc>
                <a:spcAft>
                  <a:spcPts val="300"/>
                </a:spcAft>
                <a:buFont typeface="Wingdings" pitchFamily="2" charset="2"/>
                <a:buChar char="§"/>
                <a:tabLst/>
                <a:defRPr sz="9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marR="0" lvl="0" indent="0" defTabSz="914400" eaLnBrk="1" fontAlgn="auto" latinLnBrk="0" hangingPunct="1">
                <a:lnSpc>
                  <a:spcPct val="100000"/>
                </a:lnSpc>
                <a:spcBef>
                  <a:spcPts val="700"/>
                </a:spcBef>
                <a:spcAft>
                  <a:spcPts val="300"/>
                </a:spcAft>
                <a:buClrTx/>
                <a:buSzTx/>
                <a:buFontTx/>
                <a:buNone/>
                <a:tabLst/>
                <a:defRPr/>
              </a:pPr>
              <a:r>
                <a:rPr kumimoji="0" lang="en-US" sz="105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Source images from the </a:t>
              </a:r>
              <a:r>
                <a:rPr kumimoji="0" lang="en-US" sz="1050" b="0" i="0" u="none" strike="noStrike" kern="0" cap="none" spc="0" normalizeH="0" baseline="0" noProof="0">
                  <a:ln>
                    <a:noFill/>
                  </a:ln>
                  <a:solidFill>
                    <a:srgbClr val="2A2AEA"/>
                  </a:solidFill>
                  <a:effectLst/>
                  <a:uLnTx/>
                  <a:uFillTx/>
                  <a:latin typeface="Aptos" panose="020B0004020202020204" pitchFamily="34" charset="0"/>
                  <a:cs typeface="Aparajita" panose="02020603050405020304" pitchFamily="18" charset="0"/>
                </a:rPr>
                <a:t>Qualcomm Brand Portal</a:t>
              </a:r>
            </a:p>
            <a:p>
              <a:pPr marL="0" marR="0" lvl="0" indent="0" defTabSz="914400" eaLnBrk="1" fontAlgn="auto" latinLnBrk="0" hangingPunct="1">
                <a:lnSpc>
                  <a:spcPct val="100000"/>
                </a:lnSpc>
                <a:spcBef>
                  <a:spcPts val="700"/>
                </a:spcBef>
                <a:spcAft>
                  <a:spcPts val="300"/>
                </a:spcAft>
                <a:buClrTx/>
                <a:buSzTx/>
                <a:buFontTx/>
                <a:buNone/>
                <a:tabLst/>
                <a:defRPr/>
              </a:pPr>
              <a:r>
                <a:rPr kumimoji="0" lang="en-US" sz="105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Add the image to the placeholder.</a:t>
              </a:r>
            </a:p>
          </p:txBody>
        </p:sp>
        <p:sp>
          <p:nvSpPr>
            <p:cNvPr id="69" name="TextBox 68">
              <a:extLst>
                <a:ext uri="{FF2B5EF4-FFF2-40B4-BE49-F238E27FC236}">
                  <a16:creationId xmlns:a16="http://schemas.microsoft.com/office/drawing/2014/main" id="{A7378AF1-B2C0-2306-0CDD-E3EFD845B69F}"/>
                </a:ext>
              </a:extLst>
            </p:cNvPr>
            <p:cNvSpPr txBox="1"/>
            <p:nvPr userDrawn="1"/>
          </p:nvSpPr>
          <p:spPr>
            <a:xfrm>
              <a:off x="12614407" y="1990969"/>
              <a:ext cx="1981357" cy="605550"/>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marR="0" lvl="0" indent="0" defTabSz="914400" eaLnBrk="1" fontAlgn="auto" latinLnBrk="0" hangingPunct="1">
                <a:lnSpc>
                  <a:spcPct val="100000"/>
                </a:lnSpc>
                <a:spcBef>
                  <a:spcPts val="900"/>
                </a:spcBef>
                <a:spcAft>
                  <a:spcPts val="300"/>
                </a:spcAft>
                <a:buClrTx/>
                <a:buSzTx/>
                <a:buFont typeface="Arial" panose="020B0604020202020204" pitchFamily="34" charset="0"/>
                <a:buNone/>
                <a:tabLst/>
                <a:defRPr/>
              </a:pPr>
              <a:r>
                <a:rPr kumimoji="0" lang="en-US" sz="600" b="1" i="0" u="none" strike="noStrike" kern="0" cap="all" spc="20" normalizeH="0" baseline="0" noProof="0">
                  <a:ln>
                    <a:noFill/>
                  </a:ln>
                  <a:solidFill>
                    <a:srgbClr val="000000"/>
                  </a:solidFill>
                  <a:effectLst/>
                  <a:uLnTx/>
                  <a:uFillTx/>
                  <a:latin typeface="Aptos" panose="020B0004020202020204" pitchFamily="34" charset="0"/>
                  <a:cs typeface="Aparajita" panose="02020603050405020304" pitchFamily="18" charset="0"/>
                </a:rPr>
                <a:t>Method 2: </a:t>
              </a:r>
              <a:r>
                <a:rPr kumimoji="0" lang="en-US" sz="600" b="0" i="0" u="none" strike="noStrike" kern="0" cap="all" spc="20" normalizeH="0" baseline="0" noProof="0">
                  <a:ln>
                    <a:noFill/>
                  </a:ln>
                  <a:solidFill>
                    <a:srgbClr val="000000"/>
                  </a:solidFill>
                  <a:effectLst/>
                  <a:uLnTx/>
                  <a:uFillTx/>
                  <a:latin typeface="Aptos" panose="020B0004020202020204" pitchFamily="34" charset="0"/>
                  <a:cs typeface="Aparajita" panose="02020603050405020304" pitchFamily="18" charset="0"/>
                </a:rPr>
                <a:t>Paste from clipboard</a:t>
              </a:r>
            </a:p>
            <a:p>
              <a:pPr marL="0" marR="0" lvl="1" indent="0" defTabSz="914400" eaLnBrk="1" fontAlgn="auto" latinLnBrk="0" hangingPunct="1">
                <a:lnSpc>
                  <a:spcPct val="90000"/>
                </a:lnSpc>
                <a:spcBef>
                  <a:spcPts val="0"/>
                </a:spcBef>
                <a:spcAft>
                  <a:spcPts val="300"/>
                </a:spcAft>
                <a:buClrTx/>
                <a:buSzTx/>
                <a:buFontTx/>
                <a:buNone/>
                <a:tabLst/>
                <a:defRPr/>
              </a:pPr>
              <a:r>
                <a:rPr kumimoji="0" lang="en-US" sz="105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Select the image placeholder.</a:t>
              </a:r>
            </a:p>
            <a:p>
              <a:pPr marL="0" marR="0" lvl="1" indent="0" defTabSz="914400" eaLnBrk="1" fontAlgn="auto" latinLnBrk="0" hangingPunct="1">
                <a:lnSpc>
                  <a:spcPct val="90000"/>
                </a:lnSpc>
                <a:spcBef>
                  <a:spcPts val="0"/>
                </a:spcBef>
                <a:spcAft>
                  <a:spcPts val="300"/>
                </a:spcAft>
                <a:buClrTx/>
                <a:buSzTx/>
                <a:buFontTx/>
                <a:buNone/>
                <a:tabLst/>
                <a:defRPr/>
              </a:pPr>
              <a:r>
                <a:rPr kumimoji="0" lang="en-US" sz="105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Right-click or use keyboard shortcuts to paste the image.</a:t>
              </a:r>
            </a:p>
          </p:txBody>
        </p:sp>
        <p:sp>
          <p:nvSpPr>
            <p:cNvPr id="70" name="TextBox 69">
              <a:extLst>
                <a:ext uri="{FF2B5EF4-FFF2-40B4-BE49-F238E27FC236}">
                  <a16:creationId xmlns:a16="http://schemas.microsoft.com/office/drawing/2014/main" id="{18618AE4-6077-F70C-8FA8-828AC67E11D8}"/>
                </a:ext>
              </a:extLst>
            </p:cNvPr>
            <p:cNvSpPr txBox="1"/>
            <p:nvPr userDrawn="1"/>
          </p:nvSpPr>
          <p:spPr>
            <a:xfrm>
              <a:off x="12614407" y="2699974"/>
              <a:ext cx="2297338" cy="421654"/>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marR="0" lvl="0" indent="0" defTabSz="914400" eaLnBrk="1" fontAlgn="auto" latinLnBrk="0" hangingPunct="1">
                <a:lnSpc>
                  <a:spcPct val="100000"/>
                </a:lnSpc>
                <a:spcBef>
                  <a:spcPts val="900"/>
                </a:spcBef>
                <a:spcAft>
                  <a:spcPts val="300"/>
                </a:spcAft>
                <a:buClrTx/>
                <a:buSzTx/>
                <a:buFont typeface="Arial" panose="020B0604020202020204" pitchFamily="34" charset="0"/>
                <a:buNone/>
                <a:tabLst/>
                <a:defRPr/>
              </a:pPr>
              <a:r>
                <a:rPr kumimoji="0" lang="en-US" sz="600" b="1" i="0" u="none" strike="noStrike" kern="0" cap="all" spc="20" normalizeH="0" baseline="0" noProof="0">
                  <a:ln>
                    <a:noFill/>
                  </a:ln>
                  <a:solidFill>
                    <a:srgbClr val="000000"/>
                  </a:solidFill>
                  <a:effectLst/>
                  <a:uLnTx/>
                  <a:uFillTx/>
                  <a:latin typeface="Aptos" panose="020B0004020202020204" pitchFamily="34" charset="0"/>
                  <a:cs typeface="Aparajita" panose="02020603050405020304" pitchFamily="18" charset="0"/>
                </a:rPr>
                <a:t>Method 3: </a:t>
              </a:r>
              <a:r>
                <a:rPr kumimoji="0" lang="en-US" sz="600" b="0" i="0" u="none" strike="noStrike" kern="0" cap="all" spc="20" normalizeH="0" baseline="0" noProof="0">
                  <a:ln>
                    <a:noFill/>
                  </a:ln>
                  <a:solidFill>
                    <a:srgbClr val="000000"/>
                  </a:solidFill>
                  <a:effectLst/>
                  <a:uLnTx/>
                  <a:uFillTx/>
                  <a:latin typeface="Aptos" panose="020B0004020202020204" pitchFamily="34" charset="0"/>
                  <a:cs typeface="Aparajita" panose="02020603050405020304" pitchFamily="18" charset="0"/>
                </a:rPr>
                <a:t>Placeholder icon</a:t>
              </a:r>
            </a:p>
            <a:p>
              <a:pPr marL="0" marR="0" lvl="1" indent="0" defTabSz="914400" eaLnBrk="1" fontAlgn="auto" latinLnBrk="0" hangingPunct="1">
                <a:lnSpc>
                  <a:spcPct val="90000"/>
                </a:lnSpc>
                <a:spcBef>
                  <a:spcPts val="0"/>
                </a:spcBef>
                <a:spcAft>
                  <a:spcPts val="300"/>
                </a:spcAft>
                <a:buClrTx/>
                <a:buSzTx/>
                <a:buFontTx/>
                <a:buNone/>
                <a:tabLst/>
                <a:defRPr/>
              </a:pPr>
              <a:r>
                <a:rPr kumimoji="0" lang="en-US" sz="105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Click the image icon inside the placeholder to browse for an image.</a:t>
              </a:r>
            </a:p>
          </p:txBody>
        </p:sp>
        <p:grpSp>
          <p:nvGrpSpPr>
            <p:cNvPr id="71" name="Group 70">
              <a:extLst>
                <a:ext uri="{FF2B5EF4-FFF2-40B4-BE49-F238E27FC236}">
                  <a16:creationId xmlns:a16="http://schemas.microsoft.com/office/drawing/2014/main" id="{4573C732-F749-0118-BF2C-4792F4D490B7}"/>
                </a:ext>
              </a:extLst>
            </p:cNvPr>
            <p:cNvGrpSpPr/>
            <p:nvPr userDrawn="1"/>
          </p:nvGrpSpPr>
          <p:grpSpPr>
            <a:xfrm>
              <a:off x="12429548" y="3236396"/>
              <a:ext cx="2735151" cy="1280928"/>
              <a:chOff x="9286315" y="6976989"/>
              <a:chExt cx="2735151" cy="1280928"/>
            </a:xfrm>
          </p:grpSpPr>
          <p:sp>
            <p:nvSpPr>
              <p:cNvPr id="82" name="Rectangle 81">
                <a:extLst>
                  <a:ext uri="{FF2B5EF4-FFF2-40B4-BE49-F238E27FC236}">
                    <a16:creationId xmlns:a16="http://schemas.microsoft.com/office/drawing/2014/main" id="{992F07AB-0591-D65B-CE2B-9211787E1E62}"/>
                  </a:ext>
                </a:extLst>
              </p:cNvPr>
              <p:cNvSpPr/>
              <p:nvPr userDrawn="1"/>
            </p:nvSpPr>
            <p:spPr>
              <a:xfrm>
                <a:off x="9286315" y="6976989"/>
                <a:ext cx="2735151" cy="1280928"/>
              </a:xfrm>
              <a:prstGeom prst="rect">
                <a:avLst/>
              </a:prstGeom>
              <a:solidFill>
                <a:srgbClr val="000000"/>
              </a:solidFill>
              <a:ln w="25400" cap="flat" cmpd="sng" algn="ctr">
                <a:solidFill>
                  <a:srgbClr val="EFF1F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ptos" panose="02110004020202020204"/>
                  <a:ea typeface="+mn-ea"/>
                  <a:cs typeface="Aparajita" panose="02020603050405020304" pitchFamily="18" charset="0"/>
                </a:endParaRPr>
              </a:p>
            </p:txBody>
          </p:sp>
          <p:sp>
            <p:nvSpPr>
              <p:cNvPr id="83" name="TextBox 82">
                <a:extLst>
                  <a:ext uri="{FF2B5EF4-FFF2-40B4-BE49-F238E27FC236}">
                    <a16:creationId xmlns:a16="http://schemas.microsoft.com/office/drawing/2014/main" id="{8055E4CF-B7B4-80D8-847D-6A509AC2D067}"/>
                  </a:ext>
                </a:extLst>
              </p:cNvPr>
              <p:cNvSpPr txBox="1"/>
              <p:nvPr userDrawn="1"/>
            </p:nvSpPr>
            <p:spPr>
              <a:xfrm>
                <a:off x="9970738" y="7105788"/>
                <a:ext cx="1983958" cy="169277"/>
              </a:xfrm>
              <a:prstGeom prst="rect">
                <a:avLst/>
              </a:prstGeom>
            </p:spPr>
            <p:txBody>
              <a:bodyPr vert="horz" wrap="square" lIns="0" tIns="0" rIns="0" bIns="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ea typeface="Arial" charset="0"/>
                    <a:cs typeface="Aparajita" panose="02020603050405020304" pitchFamily="18" charset="0"/>
                  </a:rPr>
                  <a:t>Cropping Images</a:t>
                </a:r>
              </a:p>
            </p:txBody>
          </p:sp>
          <p:pic>
            <p:nvPicPr>
              <p:cNvPr id="84" name="Graphic 83">
                <a:extLst>
                  <a:ext uri="{FF2B5EF4-FFF2-40B4-BE49-F238E27FC236}">
                    <a16:creationId xmlns:a16="http://schemas.microsoft.com/office/drawing/2014/main" id="{6427B8A4-CF3E-8BC4-A2A6-817F3CBE5E9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446538" y="7116071"/>
                <a:ext cx="155227" cy="155227"/>
              </a:xfrm>
              <a:prstGeom prst="rect">
                <a:avLst/>
              </a:prstGeom>
            </p:spPr>
          </p:pic>
          <p:sp>
            <p:nvSpPr>
              <p:cNvPr id="85" name="TextBox 84">
                <a:extLst>
                  <a:ext uri="{FF2B5EF4-FFF2-40B4-BE49-F238E27FC236}">
                    <a16:creationId xmlns:a16="http://schemas.microsoft.com/office/drawing/2014/main" id="{CFEB389D-E9B3-E556-5B68-8B9D612F06F1}"/>
                  </a:ext>
                </a:extLst>
              </p:cNvPr>
              <p:cNvSpPr txBox="1"/>
              <p:nvPr userDrawn="1"/>
            </p:nvSpPr>
            <p:spPr>
              <a:xfrm>
                <a:off x="9446538" y="7369972"/>
                <a:ext cx="2384904" cy="738664"/>
              </a:xfrm>
              <a:prstGeom prst="rect">
                <a:avLst/>
              </a:prstGeom>
            </p:spPr>
            <p:txBody>
              <a:bodyPr vert="horz" wrap="square" lIns="0" tIns="0" rIns="0" bIns="0" rtlCol="0" anchor="t">
                <a:spAutoFit/>
              </a:bodyPr>
              <a:lstStyle>
                <a:defPPr>
                  <a:defRPr lang="en-US"/>
                </a:defPPr>
                <a:lvl1pPr lvl="0">
                  <a:spcBef>
                    <a:spcPts val="1000"/>
                  </a:spcBef>
                  <a:spcAft>
                    <a:spcPts val="300"/>
                  </a:spcAft>
                  <a:defRPr sz="1050" b="0" cap="none" spc="0" baseline="0">
                    <a:solidFill>
                      <a:schemeClr val="bg1"/>
                    </a:solidFill>
                    <a:latin typeface="Arial" charset="0"/>
                    <a:ea typeface="Arial" charset="0"/>
                    <a:cs typeface="Arial" charset="0"/>
                  </a:defRPr>
                </a:lvl1pPr>
                <a:lvl2pPr marL="134938" lvl="1" indent="-131763">
                  <a:lnSpc>
                    <a:spcPct val="90000"/>
                  </a:lnSpc>
                  <a:spcAft>
                    <a:spcPts val="300"/>
                  </a:spcAft>
                  <a:buFont typeface="Wingdings" pitchFamily="2" charset="2"/>
                  <a:buChar char="§"/>
                  <a:tabLst/>
                  <a:defRPr sz="9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134938" marR="0" lvl="1" indent="-131763" defTabSz="914400" eaLnBrk="1" fontAlgn="auto" latinLnBrk="0" hangingPunct="1">
                  <a:lnSpc>
                    <a:spcPct val="90000"/>
                  </a:lnSpc>
                  <a:spcBef>
                    <a:spcPts val="0"/>
                  </a:spcBef>
                  <a:spcAft>
                    <a:spcPts val="300"/>
                  </a:spcAft>
                  <a:buClrTx/>
                  <a:buSzTx/>
                  <a:buFont typeface="Wingdings" pitchFamily="2" charset="2"/>
                  <a:buChar char="§"/>
                  <a:tabLst/>
                  <a:defRPr/>
                </a:pPr>
                <a:r>
                  <a:rPr kumimoji="0" lang="en-US" sz="900" b="0" i="0" u="none" strike="noStrike" kern="0" cap="none" spc="0" normalizeH="0" baseline="0" noProof="0">
                    <a:ln>
                      <a:noFill/>
                    </a:ln>
                    <a:solidFill>
                      <a:srgbClr val="FFFFFF">
                        <a:lumMod val="50000"/>
                        <a:lumOff val="50000"/>
                      </a:srgbClr>
                    </a:solidFill>
                    <a:effectLst/>
                    <a:uLnTx/>
                    <a:uFillTx/>
                    <a:latin typeface="Aptos" panose="020B0004020202020204" pitchFamily="34" charset="0"/>
                    <a:cs typeface="Aparajita" panose="02020603050405020304" pitchFamily="18" charset="0"/>
                  </a:rPr>
                  <a:t>Right-click on the image.</a:t>
                </a:r>
              </a:p>
              <a:p>
                <a:pPr marL="134938" marR="0" lvl="1" indent="-131763" defTabSz="914400" eaLnBrk="1" fontAlgn="auto" latinLnBrk="0" hangingPunct="1">
                  <a:lnSpc>
                    <a:spcPct val="90000"/>
                  </a:lnSpc>
                  <a:spcBef>
                    <a:spcPts val="0"/>
                  </a:spcBef>
                  <a:spcAft>
                    <a:spcPts val="300"/>
                  </a:spcAft>
                  <a:buClrTx/>
                  <a:buSzTx/>
                  <a:buFont typeface="Wingdings" pitchFamily="2" charset="2"/>
                  <a:buChar char="§"/>
                  <a:tabLst/>
                  <a:defRPr/>
                </a:pPr>
                <a:r>
                  <a:rPr kumimoji="0" lang="en-US" sz="900" b="0" i="0" u="none" strike="noStrike" kern="0" cap="none" spc="0" normalizeH="0" baseline="0" noProof="0">
                    <a:ln>
                      <a:noFill/>
                    </a:ln>
                    <a:solidFill>
                      <a:srgbClr val="FFFFFF">
                        <a:lumMod val="50000"/>
                        <a:lumOff val="50000"/>
                      </a:srgbClr>
                    </a:solidFill>
                    <a:effectLst/>
                    <a:uLnTx/>
                    <a:uFillTx/>
                    <a:latin typeface="Aptos" panose="020B0004020202020204" pitchFamily="34" charset="0"/>
                    <a:cs typeface="Aparajita" panose="02020603050405020304" pitchFamily="18" charset="0"/>
                  </a:rPr>
                  <a:t>Choose “Crop” from the menu. (           )</a:t>
                </a:r>
              </a:p>
              <a:p>
                <a:pPr marL="134938" marR="0" lvl="1" indent="-131763" defTabSz="914400" eaLnBrk="1" fontAlgn="auto" latinLnBrk="0" hangingPunct="1">
                  <a:lnSpc>
                    <a:spcPct val="90000"/>
                  </a:lnSpc>
                  <a:spcBef>
                    <a:spcPts val="0"/>
                  </a:spcBef>
                  <a:spcAft>
                    <a:spcPts val="300"/>
                  </a:spcAft>
                  <a:buClrTx/>
                  <a:buSzTx/>
                  <a:buFont typeface="Wingdings" pitchFamily="2" charset="2"/>
                  <a:buChar char="§"/>
                  <a:tabLst/>
                  <a:defRPr/>
                </a:pPr>
                <a:r>
                  <a:rPr kumimoji="0" lang="en-US" sz="900" b="0" i="0" u="none" strike="noStrike" kern="0" cap="none" spc="0" normalizeH="0" baseline="0" noProof="0">
                    <a:ln>
                      <a:noFill/>
                    </a:ln>
                    <a:solidFill>
                      <a:srgbClr val="FFFFFF">
                        <a:lumMod val="50000"/>
                        <a:lumOff val="50000"/>
                      </a:srgbClr>
                    </a:solidFill>
                    <a:effectLst/>
                    <a:uLnTx/>
                    <a:uFillTx/>
                    <a:latin typeface="Aptos" panose="020B0004020202020204" pitchFamily="34" charset="0"/>
                    <a:cs typeface="Aparajita" panose="02020603050405020304" pitchFamily="18" charset="0"/>
                  </a:rPr>
                  <a:t>Adjust the size and position of the image.</a:t>
                </a:r>
              </a:p>
              <a:p>
                <a:pPr marL="134938" marR="0" lvl="1" indent="-131763" defTabSz="914400" eaLnBrk="1" fontAlgn="auto" latinLnBrk="0" hangingPunct="1">
                  <a:lnSpc>
                    <a:spcPct val="90000"/>
                  </a:lnSpc>
                  <a:spcBef>
                    <a:spcPts val="0"/>
                  </a:spcBef>
                  <a:spcAft>
                    <a:spcPts val="300"/>
                  </a:spcAft>
                  <a:buClrTx/>
                  <a:buSzTx/>
                  <a:buFont typeface="Wingdings" pitchFamily="2" charset="2"/>
                  <a:buChar char="§"/>
                  <a:tabLst/>
                  <a:defRPr/>
                </a:pPr>
                <a:r>
                  <a:rPr kumimoji="0" lang="en-US" sz="900" b="0" i="0" u="none" strike="noStrike" kern="0" cap="none" spc="0" normalizeH="0" baseline="0" noProof="0">
                    <a:ln>
                      <a:noFill/>
                    </a:ln>
                    <a:solidFill>
                      <a:srgbClr val="FFFFFF">
                        <a:lumMod val="50000"/>
                        <a:lumOff val="50000"/>
                      </a:srgbClr>
                    </a:solidFill>
                    <a:effectLst/>
                    <a:uLnTx/>
                    <a:uFillTx/>
                    <a:latin typeface="Aptos" panose="020B0004020202020204" pitchFamily="34" charset="0"/>
                    <a:cs typeface="Aparajita" panose="02020603050405020304" pitchFamily="18" charset="0"/>
                  </a:rPr>
                  <a:t>Press Esc or click outside the image area to exit the cropping mode.</a:t>
                </a:r>
              </a:p>
            </p:txBody>
          </p:sp>
          <p:pic>
            <p:nvPicPr>
              <p:cNvPr id="86" name="Picture 85">
                <a:extLst>
                  <a:ext uri="{FF2B5EF4-FFF2-40B4-BE49-F238E27FC236}">
                    <a16:creationId xmlns:a16="http://schemas.microsoft.com/office/drawing/2014/main" id="{383931E4-AC30-2E7B-EE7B-CCE1ACE2C840}"/>
                  </a:ext>
                </a:extLst>
              </p:cNvPr>
              <p:cNvPicPr>
                <a:picLocks noChangeAspect="1"/>
              </p:cNvPicPr>
              <p:nvPr userDrawn="1"/>
            </p:nvPicPr>
            <p:blipFill rotWithShape="1">
              <a:blip r:embed="rId4"/>
              <a:srcRect l="33684" t="12097" r="43371" b="20368"/>
              <a:stretch/>
            </p:blipFill>
            <p:spPr>
              <a:xfrm>
                <a:off x="11243541" y="7454405"/>
                <a:ext cx="136897" cy="213643"/>
              </a:xfrm>
              <a:prstGeom prst="rect">
                <a:avLst/>
              </a:prstGeom>
              <a:ln w="19050">
                <a:noFill/>
              </a:ln>
            </p:spPr>
          </p:pic>
          <p:sp>
            <p:nvSpPr>
              <p:cNvPr id="87" name="TextBox 86">
                <a:extLst>
                  <a:ext uri="{FF2B5EF4-FFF2-40B4-BE49-F238E27FC236}">
                    <a16:creationId xmlns:a16="http://schemas.microsoft.com/office/drawing/2014/main" id="{B60EE4F6-BFA1-F0E4-C8F9-7A11C0BFC778}"/>
                  </a:ext>
                </a:extLst>
              </p:cNvPr>
              <p:cNvSpPr txBox="1"/>
              <p:nvPr userDrawn="1"/>
            </p:nvSpPr>
            <p:spPr>
              <a:xfrm>
                <a:off x="9667287" y="7119168"/>
                <a:ext cx="272091" cy="153888"/>
              </a:xfrm>
              <a:prstGeom prst="rect">
                <a:avLst/>
              </a:prstGeom>
            </p:spPr>
            <p:txBody>
              <a:bodyPr vert="horz" wrap="square" lIns="0" tIns="0" rIns="0" bIns="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all" spc="150" normalizeH="0" baseline="0" noProof="0">
                    <a:ln>
                      <a:noFill/>
                    </a:ln>
                    <a:solidFill>
                      <a:srgbClr val="FFFFFF"/>
                    </a:solidFill>
                    <a:effectLst/>
                    <a:uLnTx/>
                    <a:uFillTx/>
                  </a:rPr>
                  <a:t>TIP</a:t>
                </a:r>
              </a:p>
            </p:txBody>
          </p:sp>
        </p:grpSp>
        <p:grpSp>
          <p:nvGrpSpPr>
            <p:cNvPr id="72" name="Group 71">
              <a:extLst>
                <a:ext uri="{FF2B5EF4-FFF2-40B4-BE49-F238E27FC236}">
                  <a16:creationId xmlns:a16="http://schemas.microsoft.com/office/drawing/2014/main" id="{8973E7F2-096B-F584-0C2B-38E125F82AE0}"/>
                </a:ext>
              </a:extLst>
            </p:cNvPr>
            <p:cNvGrpSpPr/>
            <p:nvPr userDrawn="1"/>
          </p:nvGrpSpPr>
          <p:grpSpPr>
            <a:xfrm>
              <a:off x="12429548" y="4543123"/>
              <a:ext cx="2735151" cy="2200108"/>
              <a:chOff x="9538241" y="5155416"/>
              <a:chExt cx="2735151" cy="2200108"/>
            </a:xfrm>
          </p:grpSpPr>
          <p:sp>
            <p:nvSpPr>
              <p:cNvPr id="73" name="Rectangle 72">
                <a:extLst>
                  <a:ext uri="{FF2B5EF4-FFF2-40B4-BE49-F238E27FC236}">
                    <a16:creationId xmlns:a16="http://schemas.microsoft.com/office/drawing/2014/main" id="{483492A6-085B-D585-9B00-4A82F8A154A7}"/>
                  </a:ext>
                </a:extLst>
              </p:cNvPr>
              <p:cNvSpPr/>
              <p:nvPr userDrawn="1"/>
            </p:nvSpPr>
            <p:spPr>
              <a:xfrm>
                <a:off x="9538241" y="5155416"/>
                <a:ext cx="2735151" cy="2200108"/>
              </a:xfrm>
              <a:prstGeom prst="rect">
                <a:avLst/>
              </a:prstGeom>
              <a:solidFill>
                <a:srgbClr val="000000"/>
              </a:solidFill>
              <a:ln w="25400" cap="flat" cmpd="sng" algn="ctr">
                <a:solidFill>
                  <a:srgbClr val="EFF1F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ptos" panose="02110004020202020204"/>
                  <a:ea typeface="+mn-ea"/>
                  <a:cs typeface="Aparajita" panose="02020603050405020304" pitchFamily="18" charset="0"/>
                </a:endParaRPr>
              </a:p>
            </p:txBody>
          </p:sp>
          <p:sp>
            <p:nvSpPr>
              <p:cNvPr id="74" name="TextBox 73">
                <a:extLst>
                  <a:ext uri="{FF2B5EF4-FFF2-40B4-BE49-F238E27FC236}">
                    <a16:creationId xmlns:a16="http://schemas.microsoft.com/office/drawing/2014/main" id="{87EA4D68-04CD-A0BD-2A43-1BAC1699E386}"/>
                  </a:ext>
                </a:extLst>
              </p:cNvPr>
              <p:cNvSpPr txBox="1"/>
              <p:nvPr userDrawn="1"/>
            </p:nvSpPr>
            <p:spPr>
              <a:xfrm>
                <a:off x="10222664" y="5284216"/>
                <a:ext cx="1983958" cy="169277"/>
              </a:xfrm>
              <a:prstGeom prst="rect">
                <a:avLst/>
              </a:prstGeom>
            </p:spPr>
            <p:txBody>
              <a:bodyPr vert="horz" wrap="square" lIns="0" tIns="0" rIns="0" bIns="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ea typeface="Arial" charset="0"/>
                    <a:cs typeface="Aparajita" panose="02020603050405020304" pitchFamily="18" charset="0"/>
                  </a:rPr>
                  <a:t>Changing Images</a:t>
                </a:r>
              </a:p>
            </p:txBody>
          </p:sp>
          <p:pic>
            <p:nvPicPr>
              <p:cNvPr id="75" name="Graphic 74">
                <a:extLst>
                  <a:ext uri="{FF2B5EF4-FFF2-40B4-BE49-F238E27FC236}">
                    <a16:creationId xmlns:a16="http://schemas.microsoft.com/office/drawing/2014/main" id="{3D97F3FA-9588-81CC-17B0-E238C6AE80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698464" y="5294499"/>
                <a:ext cx="155227" cy="155227"/>
              </a:xfrm>
              <a:prstGeom prst="rect">
                <a:avLst/>
              </a:prstGeom>
            </p:spPr>
          </p:pic>
          <p:sp>
            <p:nvSpPr>
              <p:cNvPr id="76" name="TextBox 75">
                <a:extLst>
                  <a:ext uri="{FF2B5EF4-FFF2-40B4-BE49-F238E27FC236}">
                    <a16:creationId xmlns:a16="http://schemas.microsoft.com/office/drawing/2014/main" id="{71DB119D-04B9-4B60-0E90-348E5F3256CB}"/>
                  </a:ext>
                </a:extLst>
              </p:cNvPr>
              <p:cNvSpPr txBox="1"/>
              <p:nvPr userDrawn="1"/>
            </p:nvSpPr>
            <p:spPr>
              <a:xfrm>
                <a:off x="9713479" y="5605333"/>
                <a:ext cx="2481100" cy="256480"/>
              </a:xfrm>
              <a:prstGeom prst="rect">
                <a:avLst/>
              </a:prstGeom>
            </p:spPr>
            <p:txBody>
              <a:bodyPr vert="horz" wrap="square" lIns="0" tIns="0" rIns="0" bIns="0" rtlCol="0" anchor="t">
                <a:spAutoFit/>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00" b="1" i="0" u="none" strike="noStrike" kern="0" cap="all" spc="20" normalizeH="0" baseline="0" noProof="0">
                    <a:ln>
                      <a:noFill/>
                    </a:ln>
                    <a:solidFill>
                      <a:srgbClr val="FFFFFF"/>
                    </a:solidFill>
                    <a:effectLst/>
                    <a:uLnTx/>
                    <a:uFillTx/>
                    <a:cs typeface="Aparajita" panose="02020603050405020304" pitchFamily="18" charset="0"/>
                  </a:rPr>
                  <a:t>Method 1: </a:t>
                </a:r>
                <a:r>
                  <a:rPr kumimoji="0" lang="en-US" sz="600" b="0" i="0" u="none" strike="noStrike" kern="0" cap="all" spc="20" normalizeH="0" baseline="0" noProof="0">
                    <a:ln>
                      <a:noFill/>
                    </a:ln>
                    <a:solidFill>
                      <a:srgbClr val="FFFFFF"/>
                    </a:solidFill>
                    <a:effectLst/>
                    <a:uLnTx/>
                    <a:uFillTx/>
                    <a:cs typeface="Aparajita" panose="02020603050405020304" pitchFamily="18" charset="0"/>
                  </a:rPr>
                  <a:t>RIGHT CLICK</a:t>
                </a:r>
              </a:p>
              <a:p>
                <a:pPr marL="0" marR="0" lvl="0" indent="0" defTabSz="914400" eaLnBrk="1" fontAlgn="auto" latinLnBrk="0" hangingPunct="1">
                  <a:lnSpc>
                    <a:spcPct val="100000"/>
                  </a:lnSpc>
                  <a:spcBef>
                    <a:spcPts val="200"/>
                  </a:spcBef>
                  <a:spcAft>
                    <a:spcPts val="0"/>
                  </a:spcAft>
                  <a:buClrTx/>
                  <a:buSzTx/>
                  <a:buFontTx/>
                  <a:buNone/>
                  <a:tabLst/>
                  <a:defRPr/>
                </a:pPr>
                <a:r>
                  <a:rPr kumimoji="0" lang="en-US" sz="900" b="0" i="0" u="none" strike="noStrike" kern="0" cap="none" spc="0" normalizeH="0" baseline="0" noProof="0">
                    <a:ln>
                      <a:noFill/>
                    </a:ln>
                    <a:solidFill>
                      <a:srgbClr val="FFFFFF">
                        <a:lumMod val="50000"/>
                        <a:lumOff val="50000"/>
                      </a:srgbClr>
                    </a:solidFill>
                    <a:effectLst/>
                    <a:uLnTx/>
                    <a:uFillTx/>
                    <a:ea typeface="Arial" charset="0"/>
                    <a:cs typeface="Aparajita" panose="02020603050405020304" pitchFamily="18" charset="0"/>
                  </a:rPr>
                  <a:t>Right-click on image and select “Change Picture”</a:t>
                </a:r>
              </a:p>
            </p:txBody>
          </p:sp>
          <p:sp>
            <p:nvSpPr>
              <p:cNvPr id="77" name="TextBox 76">
                <a:extLst>
                  <a:ext uri="{FF2B5EF4-FFF2-40B4-BE49-F238E27FC236}">
                    <a16:creationId xmlns:a16="http://schemas.microsoft.com/office/drawing/2014/main" id="{F049DA30-CE07-E88B-4902-ACEF95E70383}"/>
                  </a:ext>
                </a:extLst>
              </p:cNvPr>
              <p:cNvSpPr txBox="1"/>
              <p:nvPr userDrawn="1"/>
            </p:nvSpPr>
            <p:spPr>
              <a:xfrm>
                <a:off x="9713479" y="6516011"/>
                <a:ext cx="2422981" cy="499367"/>
              </a:xfrm>
              <a:prstGeom prst="rect">
                <a:avLst/>
              </a:prstGeom>
            </p:spPr>
            <p:txBody>
              <a:bodyPr vert="horz" wrap="square" lIns="0" tIns="0" rIns="0" bIns="0" rtlCol="0" anchor="t">
                <a:spAutoFit/>
              </a:bodyPr>
              <a:lstStyle/>
              <a:p>
                <a:pPr marL="134938" marR="0" lvl="1" indent="-131763" defTabSz="914400" eaLnBrk="1" fontAlgn="auto" latinLnBrk="0" hangingPunct="1">
                  <a:lnSpc>
                    <a:spcPct val="90000"/>
                  </a:lnSpc>
                  <a:spcBef>
                    <a:spcPts val="0"/>
                  </a:spcBef>
                  <a:spcAft>
                    <a:spcPts val="300"/>
                  </a:spcAft>
                  <a:buClrTx/>
                  <a:buSzTx/>
                  <a:buFont typeface="Wingdings" pitchFamily="2" charset="2"/>
                  <a:buChar char="§"/>
                  <a:tabLst/>
                  <a:defRPr/>
                </a:pPr>
                <a:r>
                  <a:rPr kumimoji="0" lang="en-US" sz="900" b="0" i="0" u="none" strike="noStrike" kern="0" cap="none" spc="0" normalizeH="0" baseline="0" noProof="0">
                    <a:ln>
                      <a:noFill/>
                    </a:ln>
                    <a:solidFill>
                      <a:srgbClr val="FFFFFF">
                        <a:lumMod val="50000"/>
                        <a:lumOff val="50000"/>
                      </a:srgbClr>
                    </a:solidFill>
                    <a:effectLst/>
                    <a:uLnTx/>
                    <a:uFillTx/>
                    <a:ea typeface="Arial" charset="0"/>
                    <a:cs typeface="Aparajita" panose="02020603050405020304" pitchFamily="18" charset="0"/>
                  </a:rPr>
                  <a:t>Deleting the image may bring the image placeholder to the top layer, covering the photo caption textbox. Right-click on the placeholder and choose “Send to Back”.</a:t>
                </a:r>
              </a:p>
            </p:txBody>
          </p:sp>
          <p:sp>
            <p:nvSpPr>
              <p:cNvPr id="78" name="TextBox 77">
                <a:extLst>
                  <a:ext uri="{FF2B5EF4-FFF2-40B4-BE49-F238E27FC236}">
                    <a16:creationId xmlns:a16="http://schemas.microsoft.com/office/drawing/2014/main" id="{DA0460A0-BAD5-F300-9F6D-CFCD4FD946BD}"/>
                  </a:ext>
                </a:extLst>
              </p:cNvPr>
              <p:cNvSpPr txBox="1"/>
              <p:nvPr userDrawn="1"/>
            </p:nvSpPr>
            <p:spPr>
              <a:xfrm>
                <a:off x="9713479" y="6063079"/>
                <a:ext cx="2422981" cy="394980"/>
              </a:xfrm>
              <a:prstGeom prst="rect">
                <a:avLst/>
              </a:prstGeom>
            </p:spPr>
            <p:txBody>
              <a:bodyPr vert="horz" wrap="square" lIns="0" tIns="0" rIns="0" bIns="0" rtlCol="0" anchor="t">
                <a:spAutoFit/>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00" b="1" i="0" u="none" strike="noStrike" kern="0" cap="all" spc="20" normalizeH="0" baseline="0" noProof="0">
                    <a:ln>
                      <a:noFill/>
                    </a:ln>
                    <a:solidFill>
                      <a:srgbClr val="FFFFFF"/>
                    </a:solidFill>
                    <a:effectLst/>
                    <a:uLnTx/>
                    <a:uFillTx/>
                    <a:cs typeface="Aparajita" panose="02020603050405020304" pitchFamily="18" charset="0"/>
                  </a:rPr>
                  <a:t>Method 2: </a:t>
                </a:r>
                <a:r>
                  <a:rPr kumimoji="0" lang="en-US" sz="600" b="0" i="0" u="none" strike="noStrike" kern="0" cap="all" spc="20" normalizeH="0" baseline="0" noProof="0">
                    <a:ln>
                      <a:noFill/>
                    </a:ln>
                    <a:solidFill>
                      <a:srgbClr val="FFFFFF"/>
                    </a:solidFill>
                    <a:effectLst/>
                    <a:uLnTx/>
                    <a:uFillTx/>
                    <a:cs typeface="Aparajita" panose="02020603050405020304" pitchFamily="18" charset="0"/>
                  </a:rPr>
                  <a:t>RESET PLACEHOLDER</a:t>
                </a:r>
              </a:p>
              <a:p>
                <a:pPr marL="0" marR="0" lvl="0" indent="0" defTabSz="914400" eaLnBrk="1" fontAlgn="auto" latinLnBrk="0" hangingPunct="1">
                  <a:lnSpc>
                    <a:spcPct val="100000"/>
                  </a:lnSpc>
                  <a:spcBef>
                    <a:spcPts val="200"/>
                  </a:spcBef>
                  <a:spcAft>
                    <a:spcPts val="0"/>
                  </a:spcAft>
                  <a:buClrTx/>
                  <a:buSzTx/>
                  <a:buFontTx/>
                  <a:buNone/>
                  <a:tabLst/>
                  <a:defRPr/>
                </a:pPr>
                <a:r>
                  <a:rPr kumimoji="0" lang="en-US" sz="900" b="0" i="0" u="none" strike="noStrike" kern="0" cap="none" spc="0" normalizeH="0" baseline="0" noProof="0">
                    <a:ln>
                      <a:noFill/>
                    </a:ln>
                    <a:solidFill>
                      <a:srgbClr val="FFFFFF">
                        <a:lumMod val="50000"/>
                        <a:lumOff val="50000"/>
                      </a:srgbClr>
                    </a:solidFill>
                    <a:effectLst/>
                    <a:uLnTx/>
                    <a:uFillTx/>
                    <a:ea typeface="Arial" charset="0"/>
                    <a:cs typeface="Aparajita" panose="02020603050405020304" pitchFamily="18" charset="0"/>
                  </a:rPr>
                  <a:t>First, delete the existing image to reset the photo placeholder functionality.</a:t>
                </a:r>
              </a:p>
            </p:txBody>
          </p:sp>
          <p:sp>
            <p:nvSpPr>
              <p:cNvPr id="79" name="TextBox 78">
                <a:extLst>
                  <a:ext uri="{FF2B5EF4-FFF2-40B4-BE49-F238E27FC236}">
                    <a16:creationId xmlns:a16="http://schemas.microsoft.com/office/drawing/2014/main" id="{9A9650E1-F476-16DA-8544-3F473A4A4725}"/>
                  </a:ext>
                </a:extLst>
              </p:cNvPr>
              <p:cNvSpPr txBox="1"/>
              <p:nvPr userDrawn="1"/>
            </p:nvSpPr>
            <p:spPr>
              <a:xfrm>
                <a:off x="9713479" y="7056726"/>
                <a:ext cx="2422981" cy="138499"/>
              </a:xfrm>
              <a:prstGeom prst="rect">
                <a:avLst/>
              </a:prstGeom>
            </p:spPr>
            <p:txBody>
              <a:bodyPr vert="horz" wrap="square" lIns="0" tIns="0" rIns="0" bIns="0" rtlCol="0" anchor="t">
                <a:spAutoFit/>
              </a:bodyPr>
              <a:lstStyle/>
              <a:p>
                <a:pPr marL="0" marR="0" lvl="0" indent="0" defTabSz="914400" eaLnBrk="1" fontAlgn="auto" latinLnBrk="0" hangingPunct="1">
                  <a:lnSpc>
                    <a:spcPct val="100000"/>
                  </a:lnSpc>
                  <a:spcBef>
                    <a:spcPts val="200"/>
                  </a:spcBef>
                  <a:spcAft>
                    <a:spcPts val="0"/>
                  </a:spcAft>
                  <a:buClrTx/>
                  <a:buSzTx/>
                  <a:buFontTx/>
                  <a:buNone/>
                  <a:tabLst/>
                  <a:defRPr/>
                </a:pPr>
                <a:r>
                  <a:rPr kumimoji="0" lang="en-US" sz="900" b="0" i="0" u="none" strike="noStrike" kern="0" cap="none" spc="0" normalizeH="0" baseline="0" noProof="0">
                    <a:ln>
                      <a:noFill/>
                    </a:ln>
                    <a:solidFill>
                      <a:srgbClr val="FFFFFF">
                        <a:lumMod val="50000"/>
                        <a:lumOff val="50000"/>
                      </a:srgbClr>
                    </a:solidFill>
                    <a:effectLst/>
                    <a:uLnTx/>
                    <a:uFillTx/>
                    <a:ea typeface="Arial" charset="0"/>
                    <a:cs typeface="Aparajita" panose="02020603050405020304" pitchFamily="18" charset="0"/>
                  </a:rPr>
                  <a:t>You can now add a new image as normal.</a:t>
                </a:r>
              </a:p>
            </p:txBody>
          </p:sp>
          <p:cxnSp>
            <p:nvCxnSpPr>
              <p:cNvPr id="80" name="Straight Connector 79">
                <a:extLst>
                  <a:ext uri="{FF2B5EF4-FFF2-40B4-BE49-F238E27FC236}">
                    <a16:creationId xmlns:a16="http://schemas.microsoft.com/office/drawing/2014/main" id="{E7E5573C-C940-F0AF-C4F6-471BF0BE7D89}"/>
                  </a:ext>
                </a:extLst>
              </p:cNvPr>
              <p:cNvCxnSpPr>
                <a:cxnSpLocks/>
              </p:cNvCxnSpPr>
              <p:nvPr userDrawn="1"/>
            </p:nvCxnSpPr>
            <p:spPr>
              <a:xfrm>
                <a:off x="9713479" y="5957047"/>
                <a:ext cx="270000" cy="0"/>
              </a:xfrm>
              <a:prstGeom prst="line">
                <a:avLst/>
              </a:prstGeom>
              <a:noFill/>
              <a:ln w="9525" cap="flat" cmpd="sng" algn="ctr">
                <a:solidFill>
                  <a:srgbClr val="833AFF"/>
                </a:solidFill>
                <a:prstDash val="solid"/>
              </a:ln>
              <a:effectLst/>
            </p:spPr>
          </p:cxnSp>
          <p:sp>
            <p:nvSpPr>
              <p:cNvPr id="81" name="TextBox 80">
                <a:extLst>
                  <a:ext uri="{FF2B5EF4-FFF2-40B4-BE49-F238E27FC236}">
                    <a16:creationId xmlns:a16="http://schemas.microsoft.com/office/drawing/2014/main" id="{D6C36603-978F-A15B-2F24-ABFAAED7D7B6}"/>
                  </a:ext>
                </a:extLst>
              </p:cNvPr>
              <p:cNvSpPr txBox="1"/>
              <p:nvPr userDrawn="1"/>
            </p:nvSpPr>
            <p:spPr>
              <a:xfrm>
                <a:off x="9919213" y="5297596"/>
                <a:ext cx="272091" cy="153888"/>
              </a:xfrm>
              <a:prstGeom prst="rect">
                <a:avLst/>
              </a:prstGeom>
            </p:spPr>
            <p:txBody>
              <a:bodyPr vert="horz" wrap="square" lIns="0" tIns="0" rIns="0" bIns="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all" spc="150" normalizeH="0" baseline="0" noProof="0">
                    <a:ln>
                      <a:noFill/>
                    </a:ln>
                    <a:solidFill>
                      <a:srgbClr val="FFFFFF"/>
                    </a:solidFill>
                    <a:effectLst/>
                    <a:uLnTx/>
                    <a:uFillTx/>
                  </a:rPr>
                  <a:t>TIP</a:t>
                </a:r>
              </a:p>
            </p:txBody>
          </p:sp>
        </p:grpSp>
      </p:grpSp>
      <p:sp>
        <p:nvSpPr>
          <p:cNvPr id="3" name="Footer Placeholder 129">
            <a:extLst>
              <a:ext uri="{FF2B5EF4-FFF2-40B4-BE49-F238E27FC236}">
                <a16:creationId xmlns:a16="http://schemas.microsoft.com/office/drawing/2014/main" id="{32F39D03-559B-5939-909B-FF65EEA162BF}"/>
              </a:ext>
            </a:extLst>
          </p:cNvPr>
          <p:cNvSpPr>
            <a:spLocks noGrp="1"/>
          </p:cNvSpPr>
          <p:nvPr>
            <p:ph type="ftr" sz="quarter" idx="22"/>
          </p:nvPr>
        </p:nvSpPr>
        <p:spPr>
          <a:xfrm>
            <a:off x="515938" y="6173304"/>
            <a:ext cx="6480175" cy="118174"/>
          </a:xfrm>
        </p:spPr>
        <p:txBody>
          <a:bodyPr/>
          <a:lstStyle>
            <a:lvl1pPr>
              <a:defRPr>
                <a:solidFill>
                  <a:schemeClr val="accent6">
                    <a:lumMod val="50000"/>
                  </a:schemeClr>
                </a:solidFill>
              </a:defRPr>
            </a:lvl1pPr>
          </a:lstStyle>
          <a:p>
            <a:endParaRPr lang="en-CA"/>
          </a:p>
        </p:txBody>
      </p:sp>
      <p:sp>
        <p:nvSpPr>
          <p:cNvPr id="4" name="TextBox 3">
            <a:extLst>
              <a:ext uri="{FF2B5EF4-FFF2-40B4-BE49-F238E27FC236}">
                <a16:creationId xmlns:a16="http://schemas.microsoft.com/office/drawing/2014/main" id="{78E6E1DA-8D2E-B11D-8AED-2EB2021311AE}"/>
              </a:ext>
            </a:extLst>
          </p:cNvPr>
          <p:cNvSpPr txBox="1"/>
          <p:nvPr userDrawn="1"/>
        </p:nvSpPr>
        <p:spPr>
          <a:xfrm>
            <a:off x="515938" y="6396526"/>
            <a:ext cx="4765549"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l"/>
            <a:r>
              <a:rPr lang="en-US">
                <a:solidFill>
                  <a:schemeClr val="accent6">
                    <a:lumMod val="50000"/>
                  </a:schemeClr>
                </a:solidFill>
              </a:rPr>
              <a:t>Confidential – Qualcomm Technologies, Inc. and/or its affiliated companies – May Contain Trade Secrets</a:t>
            </a:r>
          </a:p>
        </p:txBody>
      </p:sp>
      <p:sp>
        <p:nvSpPr>
          <p:cNvPr id="10" name="Text Placeholder 16">
            <a:extLst>
              <a:ext uri="{FF2B5EF4-FFF2-40B4-BE49-F238E27FC236}">
                <a16:creationId xmlns:a16="http://schemas.microsoft.com/office/drawing/2014/main" id="{1ECC5A24-E1C0-4F84-B8A6-C64730DC9F39}"/>
              </a:ext>
            </a:extLst>
          </p:cNvPr>
          <p:cNvSpPr>
            <a:spLocks noGrp="1"/>
          </p:cNvSpPr>
          <p:nvPr>
            <p:ph type="body" sz="quarter" idx="15" hasCustomPrompt="1"/>
          </p:nvPr>
        </p:nvSpPr>
        <p:spPr>
          <a:xfrm>
            <a:off x="515938" y="3581401"/>
            <a:ext cx="5327650" cy="2435086"/>
          </a:xfrm>
        </p:spPr>
        <p:txBody>
          <a:bodyPr wrap="square">
            <a:noAutofit/>
          </a:bodyPr>
          <a:lstStyle>
            <a:lvl1pPr marL="0" indent="0">
              <a:lnSpc>
                <a:spcPct val="100000"/>
              </a:lnSpc>
              <a:spcBef>
                <a:spcPts val="0"/>
              </a:spcBef>
              <a:spcAft>
                <a:spcPts val="400"/>
              </a:spcAft>
              <a:buNone/>
              <a:defRPr sz="160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Tree>
    <p:extLst>
      <p:ext uri="{BB962C8B-B14F-4D97-AF65-F5344CB8AC3E}">
        <p14:creationId xmlns:p14="http://schemas.microsoft.com/office/powerpoint/2010/main" val="7198135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319" userDrawn="1">
          <p15:clr>
            <a:srgbClr val="FBAE40"/>
          </p15:clr>
        </p15:guide>
        <p15:guide id="6" orient="horz" pos="1502" userDrawn="1">
          <p15:clr>
            <a:srgbClr val="FBAE40"/>
          </p15:clr>
        </p15:guide>
        <p15:guide id="7" orient="horz" pos="2432" userDrawn="1">
          <p15:clr>
            <a:srgbClr val="FBAE40"/>
          </p15:clr>
        </p15:guide>
        <p15:guide id="10" pos="3681"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4Contents_Third Grey">
    <p:bg>
      <p:bgPr>
        <a:solidFill>
          <a:srgbClr val="EFF1F5"/>
        </a:solidFill>
        <a:effectLst/>
      </p:bgPr>
    </p:bg>
    <p:spTree>
      <p:nvGrpSpPr>
        <p:cNvPr id="1" name=""/>
        <p:cNvGrpSpPr/>
        <p:nvPr/>
      </p:nvGrpSpPr>
      <p:grpSpPr>
        <a:xfrm>
          <a:off x="0" y="0"/>
          <a:ext cx="0" cy="0"/>
          <a:chOff x="0" y="0"/>
          <a:chExt cx="0" cy="0"/>
        </a:xfrm>
      </p:grpSpPr>
      <p:sp>
        <p:nvSpPr>
          <p:cNvPr id="9" name="Title 120">
            <a:extLst>
              <a:ext uri="{FF2B5EF4-FFF2-40B4-BE49-F238E27FC236}">
                <a16:creationId xmlns:a16="http://schemas.microsoft.com/office/drawing/2014/main" id="{7A1F75E5-8E3D-DF45-926F-E6E5FD4D70FC}"/>
              </a:ext>
            </a:extLst>
          </p:cNvPr>
          <p:cNvSpPr>
            <a:spLocks noGrp="1"/>
          </p:cNvSpPr>
          <p:nvPr>
            <p:ph type="title" hasCustomPrompt="1"/>
          </p:nvPr>
        </p:nvSpPr>
        <p:spPr>
          <a:xfrm>
            <a:off x="515937" y="2795081"/>
            <a:ext cx="3556800" cy="1294408"/>
          </a:xfrm>
        </p:spPr>
        <p:txBody>
          <a:bodyPr anchor="ctr"/>
          <a:lstStyle>
            <a:lvl1pPr algn="l" defTabSz="914400" rtl="0" eaLnBrk="1" latinLnBrk="0" hangingPunct="1">
              <a:lnSpc>
                <a:spcPct val="85000"/>
              </a:lnSpc>
              <a:spcBef>
                <a:spcPct val="0"/>
              </a:spcBef>
              <a:buNone/>
              <a:defRPr lang="en-US" sz="2800" kern="2000" spc="-50" baseline="0" dirty="0">
                <a:solidFill>
                  <a:schemeClr val="accent1"/>
                </a:solidFill>
                <a:latin typeface="+mj-lt"/>
                <a:ea typeface="+mj-ea"/>
                <a:cs typeface="+mj-cs"/>
              </a:defRPr>
            </a:lvl1pPr>
          </a:lstStyle>
          <a:p>
            <a:r>
              <a:rPr lang="en-US"/>
              <a:t>Title+4 Contents layout </a:t>
            </a:r>
            <a:br>
              <a:rPr lang="en-US"/>
            </a:br>
            <a:r>
              <a:rPr lang="en-US"/>
              <a:t>Title up to </a:t>
            </a:r>
            <a:br>
              <a:rPr lang="en-US"/>
            </a:br>
            <a:r>
              <a:rPr lang="en-US"/>
              <a:t>3 lines maximum</a:t>
            </a:r>
          </a:p>
        </p:txBody>
      </p:sp>
      <p:sp>
        <p:nvSpPr>
          <p:cNvPr id="16" name="Picture Placeholder 2">
            <a:extLst>
              <a:ext uri="{FF2B5EF4-FFF2-40B4-BE49-F238E27FC236}">
                <a16:creationId xmlns:a16="http://schemas.microsoft.com/office/drawing/2014/main" id="{803614D6-B3A1-6731-7DA2-2F082C0110CD}"/>
              </a:ext>
            </a:extLst>
          </p:cNvPr>
          <p:cNvSpPr>
            <a:spLocks noGrp="1" noChangeAspect="1"/>
          </p:cNvSpPr>
          <p:nvPr>
            <p:ph type="pic" sz="quarter" idx="24" hasCustomPrompt="1"/>
          </p:nvPr>
        </p:nvSpPr>
        <p:spPr>
          <a:xfrm>
            <a:off x="4629921" y="677141"/>
            <a:ext cx="759113" cy="759113"/>
          </a:xfrm>
        </p:spPr>
        <p:txBody>
          <a:bodyPr lIns="144000"/>
          <a:lstStyle>
            <a:lvl1pPr marL="0" indent="0">
              <a:buNone/>
              <a:defRPr sz="1400"/>
            </a:lvl1pPr>
          </a:lstStyle>
          <a:p>
            <a:r>
              <a:rPr lang="en-US"/>
              <a:t>Icon</a:t>
            </a:r>
          </a:p>
        </p:txBody>
      </p:sp>
      <p:sp>
        <p:nvSpPr>
          <p:cNvPr id="122" name="Text Placeholder 22">
            <a:extLst>
              <a:ext uri="{FF2B5EF4-FFF2-40B4-BE49-F238E27FC236}">
                <a16:creationId xmlns:a16="http://schemas.microsoft.com/office/drawing/2014/main" id="{693B5A4C-7FB3-2918-A773-0EE6FED3D209}"/>
              </a:ext>
            </a:extLst>
          </p:cNvPr>
          <p:cNvSpPr>
            <a:spLocks noGrp="1"/>
          </p:cNvSpPr>
          <p:nvPr>
            <p:ph type="body" sz="quarter" idx="13" hasCustomPrompt="1"/>
          </p:nvPr>
        </p:nvSpPr>
        <p:spPr>
          <a:xfrm>
            <a:off x="5704822" y="699924"/>
            <a:ext cx="5360054" cy="263149"/>
          </a:xfrm>
        </p:spPr>
        <p:txBody>
          <a:bodyPr wrap="square" anchor="b">
            <a:noAutofit/>
          </a:bodyPr>
          <a:lstStyle>
            <a:lvl1pPr marL="0" indent="0">
              <a:spcBef>
                <a:spcPts val="0"/>
              </a:spcBef>
              <a:spcAft>
                <a:spcPts val="0"/>
              </a:spcAft>
              <a:buNone/>
              <a:defRPr lang="en-US" sz="2200" kern="1200" spc="-20" baseline="0" dirty="0">
                <a:solidFill>
                  <a:schemeClr val="accent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p>
        </p:txBody>
      </p:sp>
      <p:sp>
        <p:nvSpPr>
          <p:cNvPr id="5" name="Text Placeholder 16">
            <a:extLst>
              <a:ext uri="{FF2B5EF4-FFF2-40B4-BE49-F238E27FC236}">
                <a16:creationId xmlns:a16="http://schemas.microsoft.com/office/drawing/2014/main" id="{C38DCFD6-5A0E-E9F5-0958-4B8735F209AC}"/>
              </a:ext>
            </a:extLst>
          </p:cNvPr>
          <p:cNvSpPr>
            <a:spLocks noGrp="1"/>
          </p:cNvSpPr>
          <p:nvPr>
            <p:ph type="body" sz="quarter" idx="15" hasCustomPrompt="1"/>
          </p:nvPr>
        </p:nvSpPr>
        <p:spPr>
          <a:xfrm>
            <a:off x="5704821" y="1019175"/>
            <a:ext cx="5360055" cy="600164"/>
          </a:xfrm>
        </p:spPr>
        <p:txBody>
          <a:bodyPr wrap="square">
            <a:noAutofit/>
          </a:bodyPr>
          <a:lstStyle>
            <a:lvl1pPr marL="0" indent="0">
              <a:lnSpc>
                <a:spcPct val="100000"/>
              </a:lnSpc>
              <a:spcBef>
                <a:spcPts val="0"/>
              </a:spcBef>
              <a:buNone/>
              <a:defRPr sz="120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
        <p:nvSpPr>
          <p:cNvPr id="17" name="Picture Placeholder 2">
            <a:extLst>
              <a:ext uri="{FF2B5EF4-FFF2-40B4-BE49-F238E27FC236}">
                <a16:creationId xmlns:a16="http://schemas.microsoft.com/office/drawing/2014/main" id="{158234DD-C86A-C0A3-F309-C819BEF18C2A}"/>
              </a:ext>
            </a:extLst>
          </p:cNvPr>
          <p:cNvSpPr>
            <a:spLocks noGrp="1" noChangeAspect="1"/>
          </p:cNvSpPr>
          <p:nvPr>
            <p:ph type="pic" sz="quarter" idx="25" hasCustomPrompt="1"/>
          </p:nvPr>
        </p:nvSpPr>
        <p:spPr>
          <a:xfrm>
            <a:off x="4629921" y="2124716"/>
            <a:ext cx="759113" cy="759113"/>
          </a:xfrm>
        </p:spPr>
        <p:txBody>
          <a:bodyPr lIns="144000"/>
          <a:lstStyle>
            <a:lvl1pPr marL="0" indent="0">
              <a:buNone/>
              <a:defRPr sz="1400"/>
            </a:lvl1pPr>
          </a:lstStyle>
          <a:p>
            <a:r>
              <a:rPr lang="en-US"/>
              <a:t>Icon</a:t>
            </a:r>
          </a:p>
        </p:txBody>
      </p:sp>
      <p:sp>
        <p:nvSpPr>
          <p:cNvPr id="124" name="Text Placeholder 22">
            <a:extLst>
              <a:ext uri="{FF2B5EF4-FFF2-40B4-BE49-F238E27FC236}">
                <a16:creationId xmlns:a16="http://schemas.microsoft.com/office/drawing/2014/main" id="{A14F4D35-AD24-5E3E-8E8D-CD803A85CDBB}"/>
              </a:ext>
            </a:extLst>
          </p:cNvPr>
          <p:cNvSpPr>
            <a:spLocks noGrp="1"/>
          </p:cNvSpPr>
          <p:nvPr>
            <p:ph type="body" sz="quarter" idx="16" hasCustomPrompt="1"/>
          </p:nvPr>
        </p:nvSpPr>
        <p:spPr>
          <a:xfrm>
            <a:off x="5704822" y="2143614"/>
            <a:ext cx="5360054" cy="263149"/>
          </a:xfrm>
        </p:spPr>
        <p:txBody>
          <a:bodyPr wrap="square" anchor="b">
            <a:noAutofit/>
          </a:bodyPr>
          <a:lstStyle>
            <a:lvl1pPr marL="0" indent="0">
              <a:spcBef>
                <a:spcPts val="0"/>
              </a:spcBef>
              <a:spcAft>
                <a:spcPts val="0"/>
              </a:spcAft>
              <a:buNone/>
              <a:defRPr lang="en-US" sz="2200" kern="1200" spc="-20" baseline="0" dirty="0">
                <a:solidFill>
                  <a:schemeClr val="accent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p>
        </p:txBody>
      </p:sp>
      <p:sp>
        <p:nvSpPr>
          <p:cNvPr id="6" name="Text Placeholder 16">
            <a:extLst>
              <a:ext uri="{FF2B5EF4-FFF2-40B4-BE49-F238E27FC236}">
                <a16:creationId xmlns:a16="http://schemas.microsoft.com/office/drawing/2014/main" id="{752D1B24-3191-2FDC-5F67-93401195900D}"/>
              </a:ext>
            </a:extLst>
          </p:cNvPr>
          <p:cNvSpPr>
            <a:spLocks noGrp="1"/>
          </p:cNvSpPr>
          <p:nvPr>
            <p:ph type="body" sz="quarter" idx="17" hasCustomPrompt="1"/>
          </p:nvPr>
        </p:nvSpPr>
        <p:spPr>
          <a:xfrm>
            <a:off x="5704821" y="2462865"/>
            <a:ext cx="5360055" cy="600164"/>
          </a:xfrm>
        </p:spPr>
        <p:txBody>
          <a:bodyPr wrap="square">
            <a:noAutofit/>
          </a:bodyPr>
          <a:lstStyle>
            <a:lvl1pPr marL="0" indent="0">
              <a:lnSpc>
                <a:spcPct val="100000"/>
              </a:lnSpc>
              <a:spcBef>
                <a:spcPts val="0"/>
              </a:spcBef>
              <a:buNone/>
              <a:defRPr sz="120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
        <p:nvSpPr>
          <p:cNvPr id="18" name="Picture Placeholder 2">
            <a:extLst>
              <a:ext uri="{FF2B5EF4-FFF2-40B4-BE49-F238E27FC236}">
                <a16:creationId xmlns:a16="http://schemas.microsoft.com/office/drawing/2014/main" id="{F5047FAA-2D67-8C54-D972-5689E483F426}"/>
              </a:ext>
            </a:extLst>
          </p:cNvPr>
          <p:cNvSpPr>
            <a:spLocks noGrp="1" noChangeAspect="1"/>
          </p:cNvSpPr>
          <p:nvPr>
            <p:ph type="pic" sz="quarter" idx="26" hasCustomPrompt="1"/>
          </p:nvPr>
        </p:nvSpPr>
        <p:spPr>
          <a:xfrm>
            <a:off x="4629921" y="3572291"/>
            <a:ext cx="759113" cy="759113"/>
          </a:xfrm>
        </p:spPr>
        <p:txBody>
          <a:bodyPr lIns="144000"/>
          <a:lstStyle>
            <a:lvl1pPr marL="0" indent="0">
              <a:buNone/>
              <a:defRPr sz="1400"/>
            </a:lvl1pPr>
          </a:lstStyle>
          <a:p>
            <a:r>
              <a:rPr lang="en-US"/>
              <a:t>Icon</a:t>
            </a:r>
          </a:p>
        </p:txBody>
      </p:sp>
      <p:sp>
        <p:nvSpPr>
          <p:cNvPr id="126" name="Text Placeholder 22">
            <a:extLst>
              <a:ext uri="{FF2B5EF4-FFF2-40B4-BE49-F238E27FC236}">
                <a16:creationId xmlns:a16="http://schemas.microsoft.com/office/drawing/2014/main" id="{FCEBECB8-7041-9BA8-933B-3C0F5FF02831}"/>
              </a:ext>
            </a:extLst>
          </p:cNvPr>
          <p:cNvSpPr>
            <a:spLocks noGrp="1"/>
          </p:cNvSpPr>
          <p:nvPr>
            <p:ph type="body" sz="quarter" idx="18" hasCustomPrompt="1"/>
          </p:nvPr>
        </p:nvSpPr>
        <p:spPr>
          <a:xfrm>
            <a:off x="5704822" y="3587071"/>
            <a:ext cx="5360054" cy="263149"/>
          </a:xfrm>
        </p:spPr>
        <p:txBody>
          <a:bodyPr wrap="square" anchor="b">
            <a:noAutofit/>
          </a:bodyPr>
          <a:lstStyle>
            <a:lvl1pPr marL="0" indent="0">
              <a:spcBef>
                <a:spcPts val="0"/>
              </a:spcBef>
              <a:spcAft>
                <a:spcPts val="0"/>
              </a:spcAft>
              <a:buNone/>
              <a:defRPr lang="en-US" sz="2200" kern="1200" spc="-20" baseline="0" dirty="0">
                <a:solidFill>
                  <a:schemeClr val="accent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p>
        </p:txBody>
      </p:sp>
      <p:sp>
        <p:nvSpPr>
          <p:cNvPr id="7" name="Text Placeholder 16">
            <a:extLst>
              <a:ext uri="{FF2B5EF4-FFF2-40B4-BE49-F238E27FC236}">
                <a16:creationId xmlns:a16="http://schemas.microsoft.com/office/drawing/2014/main" id="{DBD55430-B9A6-6E76-5A88-93B8CBAFCF32}"/>
              </a:ext>
            </a:extLst>
          </p:cNvPr>
          <p:cNvSpPr>
            <a:spLocks noGrp="1"/>
          </p:cNvSpPr>
          <p:nvPr>
            <p:ph type="body" sz="quarter" idx="19" hasCustomPrompt="1"/>
          </p:nvPr>
        </p:nvSpPr>
        <p:spPr>
          <a:xfrm>
            <a:off x="5704821" y="3906322"/>
            <a:ext cx="5360055" cy="600164"/>
          </a:xfrm>
        </p:spPr>
        <p:txBody>
          <a:bodyPr wrap="square">
            <a:noAutofit/>
          </a:bodyPr>
          <a:lstStyle>
            <a:lvl1pPr marL="0" indent="0">
              <a:lnSpc>
                <a:spcPct val="100000"/>
              </a:lnSpc>
              <a:spcBef>
                <a:spcPts val="0"/>
              </a:spcBef>
              <a:buNone/>
              <a:defRPr sz="120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
        <p:nvSpPr>
          <p:cNvPr id="19" name="Picture Placeholder 2">
            <a:extLst>
              <a:ext uri="{FF2B5EF4-FFF2-40B4-BE49-F238E27FC236}">
                <a16:creationId xmlns:a16="http://schemas.microsoft.com/office/drawing/2014/main" id="{155B8295-23B1-4FAB-6989-040F56EEACDD}"/>
              </a:ext>
            </a:extLst>
          </p:cNvPr>
          <p:cNvSpPr>
            <a:spLocks noGrp="1" noChangeAspect="1"/>
          </p:cNvSpPr>
          <p:nvPr>
            <p:ph type="pic" sz="quarter" idx="27" hasCustomPrompt="1"/>
          </p:nvPr>
        </p:nvSpPr>
        <p:spPr>
          <a:xfrm>
            <a:off x="4629921" y="5019866"/>
            <a:ext cx="759113" cy="759113"/>
          </a:xfrm>
        </p:spPr>
        <p:txBody>
          <a:bodyPr lIns="144000"/>
          <a:lstStyle>
            <a:lvl1pPr marL="0" indent="0">
              <a:buNone/>
              <a:defRPr sz="1400"/>
            </a:lvl1pPr>
          </a:lstStyle>
          <a:p>
            <a:r>
              <a:rPr lang="en-US"/>
              <a:t>Icon</a:t>
            </a:r>
          </a:p>
        </p:txBody>
      </p:sp>
      <p:sp>
        <p:nvSpPr>
          <p:cNvPr id="128" name="Text Placeholder 22">
            <a:extLst>
              <a:ext uri="{FF2B5EF4-FFF2-40B4-BE49-F238E27FC236}">
                <a16:creationId xmlns:a16="http://schemas.microsoft.com/office/drawing/2014/main" id="{928EC958-013B-F8B1-324A-396A688B6278}"/>
              </a:ext>
            </a:extLst>
          </p:cNvPr>
          <p:cNvSpPr>
            <a:spLocks noGrp="1"/>
          </p:cNvSpPr>
          <p:nvPr>
            <p:ph type="body" sz="quarter" idx="20" hasCustomPrompt="1"/>
          </p:nvPr>
        </p:nvSpPr>
        <p:spPr>
          <a:xfrm>
            <a:off x="5704822" y="5021236"/>
            <a:ext cx="5360054" cy="263149"/>
          </a:xfrm>
        </p:spPr>
        <p:txBody>
          <a:bodyPr wrap="square" anchor="b">
            <a:noAutofit/>
          </a:bodyPr>
          <a:lstStyle>
            <a:lvl1pPr marL="0" indent="0">
              <a:spcBef>
                <a:spcPts val="0"/>
              </a:spcBef>
              <a:spcAft>
                <a:spcPts val="0"/>
              </a:spcAft>
              <a:buNone/>
              <a:defRPr lang="en-US" sz="2200" kern="1200" spc="-20" baseline="0" dirty="0">
                <a:solidFill>
                  <a:schemeClr val="accent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p>
        </p:txBody>
      </p:sp>
      <p:sp>
        <p:nvSpPr>
          <p:cNvPr id="8" name="Text Placeholder 16">
            <a:extLst>
              <a:ext uri="{FF2B5EF4-FFF2-40B4-BE49-F238E27FC236}">
                <a16:creationId xmlns:a16="http://schemas.microsoft.com/office/drawing/2014/main" id="{A305BFC7-1DCB-DA0D-B9D5-073230BAC218}"/>
              </a:ext>
            </a:extLst>
          </p:cNvPr>
          <p:cNvSpPr>
            <a:spLocks noGrp="1"/>
          </p:cNvSpPr>
          <p:nvPr>
            <p:ph type="body" sz="quarter" idx="21" hasCustomPrompt="1"/>
          </p:nvPr>
        </p:nvSpPr>
        <p:spPr>
          <a:xfrm>
            <a:off x="5704821" y="5340487"/>
            <a:ext cx="5360055" cy="600164"/>
          </a:xfrm>
        </p:spPr>
        <p:txBody>
          <a:bodyPr wrap="square">
            <a:noAutofit/>
          </a:bodyPr>
          <a:lstStyle>
            <a:lvl1pPr marL="0" indent="0">
              <a:lnSpc>
                <a:spcPct val="100000"/>
              </a:lnSpc>
              <a:spcBef>
                <a:spcPts val="0"/>
              </a:spcBef>
              <a:buNone/>
              <a:defRPr sz="120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
        <p:nvSpPr>
          <p:cNvPr id="15" name="TextBox 14">
            <a:extLst>
              <a:ext uri="{FF2B5EF4-FFF2-40B4-BE49-F238E27FC236}">
                <a16:creationId xmlns:a16="http://schemas.microsoft.com/office/drawing/2014/main" id="{DA40CD1A-60BD-05D8-7970-B07C826C1D80}"/>
              </a:ext>
            </a:extLst>
          </p:cNvPr>
          <p:cNvSpPr txBox="1"/>
          <p:nvPr userDrawn="1"/>
        </p:nvSpPr>
        <p:spPr>
          <a:xfrm>
            <a:off x="11676063" y="6371918"/>
            <a:ext cx="376236" cy="153055"/>
          </a:xfrm>
          <a:prstGeom prst="rect">
            <a:avLst/>
          </a:prstGeom>
        </p:spPr>
        <p:txBody>
          <a:bodyPr vert="horz" wrap="square" lIns="18288" tIns="0" rIns="18288" bIns="9144" rtlCol="0" anchor="b">
            <a:spAutoFit/>
          </a:bodyPr>
          <a:lstStyle>
            <a:defPPr>
              <a:defRPr lang="en-US"/>
            </a:defPPr>
            <a:lvl1pPr>
              <a:defRPr sz="800">
                <a:solidFill>
                  <a:schemeClr val="tx1">
                    <a:tint val="75000"/>
                  </a:schemeClr>
                </a:solidFill>
              </a:defRPr>
            </a:lvl1pPr>
          </a:lstStyle>
          <a:p>
            <a:pPr marL="0" lvl="0" algn="l" defTabSz="914400" rtl="0" eaLnBrk="1" latinLnBrk="0" hangingPunct="1">
              <a:lnSpc>
                <a:spcPct val="125000"/>
              </a:lnSpc>
            </a:pPr>
            <a:fld id="{B01BFD70-D99E-427C-A01B-19B2BB56A3C8}" type="slidenum">
              <a:rPr lang="en-US" sz="800" kern="1200" smtClean="0">
                <a:solidFill>
                  <a:schemeClr val="accent6">
                    <a:lumMod val="50000"/>
                  </a:schemeClr>
                </a:solidFill>
                <a:latin typeface="+mn-lt"/>
                <a:ea typeface="+mn-ea"/>
                <a:cs typeface="+mn-cs"/>
              </a:rPr>
              <a:pPr marL="0" lvl="0" algn="l" defTabSz="914400" rtl="0" eaLnBrk="1" latinLnBrk="0" hangingPunct="1">
                <a:lnSpc>
                  <a:spcPct val="125000"/>
                </a:lnSpc>
              </a:pPr>
              <a:t>‹#›</a:t>
            </a:fld>
            <a:endParaRPr lang="en-US" sz="800" kern="1200">
              <a:solidFill>
                <a:schemeClr val="accent6">
                  <a:lumMod val="50000"/>
                </a:schemeClr>
              </a:solidFill>
              <a:latin typeface="+mn-lt"/>
              <a:ea typeface="+mn-ea"/>
              <a:cs typeface="+mn-cs"/>
            </a:endParaRPr>
          </a:p>
        </p:txBody>
      </p:sp>
      <p:grpSp>
        <p:nvGrpSpPr>
          <p:cNvPr id="40" name="Group 39">
            <a:extLst>
              <a:ext uri="{FF2B5EF4-FFF2-40B4-BE49-F238E27FC236}">
                <a16:creationId xmlns:a16="http://schemas.microsoft.com/office/drawing/2014/main" id="{3DE87ABF-25CF-8431-62CF-3FFD80738F9B}"/>
              </a:ext>
            </a:extLst>
          </p:cNvPr>
          <p:cNvGrpSpPr/>
          <p:nvPr userDrawn="1"/>
        </p:nvGrpSpPr>
        <p:grpSpPr>
          <a:xfrm>
            <a:off x="12290489" y="-1"/>
            <a:ext cx="2910882" cy="6858001"/>
            <a:chOff x="12290489" y="-1"/>
            <a:chExt cx="2910882" cy="6858001"/>
          </a:xfrm>
        </p:grpSpPr>
        <p:sp>
          <p:nvSpPr>
            <p:cNvPr id="41" name="Rectangle 40">
              <a:extLst>
                <a:ext uri="{FF2B5EF4-FFF2-40B4-BE49-F238E27FC236}">
                  <a16:creationId xmlns:a16="http://schemas.microsoft.com/office/drawing/2014/main" id="{6D2679DD-C2E3-4902-3325-4B47DFAAF085}"/>
                </a:ext>
              </a:extLst>
            </p:cNvPr>
            <p:cNvSpPr/>
            <p:nvPr userDrawn="1"/>
          </p:nvSpPr>
          <p:spPr>
            <a:xfrm>
              <a:off x="12290489" y="-1"/>
              <a:ext cx="2735151" cy="6858001"/>
            </a:xfrm>
            <a:prstGeom prst="rect">
              <a:avLst/>
            </a:prstGeom>
            <a:solidFill>
              <a:srgbClr val="EFF1F5"/>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ptos" panose="02110004020202020204"/>
                <a:ea typeface="+mn-ea"/>
                <a:cs typeface="Aparajita" panose="02020603050405020304" pitchFamily="18" charset="0"/>
              </a:endParaRPr>
            </a:p>
          </p:txBody>
        </p:sp>
        <p:sp>
          <p:nvSpPr>
            <p:cNvPr id="42" name="TextBox 41">
              <a:extLst>
                <a:ext uri="{FF2B5EF4-FFF2-40B4-BE49-F238E27FC236}">
                  <a16:creationId xmlns:a16="http://schemas.microsoft.com/office/drawing/2014/main" id="{F36F0F7A-971F-2372-FAA5-B802FC235920}"/>
                </a:ext>
              </a:extLst>
            </p:cNvPr>
            <p:cNvSpPr txBox="1"/>
            <p:nvPr userDrawn="1"/>
          </p:nvSpPr>
          <p:spPr>
            <a:xfrm>
              <a:off x="12449814" y="173148"/>
              <a:ext cx="1455527" cy="169277"/>
            </a:xfrm>
            <a:prstGeom prst="rect">
              <a:avLst/>
            </a:prstGeom>
          </p:spPr>
          <p:txBody>
            <a:bodyPr vert="horz" wrap="none" lIns="0" tIns="0" rIns="0" bIns="0" rtlCol="0" anchor="t">
              <a:spAutoFit/>
            </a:bodyPr>
            <a:lstStyle>
              <a:defPPr>
                <a:defRPr lang="en-US"/>
              </a:defPPr>
              <a:lvl1pPr>
                <a:defRPr sz="1100">
                  <a:solidFill>
                    <a:schemeClr val="accent2"/>
                  </a:solidFill>
                  <a:latin typeface="Arial" charset="0"/>
                  <a:ea typeface="Arial" charset="0"/>
                  <a:cs typeface="Arial"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HOW TO ADD AN ICON</a:t>
              </a:r>
            </a:p>
          </p:txBody>
        </p:sp>
        <p:cxnSp>
          <p:nvCxnSpPr>
            <p:cNvPr id="43" name="Straight Connector 42">
              <a:extLst>
                <a:ext uri="{FF2B5EF4-FFF2-40B4-BE49-F238E27FC236}">
                  <a16:creationId xmlns:a16="http://schemas.microsoft.com/office/drawing/2014/main" id="{6B46E843-5A05-34E4-E5DB-E1342EB82EB3}"/>
                </a:ext>
              </a:extLst>
            </p:cNvPr>
            <p:cNvCxnSpPr>
              <a:cxnSpLocks/>
            </p:cNvCxnSpPr>
            <p:nvPr userDrawn="1"/>
          </p:nvCxnSpPr>
          <p:spPr>
            <a:xfrm>
              <a:off x="12449814" y="423012"/>
              <a:ext cx="270000" cy="0"/>
            </a:xfrm>
            <a:prstGeom prst="line">
              <a:avLst/>
            </a:prstGeom>
            <a:noFill/>
            <a:ln w="19050" cap="flat" cmpd="sng" algn="ctr">
              <a:solidFill>
                <a:srgbClr val="2A2AEA"/>
              </a:solidFill>
              <a:prstDash val="solid"/>
            </a:ln>
            <a:effectLst/>
          </p:spPr>
        </p:cxnSp>
        <p:sp>
          <p:nvSpPr>
            <p:cNvPr id="44" name="TextBox 43">
              <a:extLst>
                <a:ext uri="{FF2B5EF4-FFF2-40B4-BE49-F238E27FC236}">
                  <a16:creationId xmlns:a16="http://schemas.microsoft.com/office/drawing/2014/main" id="{3945920A-9738-E290-8B7A-82079F6DCE71}"/>
                </a:ext>
              </a:extLst>
            </p:cNvPr>
            <p:cNvSpPr txBox="1"/>
            <p:nvPr userDrawn="1"/>
          </p:nvSpPr>
          <p:spPr>
            <a:xfrm>
              <a:off x="12614407" y="1281322"/>
              <a:ext cx="2297338" cy="606192"/>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marR="0" lvl="0" indent="0" defTabSz="914400" eaLnBrk="1" fontAlgn="auto" latinLnBrk="0" hangingPunct="1">
                <a:lnSpc>
                  <a:spcPct val="100000"/>
                </a:lnSpc>
                <a:spcBef>
                  <a:spcPts val="900"/>
                </a:spcBef>
                <a:spcAft>
                  <a:spcPts val="300"/>
                </a:spcAft>
                <a:buClrTx/>
                <a:buSzTx/>
                <a:buFont typeface="Arial" panose="020B0604020202020204" pitchFamily="34" charset="0"/>
                <a:buNone/>
                <a:tabLst/>
                <a:defRPr/>
              </a:pPr>
              <a:r>
                <a:rPr kumimoji="0" lang="en-US" sz="600" b="1" i="0" u="none" strike="noStrike" kern="0" cap="all" spc="20" normalizeH="0" baseline="0" noProof="0">
                  <a:ln>
                    <a:noFill/>
                  </a:ln>
                  <a:solidFill>
                    <a:srgbClr val="000000"/>
                  </a:solidFill>
                  <a:effectLst/>
                  <a:uLnTx/>
                  <a:uFillTx/>
                  <a:latin typeface="Aptos" panose="020B0004020202020204" pitchFamily="34" charset="0"/>
                  <a:cs typeface="Aparajita" panose="02020603050405020304" pitchFamily="18" charset="0"/>
                </a:rPr>
                <a:t>Method 1: </a:t>
              </a:r>
              <a:r>
                <a:rPr kumimoji="0" lang="en-US" sz="600" b="0" i="0" u="none" strike="noStrike" kern="0" cap="all" spc="20" normalizeH="0" baseline="0" noProof="0">
                  <a:ln>
                    <a:noFill/>
                  </a:ln>
                  <a:solidFill>
                    <a:srgbClr val="000000"/>
                  </a:solidFill>
                  <a:effectLst/>
                  <a:uLnTx/>
                  <a:uFillTx/>
                  <a:latin typeface="Aptos" panose="020B0004020202020204" pitchFamily="34" charset="0"/>
                  <a:cs typeface="Aparajita" panose="02020603050405020304" pitchFamily="18" charset="0"/>
                </a:rPr>
                <a:t>from file browser</a:t>
              </a:r>
            </a:p>
            <a:p>
              <a:pPr marL="0" marR="0" lvl="1" indent="0" defTabSz="914400" eaLnBrk="1" fontAlgn="auto" latinLnBrk="0" hangingPunct="1">
                <a:lnSpc>
                  <a:spcPct val="90000"/>
                </a:lnSpc>
                <a:spcBef>
                  <a:spcPts val="0"/>
                </a:spcBef>
                <a:spcAft>
                  <a:spcPts val="300"/>
                </a:spcAft>
                <a:buClrTx/>
                <a:buSzTx/>
                <a:buFontTx/>
                <a:buNone/>
                <a:tabLst/>
                <a:defRPr/>
              </a:pPr>
              <a:r>
                <a:rPr kumimoji="0" lang="en-US" sz="105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Drag the icon onto the slide.</a:t>
              </a:r>
            </a:p>
            <a:p>
              <a:pPr marL="0" marR="0" lvl="1" indent="0" defTabSz="914400" eaLnBrk="1" fontAlgn="auto" latinLnBrk="0" hangingPunct="1">
                <a:lnSpc>
                  <a:spcPct val="90000"/>
                </a:lnSpc>
                <a:spcBef>
                  <a:spcPts val="0"/>
                </a:spcBef>
                <a:spcAft>
                  <a:spcPts val="300"/>
                </a:spcAft>
                <a:buClrTx/>
                <a:buSzTx/>
                <a:buFontTx/>
                <a:buNone/>
                <a:tabLst/>
                <a:defRPr/>
              </a:pPr>
              <a:r>
                <a:rPr kumimoji="0" lang="en-US" sz="70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Note: If there are multiple image placeholders on the slide, select the intended placeholder before dragging in the image to let PowerPoint know where you want it.</a:t>
              </a:r>
              <a:endParaRPr kumimoji="0" lang="en-US" sz="100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endParaRPr>
            </a:p>
          </p:txBody>
        </p:sp>
        <p:sp>
          <p:nvSpPr>
            <p:cNvPr id="45" name="TextBox 44">
              <a:extLst>
                <a:ext uri="{FF2B5EF4-FFF2-40B4-BE49-F238E27FC236}">
                  <a16:creationId xmlns:a16="http://schemas.microsoft.com/office/drawing/2014/main" id="{DC2F4233-2F00-409D-78D8-295A21F3D6E5}"/>
                </a:ext>
              </a:extLst>
            </p:cNvPr>
            <p:cNvSpPr txBox="1">
              <a:spLocks noChangeAspect="1"/>
            </p:cNvSpPr>
            <p:nvPr/>
          </p:nvSpPr>
          <p:spPr>
            <a:xfrm>
              <a:off x="12449814" y="566082"/>
              <a:ext cx="114706" cy="114706"/>
            </a:xfrm>
            <a:prstGeom prst="ellipse">
              <a:avLst/>
            </a:prstGeom>
            <a:solidFill>
              <a:srgbClr val="2A2AEA"/>
            </a:solidFill>
          </p:spPr>
          <p:txBody>
            <a:bodyPr vert="horz"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ea typeface="Arial" charset="0"/>
                  <a:cs typeface="Aparajita" panose="02020603050405020304" pitchFamily="18" charset="0"/>
                </a:rPr>
                <a:t>1</a:t>
              </a:r>
            </a:p>
          </p:txBody>
        </p:sp>
        <p:sp>
          <p:nvSpPr>
            <p:cNvPr id="46" name="TextBox 45">
              <a:extLst>
                <a:ext uri="{FF2B5EF4-FFF2-40B4-BE49-F238E27FC236}">
                  <a16:creationId xmlns:a16="http://schemas.microsoft.com/office/drawing/2014/main" id="{14D91F72-F9E2-CBF4-A93F-84553C1D0F34}"/>
                </a:ext>
              </a:extLst>
            </p:cNvPr>
            <p:cNvSpPr txBox="1">
              <a:spLocks noChangeAspect="1"/>
            </p:cNvSpPr>
            <p:nvPr/>
          </p:nvSpPr>
          <p:spPr>
            <a:xfrm>
              <a:off x="12449814" y="1018081"/>
              <a:ext cx="114706" cy="114706"/>
            </a:xfrm>
            <a:prstGeom prst="ellipse">
              <a:avLst/>
            </a:prstGeom>
            <a:solidFill>
              <a:srgbClr val="2A2AEA"/>
            </a:solidFill>
          </p:spPr>
          <p:txBody>
            <a:bodyPr vert="horz"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ea typeface="Arial" charset="0"/>
                  <a:cs typeface="Aparajita" panose="02020603050405020304" pitchFamily="18" charset="0"/>
                </a:rPr>
                <a:t>2</a:t>
              </a:r>
            </a:p>
          </p:txBody>
        </p:sp>
        <p:sp>
          <p:nvSpPr>
            <p:cNvPr id="47" name="TextBox 46">
              <a:extLst>
                <a:ext uri="{FF2B5EF4-FFF2-40B4-BE49-F238E27FC236}">
                  <a16:creationId xmlns:a16="http://schemas.microsoft.com/office/drawing/2014/main" id="{C659C999-5D52-B5F6-4D40-F6352267822F}"/>
                </a:ext>
              </a:extLst>
            </p:cNvPr>
            <p:cNvSpPr txBox="1"/>
            <p:nvPr userDrawn="1"/>
          </p:nvSpPr>
          <p:spPr>
            <a:xfrm>
              <a:off x="12614406" y="545515"/>
              <a:ext cx="2586965" cy="612988"/>
            </a:xfrm>
            <a:prstGeom prst="rect">
              <a:avLst/>
            </a:prstGeom>
          </p:spPr>
          <p:txBody>
            <a:bodyPr vert="horz" wrap="square" lIns="0" tIns="0" rIns="0" bIns="0" rtlCol="0" anchor="t">
              <a:spAutoFit/>
            </a:bodyPr>
            <a:lstStyle>
              <a:defPPr>
                <a:defRPr lang="en-US"/>
              </a:defPPr>
              <a:lvl1pPr lvl="0">
                <a:spcBef>
                  <a:spcPts val="1000"/>
                </a:spcBef>
                <a:spcAft>
                  <a:spcPts val="300"/>
                </a:spcAft>
                <a:defRPr sz="1050" b="0" cap="none" spc="0" baseline="0">
                  <a:solidFill>
                    <a:schemeClr val="bg1"/>
                  </a:solidFill>
                  <a:latin typeface="Arial" charset="0"/>
                  <a:ea typeface="Arial" charset="0"/>
                  <a:cs typeface="Arial" charset="0"/>
                </a:defRPr>
              </a:lvl1pPr>
              <a:lvl2pPr marL="134938" lvl="1" indent="-131763">
                <a:lnSpc>
                  <a:spcPct val="90000"/>
                </a:lnSpc>
                <a:spcAft>
                  <a:spcPts val="300"/>
                </a:spcAft>
                <a:buFont typeface="Wingdings" pitchFamily="2" charset="2"/>
                <a:buChar char="§"/>
                <a:tabLst/>
                <a:defRPr sz="9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marR="0" lvl="0" indent="0" defTabSz="914400" eaLnBrk="1" fontAlgn="auto" latinLnBrk="0" hangingPunct="1">
                <a:lnSpc>
                  <a:spcPct val="100000"/>
                </a:lnSpc>
                <a:spcBef>
                  <a:spcPts val="700"/>
                </a:spcBef>
                <a:spcAft>
                  <a:spcPts val="300"/>
                </a:spcAft>
                <a:buClrTx/>
                <a:buSzTx/>
                <a:buFontTx/>
                <a:buNone/>
                <a:tabLst/>
                <a:defRPr/>
              </a:pPr>
              <a:r>
                <a:rPr kumimoji="0" lang="en-US" sz="105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Source icon from the </a:t>
              </a:r>
              <a:br>
                <a:rPr kumimoji="0" lang="en-US" sz="105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br>
              <a:r>
                <a:rPr kumimoji="0" lang="en-US" sz="1050" b="0" i="0" u="none" strike="noStrike" kern="0" cap="none" spc="0" normalizeH="0" baseline="0" noProof="0">
                  <a:ln>
                    <a:noFill/>
                  </a:ln>
                  <a:solidFill>
                    <a:srgbClr val="2A2AEA"/>
                  </a:solidFill>
                  <a:effectLst/>
                  <a:uLnTx/>
                  <a:uFillTx/>
                  <a:latin typeface="Aptos" panose="020B0004020202020204" pitchFamily="34" charset="0"/>
                  <a:cs typeface="Aparajita" panose="02020603050405020304" pitchFamily="18" charset="0"/>
                </a:rPr>
                <a:t>Qualcomm Icon Library</a:t>
              </a:r>
            </a:p>
            <a:p>
              <a:pPr marL="0" marR="0" lvl="0" indent="0" defTabSz="914400" eaLnBrk="1" fontAlgn="auto" latinLnBrk="0" hangingPunct="1">
                <a:lnSpc>
                  <a:spcPct val="100000"/>
                </a:lnSpc>
                <a:spcBef>
                  <a:spcPts val="700"/>
                </a:spcBef>
                <a:spcAft>
                  <a:spcPts val="300"/>
                </a:spcAft>
                <a:buClrTx/>
                <a:buSzTx/>
                <a:buFontTx/>
                <a:buNone/>
                <a:tabLst/>
                <a:defRPr/>
              </a:pPr>
              <a:r>
                <a:rPr kumimoji="0" lang="en-US" sz="105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Add the icon to the placeholder.</a:t>
              </a:r>
            </a:p>
          </p:txBody>
        </p:sp>
        <p:sp>
          <p:nvSpPr>
            <p:cNvPr id="48" name="TextBox 47">
              <a:extLst>
                <a:ext uri="{FF2B5EF4-FFF2-40B4-BE49-F238E27FC236}">
                  <a16:creationId xmlns:a16="http://schemas.microsoft.com/office/drawing/2014/main" id="{B3A82870-1DAE-4B2C-E64F-98E28687F223}"/>
                </a:ext>
              </a:extLst>
            </p:cNvPr>
            <p:cNvSpPr txBox="1"/>
            <p:nvPr userDrawn="1"/>
          </p:nvSpPr>
          <p:spPr>
            <a:xfrm>
              <a:off x="12614407" y="1990969"/>
              <a:ext cx="1981357" cy="605550"/>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marR="0" lvl="0" indent="0" defTabSz="914400" eaLnBrk="1" fontAlgn="auto" latinLnBrk="0" hangingPunct="1">
                <a:lnSpc>
                  <a:spcPct val="100000"/>
                </a:lnSpc>
                <a:spcBef>
                  <a:spcPts val="900"/>
                </a:spcBef>
                <a:spcAft>
                  <a:spcPts val="300"/>
                </a:spcAft>
                <a:buClrTx/>
                <a:buSzTx/>
                <a:buFont typeface="Arial" panose="020B0604020202020204" pitchFamily="34" charset="0"/>
                <a:buNone/>
                <a:tabLst/>
                <a:defRPr/>
              </a:pPr>
              <a:r>
                <a:rPr kumimoji="0" lang="en-US" sz="600" b="1" i="0" u="none" strike="noStrike" kern="0" cap="all" spc="20" normalizeH="0" baseline="0" noProof="0">
                  <a:ln>
                    <a:noFill/>
                  </a:ln>
                  <a:solidFill>
                    <a:srgbClr val="000000"/>
                  </a:solidFill>
                  <a:effectLst/>
                  <a:uLnTx/>
                  <a:uFillTx/>
                  <a:latin typeface="Aptos" panose="020B0004020202020204" pitchFamily="34" charset="0"/>
                  <a:cs typeface="Aparajita" panose="02020603050405020304" pitchFamily="18" charset="0"/>
                </a:rPr>
                <a:t>Method 2: </a:t>
              </a:r>
              <a:r>
                <a:rPr kumimoji="0" lang="en-US" sz="600" b="0" i="0" u="none" strike="noStrike" kern="0" cap="all" spc="20" normalizeH="0" baseline="0" noProof="0">
                  <a:ln>
                    <a:noFill/>
                  </a:ln>
                  <a:solidFill>
                    <a:srgbClr val="000000"/>
                  </a:solidFill>
                  <a:effectLst/>
                  <a:uLnTx/>
                  <a:uFillTx/>
                  <a:latin typeface="Aptos" panose="020B0004020202020204" pitchFamily="34" charset="0"/>
                  <a:cs typeface="Aparajita" panose="02020603050405020304" pitchFamily="18" charset="0"/>
                </a:rPr>
                <a:t>Paste from clipboard</a:t>
              </a:r>
            </a:p>
            <a:p>
              <a:pPr marL="0" marR="0" lvl="1" indent="0" defTabSz="914400" eaLnBrk="1" fontAlgn="auto" latinLnBrk="0" hangingPunct="1">
                <a:lnSpc>
                  <a:spcPct val="90000"/>
                </a:lnSpc>
                <a:spcBef>
                  <a:spcPts val="0"/>
                </a:spcBef>
                <a:spcAft>
                  <a:spcPts val="300"/>
                </a:spcAft>
                <a:buClrTx/>
                <a:buSzTx/>
                <a:buFontTx/>
                <a:buNone/>
                <a:tabLst/>
                <a:defRPr/>
              </a:pPr>
              <a:r>
                <a:rPr kumimoji="0" lang="en-US" sz="105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Select the icon placeholder.</a:t>
              </a:r>
            </a:p>
            <a:p>
              <a:pPr marL="0" marR="0" lvl="1" indent="0" defTabSz="914400" eaLnBrk="1" fontAlgn="auto" latinLnBrk="0" hangingPunct="1">
                <a:lnSpc>
                  <a:spcPct val="90000"/>
                </a:lnSpc>
                <a:spcBef>
                  <a:spcPts val="0"/>
                </a:spcBef>
                <a:spcAft>
                  <a:spcPts val="300"/>
                </a:spcAft>
                <a:buClrTx/>
                <a:buSzTx/>
                <a:buFontTx/>
                <a:buNone/>
                <a:tabLst/>
                <a:defRPr/>
              </a:pPr>
              <a:r>
                <a:rPr kumimoji="0" lang="en-US" sz="105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Right-click or use keyboard shortcuts to paste the icon.</a:t>
              </a:r>
            </a:p>
          </p:txBody>
        </p:sp>
        <p:sp>
          <p:nvSpPr>
            <p:cNvPr id="49" name="TextBox 48">
              <a:extLst>
                <a:ext uri="{FF2B5EF4-FFF2-40B4-BE49-F238E27FC236}">
                  <a16:creationId xmlns:a16="http://schemas.microsoft.com/office/drawing/2014/main" id="{F364D98D-C602-1607-7BDC-166242F34C21}"/>
                </a:ext>
              </a:extLst>
            </p:cNvPr>
            <p:cNvSpPr txBox="1"/>
            <p:nvPr userDrawn="1"/>
          </p:nvSpPr>
          <p:spPr>
            <a:xfrm>
              <a:off x="12614407" y="2699974"/>
              <a:ext cx="2297338" cy="421654"/>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marR="0" lvl="0" indent="0" defTabSz="914400" eaLnBrk="1" fontAlgn="auto" latinLnBrk="0" hangingPunct="1">
                <a:lnSpc>
                  <a:spcPct val="100000"/>
                </a:lnSpc>
                <a:spcBef>
                  <a:spcPts val="900"/>
                </a:spcBef>
                <a:spcAft>
                  <a:spcPts val="300"/>
                </a:spcAft>
                <a:buClrTx/>
                <a:buSzTx/>
                <a:buFont typeface="Arial" panose="020B0604020202020204" pitchFamily="34" charset="0"/>
                <a:buNone/>
                <a:tabLst/>
                <a:defRPr/>
              </a:pPr>
              <a:r>
                <a:rPr kumimoji="0" lang="en-US" sz="600" b="1" i="0" u="none" strike="noStrike" kern="0" cap="all" spc="20" normalizeH="0" baseline="0" noProof="0">
                  <a:ln>
                    <a:noFill/>
                  </a:ln>
                  <a:solidFill>
                    <a:srgbClr val="000000"/>
                  </a:solidFill>
                  <a:effectLst/>
                  <a:uLnTx/>
                  <a:uFillTx/>
                  <a:latin typeface="Aptos" panose="020B0004020202020204" pitchFamily="34" charset="0"/>
                  <a:cs typeface="Aparajita" panose="02020603050405020304" pitchFamily="18" charset="0"/>
                </a:rPr>
                <a:t>Method 3: </a:t>
              </a:r>
              <a:r>
                <a:rPr kumimoji="0" lang="en-US" sz="600" b="0" i="0" u="none" strike="noStrike" kern="0" cap="all" spc="20" normalizeH="0" baseline="0" noProof="0">
                  <a:ln>
                    <a:noFill/>
                  </a:ln>
                  <a:solidFill>
                    <a:srgbClr val="000000"/>
                  </a:solidFill>
                  <a:effectLst/>
                  <a:uLnTx/>
                  <a:uFillTx/>
                  <a:latin typeface="Aptos" panose="020B0004020202020204" pitchFamily="34" charset="0"/>
                  <a:cs typeface="Aparajita" panose="02020603050405020304" pitchFamily="18" charset="0"/>
                </a:rPr>
                <a:t>Placeholder icon</a:t>
              </a:r>
            </a:p>
            <a:p>
              <a:pPr marL="0" marR="0" lvl="1" indent="0" defTabSz="914400" eaLnBrk="1" fontAlgn="auto" latinLnBrk="0" hangingPunct="1">
                <a:lnSpc>
                  <a:spcPct val="90000"/>
                </a:lnSpc>
                <a:spcBef>
                  <a:spcPts val="0"/>
                </a:spcBef>
                <a:spcAft>
                  <a:spcPts val="300"/>
                </a:spcAft>
                <a:buClrTx/>
                <a:buSzTx/>
                <a:buFontTx/>
                <a:buNone/>
                <a:tabLst/>
                <a:defRPr/>
              </a:pPr>
              <a:r>
                <a:rPr kumimoji="0" lang="en-US" sz="105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Click the image icon inside the placeholder to browse for an icon.</a:t>
              </a:r>
            </a:p>
          </p:txBody>
        </p:sp>
        <p:grpSp>
          <p:nvGrpSpPr>
            <p:cNvPr id="50" name="Group 49">
              <a:extLst>
                <a:ext uri="{FF2B5EF4-FFF2-40B4-BE49-F238E27FC236}">
                  <a16:creationId xmlns:a16="http://schemas.microsoft.com/office/drawing/2014/main" id="{D7F72C51-C576-6C65-A902-5856DA80F937}"/>
                </a:ext>
              </a:extLst>
            </p:cNvPr>
            <p:cNvGrpSpPr/>
            <p:nvPr userDrawn="1"/>
          </p:nvGrpSpPr>
          <p:grpSpPr>
            <a:xfrm>
              <a:off x="12429548" y="3236396"/>
              <a:ext cx="2735151" cy="1280928"/>
              <a:chOff x="9286315" y="6976989"/>
              <a:chExt cx="2735151" cy="1280928"/>
            </a:xfrm>
          </p:grpSpPr>
          <p:sp>
            <p:nvSpPr>
              <p:cNvPr id="61" name="Rectangle 60">
                <a:extLst>
                  <a:ext uri="{FF2B5EF4-FFF2-40B4-BE49-F238E27FC236}">
                    <a16:creationId xmlns:a16="http://schemas.microsoft.com/office/drawing/2014/main" id="{61E56FEF-DBB6-7894-ACC0-CB6658CB12BB}"/>
                  </a:ext>
                </a:extLst>
              </p:cNvPr>
              <p:cNvSpPr/>
              <p:nvPr userDrawn="1"/>
            </p:nvSpPr>
            <p:spPr>
              <a:xfrm>
                <a:off x="9286315" y="6976989"/>
                <a:ext cx="2735151" cy="1280928"/>
              </a:xfrm>
              <a:prstGeom prst="rect">
                <a:avLst/>
              </a:prstGeom>
              <a:solidFill>
                <a:srgbClr val="000000"/>
              </a:solidFill>
              <a:ln w="25400" cap="flat" cmpd="sng" algn="ctr">
                <a:solidFill>
                  <a:srgbClr val="EFF1F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ptos" panose="02110004020202020204"/>
                  <a:ea typeface="+mn-ea"/>
                  <a:cs typeface="Aparajita" panose="02020603050405020304" pitchFamily="18" charset="0"/>
                </a:endParaRPr>
              </a:p>
            </p:txBody>
          </p:sp>
          <p:sp>
            <p:nvSpPr>
              <p:cNvPr id="62" name="TextBox 61">
                <a:extLst>
                  <a:ext uri="{FF2B5EF4-FFF2-40B4-BE49-F238E27FC236}">
                    <a16:creationId xmlns:a16="http://schemas.microsoft.com/office/drawing/2014/main" id="{38DCE2FA-DCB4-E58F-F5A9-424EE64D7FCD}"/>
                  </a:ext>
                </a:extLst>
              </p:cNvPr>
              <p:cNvSpPr txBox="1"/>
              <p:nvPr userDrawn="1"/>
            </p:nvSpPr>
            <p:spPr>
              <a:xfrm>
                <a:off x="9970738" y="7105788"/>
                <a:ext cx="1983958" cy="169277"/>
              </a:xfrm>
              <a:prstGeom prst="rect">
                <a:avLst/>
              </a:prstGeom>
            </p:spPr>
            <p:txBody>
              <a:bodyPr vert="horz" wrap="square" lIns="0" tIns="0" rIns="0" bIns="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ea typeface="Arial" charset="0"/>
                    <a:cs typeface="Aparajita" panose="02020603050405020304" pitchFamily="18" charset="0"/>
                  </a:rPr>
                  <a:t>Cropping Graphics</a:t>
                </a:r>
              </a:p>
            </p:txBody>
          </p:sp>
          <p:pic>
            <p:nvPicPr>
              <p:cNvPr id="63" name="Graphic 62">
                <a:extLst>
                  <a:ext uri="{FF2B5EF4-FFF2-40B4-BE49-F238E27FC236}">
                    <a16:creationId xmlns:a16="http://schemas.microsoft.com/office/drawing/2014/main" id="{DB290D33-CE6C-0057-E0D7-FB551ECBA9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446538" y="7116071"/>
                <a:ext cx="155227" cy="155227"/>
              </a:xfrm>
              <a:prstGeom prst="rect">
                <a:avLst/>
              </a:prstGeom>
            </p:spPr>
          </p:pic>
          <p:sp>
            <p:nvSpPr>
              <p:cNvPr id="64" name="TextBox 63">
                <a:extLst>
                  <a:ext uri="{FF2B5EF4-FFF2-40B4-BE49-F238E27FC236}">
                    <a16:creationId xmlns:a16="http://schemas.microsoft.com/office/drawing/2014/main" id="{D59EAFAF-83E5-63D0-F9F3-E1AA89450684}"/>
                  </a:ext>
                </a:extLst>
              </p:cNvPr>
              <p:cNvSpPr txBox="1"/>
              <p:nvPr userDrawn="1"/>
            </p:nvSpPr>
            <p:spPr>
              <a:xfrm>
                <a:off x="9446538" y="7369972"/>
                <a:ext cx="2384904" cy="738664"/>
              </a:xfrm>
              <a:prstGeom prst="rect">
                <a:avLst/>
              </a:prstGeom>
            </p:spPr>
            <p:txBody>
              <a:bodyPr vert="horz" wrap="square" lIns="0" tIns="0" rIns="0" bIns="0" rtlCol="0" anchor="t">
                <a:spAutoFit/>
              </a:bodyPr>
              <a:lstStyle>
                <a:defPPr>
                  <a:defRPr lang="en-US"/>
                </a:defPPr>
                <a:lvl1pPr lvl="0">
                  <a:spcBef>
                    <a:spcPts val="1000"/>
                  </a:spcBef>
                  <a:spcAft>
                    <a:spcPts val="300"/>
                  </a:spcAft>
                  <a:defRPr sz="1050" b="0" cap="none" spc="0" baseline="0">
                    <a:solidFill>
                      <a:schemeClr val="bg1"/>
                    </a:solidFill>
                    <a:latin typeface="Arial" charset="0"/>
                    <a:ea typeface="Arial" charset="0"/>
                    <a:cs typeface="Arial" charset="0"/>
                  </a:defRPr>
                </a:lvl1pPr>
                <a:lvl2pPr marL="134938" lvl="1" indent="-131763">
                  <a:lnSpc>
                    <a:spcPct val="90000"/>
                  </a:lnSpc>
                  <a:spcAft>
                    <a:spcPts val="300"/>
                  </a:spcAft>
                  <a:buFont typeface="Wingdings" pitchFamily="2" charset="2"/>
                  <a:buChar char="§"/>
                  <a:tabLst/>
                  <a:defRPr sz="9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134938" marR="0" lvl="1" indent="-131763" defTabSz="914400" eaLnBrk="1" fontAlgn="auto" latinLnBrk="0" hangingPunct="1">
                  <a:lnSpc>
                    <a:spcPct val="90000"/>
                  </a:lnSpc>
                  <a:spcBef>
                    <a:spcPts val="0"/>
                  </a:spcBef>
                  <a:spcAft>
                    <a:spcPts val="300"/>
                  </a:spcAft>
                  <a:buClrTx/>
                  <a:buSzTx/>
                  <a:buFont typeface="Wingdings" pitchFamily="2" charset="2"/>
                  <a:buChar char="§"/>
                  <a:tabLst/>
                  <a:defRPr/>
                </a:pPr>
                <a:r>
                  <a:rPr kumimoji="0" lang="en-US" sz="900" b="0" i="0" u="none" strike="noStrike" kern="0" cap="none" spc="0" normalizeH="0" baseline="0" noProof="0">
                    <a:ln>
                      <a:noFill/>
                    </a:ln>
                    <a:solidFill>
                      <a:srgbClr val="FFFFFF">
                        <a:lumMod val="50000"/>
                        <a:lumOff val="50000"/>
                      </a:srgbClr>
                    </a:solidFill>
                    <a:effectLst/>
                    <a:uLnTx/>
                    <a:uFillTx/>
                    <a:latin typeface="Aptos" panose="020B0004020202020204" pitchFamily="34" charset="0"/>
                    <a:cs typeface="Aparajita" panose="02020603050405020304" pitchFamily="18" charset="0"/>
                  </a:rPr>
                  <a:t>Right-click on the icon.</a:t>
                </a:r>
              </a:p>
              <a:p>
                <a:pPr marL="134938" marR="0" lvl="1" indent="-131763" defTabSz="914400" eaLnBrk="1" fontAlgn="auto" latinLnBrk="0" hangingPunct="1">
                  <a:lnSpc>
                    <a:spcPct val="90000"/>
                  </a:lnSpc>
                  <a:spcBef>
                    <a:spcPts val="0"/>
                  </a:spcBef>
                  <a:spcAft>
                    <a:spcPts val="300"/>
                  </a:spcAft>
                  <a:buClrTx/>
                  <a:buSzTx/>
                  <a:buFont typeface="Wingdings" pitchFamily="2" charset="2"/>
                  <a:buChar char="§"/>
                  <a:tabLst/>
                  <a:defRPr/>
                </a:pPr>
                <a:r>
                  <a:rPr kumimoji="0" lang="en-US" sz="900" b="0" i="0" u="none" strike="noStrike" kern="0" cap="none" spc="0" normalizeH="0" baseline="0" noProof="0">
                    <a:ln>
                      <a:noFill/>
                    </a:ln>
                    <a:solidFill>
                      <a:srgbClr val="FFFFFF">
                        <a:lumMod val="50000"/>
                        <a:lumOff val="50000"/>
                      </a:srgbClr>
                    </a:solidFill>
                    <a:effectLst/>
                    <a:uLnTx/>
                    <a:uFillTx/>
                    <a:latin typeface="Aptos" panose="020B0004020202020204" pitchFamily="34" charset="0"/>
                    <a:cs typeface="Aparajita" panose="02020603050405020304" pitchFamily="18" charset="0"/>
                  </a:rPr>
                  <a:t>Choose “Crop” from the menu. (           )</a:t>
                </a:r>
              </a:p>
              <a:p>
                <a:pPr marL="134938" marR="0" lvl="1" indent="-131763" defTabSz="914400" eaLnBrk="1" fontAlgn="auto" latinLnBrk="0" hangingPunct="1">
                  <a:lnSpc>
                    <a:spcPct val="90000"/>
                  </a:lnSpc>
                  <a:spcBef>
                    <a:spcPts val="0"/>
                  </a:spcBef>
                  <a:spcAft>
                    <a:spcPts val="300"/>
                  </a:spcAft>
                  <a:buClrTx/>
                  <a:buSzTx/>
                  <a:buFont typeface="Wingdings" pitchFamily="2" charset="2"/>
                  <a:buChar char="§"/>
                  <a:tabLst/>
                  <a:defRPr/>
                </a:pPr>
                <a:r>
                  <a:rPr kumimoji="0" lang="en-US" sz="900" b="0" i="0" u="none" strike="noStrike" kern="0" cap="none" spc="0" normalizeH="0" baseline="0" noProof="0">
                    <a:ln>
                      <a:noFill/>
                    </a:ln>
                    <a:solidFill>
                      <a:srgbClr val="FFFFFF">
                        <a:lumMod val="50000"/>
                        <a:lumOff val="50000"/>
                      </a:srgbClr>
                    </a:solidFill>
                    <a:effectLst/>
                    <a:uLnTx/>
                    <a:uFillTx/>
                    <a:latin typeface="Aptos" panose="020B0004020202020204" pitchFamily="34" charset="0"/>
                    <a:cs typeface="Aparajita" panose="02020603050405020304" pitchFamily="18" charset="0"/>
                  </a:rPr>
                  <a:t>Adjust the size and position of the image.</a:t>
                </a:r>
              </a:p>
              <a:p>
                <a:pPr marL="134938" marR="0" lvl="1" indent="-131763" defTabSz="914400" eaLnBrk="1" fontAlgn="auto" latinLnBrk="0" hangingPunct="1">
                  <a:lnSpc>
                    <a:spcPct val="90000"/>
                  </a:lnSpc>
                  <a:spcBef>
                    <a:spcPts val="0"/>
                  </a:spcBef>
                  <a:spcAft>
                    <a:spcPts val="300"/>
                  </a:spcAft>
                  <a:buClrTx/>
                  <a:buSzTx/>
                  <a:buFont typeface="Wingdings" pitchFamily="2" charset="2"/>
                  <a:buChar char="§"/>
                  <a:tabLst/>
                  <a:defRPr/>
                </a:pPr>
                <a:r>
                  <a:rPr kumimoji="0" lang="en-US" sz="900" b="0" i="0" u="none" strike="noStrike" kern="0" cap="none" spc="0" normalizeH="0" baseline="0" noProof="0">
                    <a:ln>
                      <a:noFill/>
                    </a:ln>
                    <a:solidFill>
                      <a:srgbClr val="FFFFFF">
                        <a:lumMod val="50000"/>
                        <a:lumOff val="50000"/>
                      </a:srgbClr>
                    </a:solidFill>
                    <a:effectLst/>
                    <a:uLnTx/>
                    <a:uFillTx/>
                    <a:latin typeface="Aptos" panose="020B0004020202020204" pitchFamily="34" charset="0"/>
                    <a:cs typeface="Aparajita" panose="02020603050405020304" pitchFamily="18" charset="0"/>
                  </a:rPr>
                  <a:t>Press Esc or click outside the image area to exit the cropping mode.</a:t>
                </a:r>
              </a:p>
            </p:txBody>
          </p:sp>
          <p:pic>
            <p:nvPicPr>
              <p:cNvPr id="65" name="Picture 64">
                <a:extLst>
                  <a:ext uri="{FF2B5EF4-FFF2-40B4-BE49-F238E27FC236}">
                    <a16:creationId xmlns:a16="http://schemas.microsoft.com/office/drawing/2014/main" id="{B37ACE1F-225F-2DD2-F040-BD75337547FB}"/>
                  </a:ext>
                </a:extLst>
              </p:cNvPr>
              <p:cNvPicPr>
                <a:picLocks noChangeAspect="1"/>
              </p:cNvPicPr>
              <p:nvPr userDrawn="1"/>
            </p:nvPicPr>
            <p:blipFill rotWithShape="1">
              <a:blip r:embed="rId4"/>
              <a:srcRect l="33684" t="12097" r="43371" b="20368"/>
              <a:stretch/>
            </p:blipFill>
            <p:spPr>
              <a:xfrm>
                <a:off x="11243541" y="7454405"/>
                <a:ext cx="136897" cy="213643"/>
              </a:xfrm>
              <a:prstGeom prst="rect">
                <a:avLst/>
              </a:prstGeom>
              <a:ln w="19050">
                <a:noFill/>
              </a:ln>
            </p:spPr>
          </p:pic>
          <p:sp>
            <p:nvSpPr>
              <p:cNvPr id="66" name="TextBox 65">
                <a:extLst>
                  <a:ext uri="{FF2B5EF4-FFF2-40B4-BE49-F238E27FC236}">
                    <a16:creationId xmlns:a16="http://schemas.microsoft.com/office/drawing/2014/main" id="{E5C938B5-65D9-F34A-1EAC-85A88105AC40}"/>
                  </a:ext>
                </a:extLst>
              </p:cNvPr>
              <p:cNvSpPr txBox="1"/>
              <p:nvPr userDrawn="1"/>
            </p:nvSpPr>
            <p:spPr>
              <a:xfrm>
                <a:off x="9667287" y="7119168"/>
                <a:ext cx="272091" cy="153888"/>
              </a:xfrm>
              <a:prstGeom prst="rect">
                <a:avLst/>
              </a:prstGeom>
            </p:spPr>
            <p:txBody>
              <a:bodyPr vert="horz" wrap="square" lIns="0" tIns="0" rIns="0" bIns="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all" spc="150" normalizeH="0" baseline="0" noProof="0">
                    <a:ln>
                      <a:noFill/>
                    </a:ln>
                    <a:solidFill>
                      <a:srgbClr val="FFFFFF"/>
                    </a:solidFill>
                    <a:effectLst/>
                    <a:uLnTx/>
                    <a:uFillTx/>
                  </a:rPr>
                  <a:t>TIP</a:t>
                </a:r>
              </a:p>
            </p:txBody>
          </p:sp>
        </p:grpSp>
        <p:grpSp>
          <p:nvGrpSpPr>
            <p:cNvPr id="51" name="Group 50">
              <a:extLst>
                <a:ext uri="{FF2B5EF4-FFF2-40B4-BE49-F238E27FC236}">
                  <a16:creationId xmlns:a16="http://schemas.microsoft.com/office/drawing/2014/main" id="{7AE06101-B043-1556-A91B-932DD9FAB5A3}"/>
                </a:ext>
              </a:extLst>
            </p:cNvPr>
            <p:cNvGrpSpPr/>
            <p:nvPr userDrawn="1"/>
          </p:nvGrpSpPr>
          <p:grpSpPr>
            <a:xfrm>
              <a:off x="12429548" y="4543123"/>
              <a:ext cx="2735151" cy="2200108"/>
              <a:chOff x="9538241" y="5155416"/>
              <a:chExt cx="2735151" cy="2200108"/>
            </a:xfrm>
          </p:grpSpPr>
          <p:sp>
            <p:nvSpPr>
              <p:cNvPr id="52" name="Rectangle 51">
                <a:extLst>
                  <a:ext uri="{FF2B5EF4-FFF2-40B4-BE49-F238E27FC236}">
                    <a16:creationId xmlns:a16="http://schemas.microsoft.com/office/drawing/2014/main" id="{94EF8454-9F8C-3428-B289-5265B770D4D6}"/>
                  </a:ext>
                </a:extLst>
              </p:cNvPr>
              <p:cNvSpPr/>
              <p:nvPr userDrawn="1"/>
            </p:nvSpPr>
            <p:spPr>
              <a:xfrm>
                <a:off x="9538241" y="5155416"/>
                <a:ext cx="2735151" cy="2200108"/>
              </a:xfrm>
              <a:prstGeom prst="rect">
                <a:avLst/>
              </a:prstGeom>
              <a:solidFill>
                <a:srgbClr val="000000"/>
              </a:solidFill>
              <a:ln w="25400" cap="flat" cmpd="sng" algn="ctr">
                <a:solidFill>
                  <a:srgbClr val="EFF1F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ptos" panose="02110004020202020204"/>
                  <a:ea typeface="+mn-ea"/>
                  <a:cs typeface="Aparajita" panose="02020603050405020304" pitchFamily="18" charset="0"/>
                </a:endParaRPr>
              </a:p>
            </p:txBody>
          </p:sp>
          <p:sp>
            <p:nvSpPr>
              <p:cNvPr id="53" name="TextBox 52">
                <a:extLst>
                  <a:ext uri="{FF2B5EF4-FFF2-40B4-BE49-F238E27FC236}">
                    <a16:creationId xmlns:a16="http://schemas.microsoft.com/office/drawing/2014/main" id="{D2D732FA-5812-3627-41F5-13EC7BE238A4}"/>
                  </a:ext>
                </a:extLst>
              </p:cNvPr>
              <p:cNvSpPr txBox="1"/>
              <p:nvPr userDrawn="1"/>
            </p:nvSpPr>
            <p:spPr>
              <a:xfrm>
                <a:off x="10222664" y="5284216"/>
                <a:ext cx="1983958" cy="169277"/>
              </a:xfrm>
              <a:prstGeom prst="rect">
                <a:avLst/>
              </a:prstGeom>
            </p:spPr>
            <p:txBody>
              <a:bodyPr vert="horz" wrap="square" lIns="0" tIns="0" rIns="0" bIns="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ea typeface="Arial" charset="0"/>
                    <a:cs typeface="Aparajita" panose="02020603050405020304" pitchFamily="18" charset="0"/>
                  </a:rPr>
                  <a:t>Changing Icons</a:t>
                </a:r>
              </a:p>
            </p:txBody>
          </p:sp>
          <p:pic>
            <p:nvPicPr>
              <p:cNvPr id="54" name="Graphic 53">
                <a:extLst>
                  <a:ext uri="{FF2B5EF4-FFF2-40B4-BE49-F238E27FC236}">
                    <a16:creationId xmlns:a16="http://schemas.microsoft.com/office/drawing/2014/main" id="{C48FD4DE-82F7-241F-D7E4-DA147EC73D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698464" y="5294499"/>
                <a:ext cx="155227" cy="155227"/>
              </a:xfrm>
              <a:prstGeom prst="rect">
                <a:avLst/>
              </a:prstGeom>
            </p:spPr>
          </p:pic>
          <p:sp>
            <p:nvSpPr>
              <p:cNvPr id="55" name="TextBox 54">
                <a:extLst>
                  <a:ext uri="{FF2B5EF4-FFF2-40B4-BE49-F238E27FC236}">
                    <a16:creationId xmlns:a16="http://schemas.microsoft.com/office/drawing/2014/main" id="{493C554B-F2AE-D182-0BD9-5202CCFD883C}"/>
                  </a:ext>
                </a:extLst>
              </p:cNvPr>
              <p:cNvSpPr txBox="1"/>
              <p:nvPr userDrawn="1"/>
            </p:nvSpPr>
            <p:spPr>
              <a:xfrm>
                <a:off x="9713479" y="5605333"/>
                <a:ext cx="2481100" cy="256480"/>
              </a:xfrm>
              <a:prstGeom prst="rect">
                <a:avLst/>
              </a:prstGeom>
            </p:spPr>
            <p:txBody>
              <a:bodyPr vert="horz" wrap="square" lIns="0" tIns="0" rIns="0" bIns="0" rtlCol="0" anchor="t">
                <a:spAutoFit/>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00" b="1" i="0" u="none" strike="noStrike" kern="0" cap="all" spc="20" normalizeH="0" baseline="0" noProof="0">
                    <a:ln>
                      <a:noFill/>
                    </a:ln>
                    <a:solidFill>
                      <a:srgbClr val="FFFFFF"/>
                    </a:solidFill>
                    <a:effectLst/>
                    <a:uLnTx/>
                    <a:uFillTx/>
                    <a:cs typeface="Aparajita" panose="02020603050405020304" pitchFamily="18" charset="0"/>
                  </a:rPr>
                  <a:t>Method 1: </a:t>
                </a:r>
                <a:r>
                  <a:rPr kumimoji="0" lang="en-US" sz="600" b="0" i="0" u="none" strike="noStrike" kern="0" cap="all" spc="20" normalizeH="0" baseline="0" noProof="0">
                    <a:ln>
                      <a:noFill/>
                    </a:ln>
                    <a:solidFill>
                      <a:srgbClr val="FFFFFF"/>
                    </a:solidFill>
                    <a:effectLst/>
                    <a:uLnTx/>
                    <a:uFillTx/>
                    <a:cs typeface="Aparajita" panose="02020603050405020304" pitchFamily="18" charset="0"/>
                  </a:rPr>
                  <a:t>RIGHT CLICK</a:t>
                </a:r>
              </a:p>
              <a:p>
                <a:pPr marL="0" marR="0" lvl="0" indent="0" defTabSz="914400" eaLnBrk="1" fontAlgn="auto" latinLnBrk="0" hangingPunct="1">
                  <a:lnSpc>
                    <a:spcPct val="100000"/>
                  </a:lnSpc>
                  <a:spcBef>
                    <a:spcPts val="200"/>
                  </a:spcBef>
                  <a:spcAft>
                    <a:spcPts val="0"/>
                  </a:spcAft>
                  <a:buClrTx/>
                  <a:buSzTx/>
                  <a:buFontTx/>
                  <a:buNone/>
                  <a:tabLst/>
                  <a:defRPr/>
                </a:pPr>
                <a:r>
                  <a:rPr kumimoji="0" lang="en-US" sz="900" b="0" i="0" u="none" strike="noStrike" kern="0" cap="none" spc="0" normalizeH="0" baseline="0" noProof="0">
                    <a:ln>
                      <a:noFill/>
                    </a:ln>
                    <a:solidFill>
                      <a:srgbClr val="FFFFFF">
                        <a:lumMod val="50000"/>
                        <a:lumOff val="50000"/>
                      </a:srgbClr>
                    </a:solidFill>
                    <a:effectLst/>
                    <a:uLnTx/>
                    <a:uFillTx/>
                    <a:ea typeface="Arial" charset="0"/>
                    <a:cs typeface="Aparajita" panose="02020603050405020304" pitchFamily="18" charset="0"/>
                  </a:rPr>
                  <a:t>Right-click on icon and select “Change Picture”</a:t>
                </a:r>
              </a:p>
            </p:txBody>
          </p:sp>
          <p:sp>
            <p:nvSpPr>
              <p:cNvPr id="56" name="TextBox 55">
                <a:extLst>
                  <a:ext uri="{FF2B5EF4-FFF2-40B4-BE49-F238E27FC236}">
                    <a16:creationId xmlns:a16="http://schemas.microsoft.com/office/drawing/2014/main" id="{4FB370AD-8DC4-4D79-00B8-8F1C501EA957}"/>
                  </a:ext>
                </a:extLst>
              </p:cNvPr>
              <p:cNvSpPr txBox="1"/>
              <p:nvPr userDrawn="1"/>
            </p:nvSpPr>
            <p:spPr>
              <a:xfrm>
                <a:off x="9713479" y="6516011"/>
                <a:ext cx="2422981" cy="499367"/>
              </a:xfrm>
              <a:prstGeom prst="rect">
                <a:avLst/>
              </a:prstGeom>
            </p:spPr>
            <p:txBody>
              <a:bodyPr vert="horz" wrap="square" lIns="0" tIns="0" rIns="0" bIns="0" rtlCol="0" anchor="t">
                <a:spAutoFit/>
              </a:bodyPr>
              <a:lstStyle/>
              <a:p>
                <a:pPr marL="134938" marR="0" lvl="1" indent="-131763" defTabSz="914400" eaLnBrk="1" fontAlgn="auto" latinLnBrk="0" hangingPunct="1">
                  <a:lnSpc>
                    <a:spcPct val="90000"/>
                  </a:lnSpc>
                  <a:spcBef>
                    <a:spcPts val="0"/>
                  </a:spcBef>
                  <a:spcAft>
                    <a:spcPts val="300"/>
                  </a:spcAft>
                  <a:buClrTx/>
                  <a:buSzTx/>
                  <a:buFont typeface="Wingdings" pitchFamily="2" charset="2"/>
                  <a:buChar char="§"/>
                  <a:tabLst/>
                  <a:defRPr/>
                </a:pPr>
                <a:r>
                  <a:rPr kumimoji="0" lang="en-US" sz="900" b="0" i="0" u="none" strike="noStrike" kern="0" cap="none" spc="0" normalizeH="0" baseline="0" noProof="0">
                    <a:ln>
                      <a:noFill/>
                    </a:ln>
                    <a:solidFill>
                      <a:srgbClr val="FFFFFF">
                        <a:lumMod val="50000"/>
                        <a:lumOff val="50000"/>
                      </a:srgbClr>
                    </a:solidFill>
                    <a:effectLst/>
                    <a:uLnTx/>
                    <a:uFillTx/>
                    <a:ea typeface="Arial" charset="0"/>
                    <a:cs typeface="Aparajita" panose="02020603050405020304" pitchFamily="18" charset="0"/>
                  </a:rPr>
                  <a:t>Deleting the image may bring the image placeholder to the top layer, covering the photo caption textbox. Right-click on the placeholder and choose “Send to Back”.</a:t>
                </a:r>
              </a:p>
            </p:txBody>
          </p:sp>
          <p:sp>
            <p:nvSpPr>
              <p:cNvPr id="57" name="TextBox 56">
                <a:extLst>
                  <a:ext uri="{FF2B5EF4-FFF2-40B4-BE49-F238E27FC236}">
                    <a16:creationId xmlns:a16="http://schemas.microsoft.com/office/drawing/2014/main" id="{627DAD30-D990-7235-92F0-AE0B7B3A9719}"/>
                  </a:ext>
                </a:extLst>
              </p:cNvPr>
              <p:cNvSpPr txBox="1"/>
              <p:nvPr userDrawn="1"/>
            </p:nvSpPr>
            <p:spPr>
              <a:xfrm>
                <a:off x="9713479" y="6063079"/>
                <a:ext cx="2422981" cy="394980"/>
              </a:xfrm>
              <a:prstGeom prst="rect">
                <a:avLst/>
              </a:prstGeom>
            </p:spPr>
            <p:txBody>
              <a:bodyPr vert="horz" wrap="square" lIns="0" tIns="0" rIns="0" bIns="0" rtlCol="0" anchor="t">
                <a:spAutoFit/>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00" b="1" i="0" u="none" strike="noStrike" kern="0" cap="all" spc="20" normalizeH="0" baseline="0" noProof="0">
                    <a:ln>
                      <a:noFill/>
                    </a:ln>
                    <a:solidFill>
                      <a:srgbClr val="FFFFFF"/>
                    </a:solidFill>
                    <a:effectLst/>
                    <a:uLnTx/>
                    <a:uFillTx/>
                    <a:cs typeface="Aparajita" panose="02020603050405020304" pitchFamily="18" charset="0"/>
                  </a:rPr>
                  <a:t>Method 2: </a:t>
                </a:r>
                <a:r>
                  <a:rPr kumimoji="0" lang="en-US" sz="600" b="0" i="0" u="none" strike="noStrike" kern="0" cap="all" spc="20" normalizeH="0" baseline="0" noProof="0">
                    <a:ln>
                      <a:noFill/>
                    </a:ln>
                    <a:solidFill>
                      <a:srgbClr val="FFFFFF"/>
                    </a:solidFill>
                    <a:effectLst/>
                    <a:uLnTx/>
                    <a:uFillTx/>
                    <a:cs typeface="Aparajita" panose="02020603050405020304" pitchFamily="18" charset="0"/>
                  </a:rPr>
                  <a:t>RESET PLACEHOLDER</a:t>
                </a:r>
              </a:p>
              <a:p>
                <a:pPr marL="0" marR="0" lvl="0" indent="0" defTabSz="914400" eaLnBrk="1" fontAlgn="auto" latinLnBrk="0" hangingPunct="1">
                  <a:lnSpc>
                    <a:spcPct val="100000"/>
                  </a:lnSpc>
                  <a:spcBef>
                    <a:spcPts val="200"/>
                  </a:spcBef>
                  <a:spcAft>
                    <a:spcPts val="0"/>
                  </a:spcAft>
                  <a:buClrTx/>
                  <a:buSzTx/>
                  <a:buFontTx/>
                  <a:buNone/>
                  <a:tabLst/>
                  <a:defRPr/>
                </a:pPr>
                <a:r>
                  <a:rPr kumimoji="0" lang="en-US" sz="900" b="0" i="0" u="none" strike="noStrike" kern="0" cap="none" spc="0" normalizeH="0" baseline="0" noProof="0">
                    <a:ln>
                      <a:noFill/>
                    </a:ln>
                    <a:solidFill>
                      <a:srgbClr val="FFFFFF">
                        <a:lumMod val="50000"/>
                        <a:lumOff val="50000"/>
                      </a:srgbClr>
                    </a:solidFill>
                    <a:effectLst/>
                    <a:uLnTx/>
                    <a:uFillTx/>
                    <a:ea typeface="Arial" charset="0"/>
                    <a:cs typeface="Aparajita" panose="02020603050405020304" pitchFamily="18" charset="0"/>
                  </a:rPr>
                  <a:t>First, delete the existing icon to reset the photo placeholder functionality.</a:t>
                </a:r>
              </a:p>
            </p:txBody>
          </p:sp>
          <p:sp>
            <p:nvSpPr>
              <p:cNvPr id="58" name="TextBox 57">
                <a:extLst>
                  <a:ext uri="{FF2B5EF4-FFF2-40B4-BE49-F238E27FC236}">
                    <a16:creationId xmlns:a16="http://schemas.microsoft.com/office/drawing/2014/main" id="{D5454D59-F452-70F9-9FDB-29E108C417A4}"/>
                  </a:ext>
                </a:extLst>
              </p:cNvPr>
              <p:cNvSpPr txBox="1"/>
              <p:nvPr userDrawn="1"/>
            </p:nvSpPr>
            <p:spPr>
              <a:xfrm>
                <a:off x="9713479" y="7056726"/>
                <a:ext cx="2422981" cy="138499"/>
              </a:xfrm>
              <a:prstGeom prst="rect">
                <a:avLst/>
              </a:prstGeom>
            </p:spPr>
            <p:txBody>
              <a:bodyPr vert="horz" wrap="square" lIns="0" tIns="0" rIns="0" bIns="0" rtlCol="0" anchor="t">
                <a:spAutoFit/>
              </a:bodyPr>
              <a:lstStyle/>
              <a:p>
                <a:pPr marL="0" marR="0" lvl="0" indent="0" defTabSz="914400" eaLnBrk="1" fontAlgn="auto" latinLnBrk="0" hangingPunct="1">
                  <a:lnSpc>
                    <a:spcPct val="100000"/>
                  </a:lnSpc>
                  <a:spcBef>
                    <a:spcPts val="200"/>
                  </a:spcBef>
                  <a:spcAft>
                    <a:spcPts val="0"/>
                  </a:spcAft>
                  <a:buClrTx/>
                  <a:buSzTx/>
                  <a:buFontTx/>
                  <a:buNone/>
                  <a:tabLst/>
                  <a:defRPr/>
                </a:pPr>
                <a:r>
                  <a:rPr kumimoji="0" lang="en-US" sz="900" b="0" i="0" u="none" strike="noStrike" kern="0" cap="none" spc="0" normalizeH="0" baseline="0" noProof="0">
                    <a:ln>
                      <a:noFill/>
                    </a:ln>
                    <a:solidFill>
                      <a:srgbClr val="FFFFFF">
                        <a:lumMod val="50000"/>
                        <a:lumOff val="50000"/>
                      </a:srgbClr>
                    </a:solidFill>
                    <a:effectLst/>
                    <a:uLnTx/>
                    <a:uFillTx/>
                    <a:ea typeface="Arial" charset="0"/>
                    <a:cs typeface="Aparajita" panose="02020603050405020304" pitchFamily="18" charset="0"/>
                  </a:rPr>
                  <a:t>You can now add a new icon as normal.</a:t>
                </a:r>
              </a:p>
            </p:txBody>
          </p:sp>
          <p:cxnSp>
            <p:nvCxnSpPr>
              <p:cNvPr id="59" name="Straight Connector 58">
                <a:extLst>
                  <a:ext uri="{FF2B5EF4-FFF2-40B4-BE49-F238E27FC236}">
                    <a16:creationId xmlns:a16="http://schemas.microsoft.com/office/drawing/2014/main" id="{89D4B714-1611-59E8-1759-044BCAC63592}"/>
                  </a:ext>
                </a:extLst>
              </p:cNvPr>
              <p:cNvCxnSpPr>
                <a:cxnSpLocks/>
              </p:cNvCxnSpPr>
              <p:nvPr userDrawn="1"/>
            </p:nvCxnSpPr>
            <p:spPr>
              <a:xfrm>
                <a:off x="9713479" y="5957047"/>
                <a:ext cx="270000" cy="0"/>
              </a:xfrm>
              <a:prstGeom prst="line">
                <a:avLst/>
              </a:prstGeom>
              <a:noFill/>
              <a:ln w="9525" cap="flat" cmpd="sng" algn="ctr">
                <a:solidFill>
                  <a:srgbClr val="833AFF"/>
                </a:solidFill>
                <a:prstDash val="solid"/>
              </a:ln>
              <a:effectLst/>
            </p:spPr>
          </p:cxnSp>
          <p:sp>
            <p:nvSpPr>
              <p:cNvPr id="60" name="TextBox 59">
                <a:extLst>
                  <a:ext uri="{FF2B5EF4-FFF2-40B4-BE49-F238E27FC236}">
                    <a16:creationId xmlns:a16="http://schemas.microsoft.com/office/drawing/2014/main" id="{B50850A9-4ADE-3CB9-AE35-370AB547571D}"/>
                  </a:ext>
                </a:extLst>
              </p:cNvPr>
              <p:cNvSpPr txBox="1"/>
              <p:nvPr userDrawn="1"/>
            </p:nvSpPr>
            <p:spPr>
              <a:xfrm>
                <a:off x="9919213" y="5297596"/>
                <a:ext cx="272091" cy="153888"/>
              </a:xfrm>
              <a:prstGeom prst="rect">
                <a:avLst/>
              </a:prstGeom>
            </p:spPr>
            <p:txBody>
              <a:bodyPr vert="horz" wrap="square" lIns="0" tIns="0" rIns="0" bIns="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all" spc="150" normalizeH="0" baseline="0" noProof="0">
                    <a:ln>
                      <a:noFill/>
                    </a:ln>
                    <a:solidFill>
                      <a:srgbClr val="FFFFFF"/>
                    </a:solidFill>
                    <a:effectLst/>
                    <a:uLnTx/>
                    <a:uFillTx/>
                  </a:rPr>
                  <a:t>TIP</a:t>
                </a:r>
              </a:p>
            </p:txBody>
          </p:sp>
        </p:grpSp>
      </p:grpSp>
      <p:sp>
        <p:nvSpPr>
          <p:cNvPr id="4" name="Footer Placeholder 3">
            <a:extLst>
              <a:ext uri="{FF2B5EF4-FFF2-40B4-BE49-F238E27FC236}">
                <a16:creationId xmlns:a16="http://schemas.microsoft.com/office/drawing/2014/main" id="{0C61BEB9-0856-A8B3-E6F6-CC8CF273C00B}"/>
              </a:ext>
            </a:extLst>
          </p:cNvPr>
          <p:cNvSpPr>
            <a:spLocks noGrp="1"/>
          </p:cNvSpPr>
          <p:nvPr>
            <p:ph type="ftr" sz="quarter" idx="28"/>
          </p:nvPr>
        </p:nvSpPr>
        <p:spPr/>
        <p:txBody>
          <a:bodyPr/>
          <a:lstStyle>
            <a:lvl1pPr>
              <a:defRPr>
                <a:solidFill>
                  <a:schemeClr val="accent6">
                    <a:lumMod val="50000"/>
                  </a:schemeClr>
                </a:solidFill>
              </a:defRPr>
            </a:lvl1pPr>
          </a:lstStyle>
          <a:p>
            <a:endParaRPr lang="en-CA"/>
          </a:p>
        </p:txBody>
      </p:sp>
      <p:sp>
        <p:nvSpPr>
          <p:cNvPr id="2" name="TextBox 1">
            <a:extLst>
              <a:ext uri="{FF2B5EF4-FFF2-40B4-BE49-F238E27FC236}">
                <a16:creationId xmlns:a16="http://schemas.microsoft.com/office/drawing/2014/main" id="{9E4EAC14-4640-7AFF-B3CB-D5C2E97E6642}"/>
              </a:ext>
            </a:extLst>
          </p:cNvPr>
          <p:cNvSpPr txBox="1"/>
          <p:nvPr userDrawn="1"/>
        </p:nvSpPr>
        <p:spPr>
          <a:xfrm>
            <a:off x="6773075" y="6396526"/>
            <a:ext cx="4765549"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800" kern="1200" baseline="0">
                <a:solidFill>
                  <a:schemeClr val="accent6">
                    <a:lumMod val="50000"/>
                  </a:schemeClr>
                </a:solidFill>
                <a:latin typeface="+mn-lt"/>
                <a:ea typeface="+mn-ea"/>
                <a:cs typeface="+mn-cs"/>
              </a:rPr>
              <a:t>Confidential – Qualcomm Technologies, Inc. and/or its affiliated companies – May Contain Trade Secrets</a:t>
            </a:r>
          </a:p>
        </p:txBody>
      </p:sp>
    </p:spTree>
    <p:extLst>
      <p:ext uri="{BB962C8B-B14F-4D97-AF65-F5344CB8AC3E}">
        <p14:creationId xmlns:p14="http://schemas.microsoft.com/office/powerpoint/2010/main" val="21534888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320" userDrawn="1">
          <p15:clr>
            <a:srgbClr val="FBAE40"/>
          </p15:clr>
        </p15:guide>
        <p15:guide id="15" pos="2094"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wo Column_Light Grey">
    <p:bg>
      <p:bgPr>
        <a:solidFill>
          <a:srgbClr val="EFF1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DF7D16-FB5B-A236-3D0F-5BF142E7C0B8}"/>
              </a:ext>
            </a:extLst>
          </p:cNvPr>
          <p:cNvSpPr>
            <a:spLocks noGrp="1"/>
          </p:cNvSpPr>
          <p:nvPr>
            <p:ph type="title" hasCustomPrompt="1"/>
          </p:nvPr>
        </p:nvSpPr>
        <p:spPr>
          <a:xfrm>
            <a:off x="515938" y="628016"/>
            <a:ext cx="11160126" cy="647700"/>
          </a:xfrm>
        </p:spPr>
        <p:txBody>
          <a:bodyPr/>
          <a:lstStyle>
            <a:lvl1pPr algn="l" defTabSz="914400" rtl="0" eaLnBrk="1" latinLnBrk="0" hangingPunct="1">
              <a:lnSpc>
                <a:spcPct val="85000"/>
              </a:lnSpc>
              <a:spcBef>
                <a:spcPct val="0"/>
              </a:spcBef>
              <a:buNone/>
              <a:defRPr lang="en-CA" sz="2800" kern="2000" spc="-50" baseline="0" dirty="0">
                <a:solidFill>
                  <a:schemeClr val="accent1"/>
                </a:solidFill>
                <a:latin typeface="+mj-lt"/>
                <a:ea typeface="+mj-ea"/>
                <a:cs typeface="+mj-cs"/>
              </a:defRPr>
            </a:lvl1pPr>
          </a:lstStyle>
          <a:p>
            <a:r>
              <a:rPr lang="en-US"/>
              <a:t>Two column layout</a:t>
            </a:r>
            <a:br>
              <a:rPr lang="en-US"/>
            </a:br>
            <a:r>
              <a:rPr lang="en-US"/>
              <a:t>Title 2 lines maximum</a:t>
            </a:r>
            <a:endParaRPr lang="en-CA"/>
          </a:p>
        </p:txBody>
      </p:sp>
      <p:sp>
        <p:nvSpPr>
          <p:cNvPr id="8" name="Picture Placeholder 2">
            <a:extLst>
              <a:ext uri="{FF2B5EF4-FFF2-40B4-BE49-F238E27FC236}">
                <a16:creationId xmlns:a16="http://schemas.microsoft.com/office/drawing/2014/main" id="{BDA827D7-28EB-4441-6CCA-2B0C03B56D27}"/>
              </a:ext>
            </a:extLst>
          </p:cNvPr>
          <p:cNvSpPr>
            <a:spLocks noGrp="1" noChangeAspect="1"/>
          </p:cNvSpPr>
          <p:nvPr>
            <p:ph type="pic" sz="quarter" idx="25" hasCustomPrompt="1"/>
          </p:nvPr>
        </p:nvSpPr>
        <p:spPr>
          <a:xfrm>
            <a:off x="531812" y="1601038"/>
            <a:ext cx="835024" cy="835024"/>
          </a:xfrm>
        </p:spPr>
        <p:txBody>
          <a:bodyPr lIns="144000"/>
          <a:lstStyle>
            <a:lvl1pPr marL="0" indent="0">
              <a:buNone/>
              <a:defRPr sz="1400"/>
            </a:lvl1pPr>
          </a:lstStyle>
          <a:p>
            <a:r>
              <a:rPr lang="en-US"/>
              <a:t>Icon</a:t>
            </a:r>
          </a:p>
        </p:txBody>
      </p:sp>
      <p:sp>
        <p:nvSpPr>
          <p:cNvPr id="11" name="Text Placeholder 22">
            <a:extLst>
              <a:ext uri="{FF2B5EF4-FFF2-40B4-BE49-F238E27FC236}">
                <a16:creationId xmlns:a16="http://schemas.microsoft.com/office/drawing/2014/main" id="{702446A2-99D5-4B8F-3663-6D6D7C0900E3}"/>
              </a:ext>
            </a:extLst>
          </p:cNvPr>
          <p:cNvSpPr>
            <a:spLocks noGrp="1"/>
          </p:cNvSpPr>
          <p:nvPr>
            <p:ph type="body" sz="quarter" idx="27" hasCustomPrompt="1"/>
          </p:nvPr>
        </p:nvSpPr>
        <p:spPr>
          <a:xfrm>
            <a:off x="531810" y="2489200"/>
            <a:ext cx="5419727" cy="905188"/>
          </a:xfrm>
          <a:prstGeom prst="callout1">
            <a:avLst>
              <a:gd name="adj1" fmla="val 93708"/>
              <a:gd name="adj2" fmla="val -69"/>
              <a:gd name="adj3" fmla="val 93686"/>
              <a:gd name="adj4" fmla="val 11746"/>
            </a:avLst>
          </a:prstGeom>
          <a:ln w="31750">
            <a:solidFill>
              <a:schemeClr val="accent1"/>
            </a:solidFill>
          </a:ln>
        </p:spPr>
        <p:txBody>
          <a:bodyPr wrap="square" bIns="180000" anchor="b">
            <a:noAutofit/>
          </a:bodyPr>
          <a:lstStyle>
            <a:lvl1pPr marL="0" indent="0">
              <a:lnSpc>
                <a:spcPct val="85000"/>
              </a:lnSpc>
              <a:spcBef>
                <a:spcPts val="0"/>
              </a:spcBef>
              <a:spcAft>
                <a:spcPts val="0"/>
              </a:spcAft>
              <a:buNone/>
              <a:defRPr lang="en-US" sz="2200" kern="1200" spc="-20" baseline="0" dirty="0">
                <a:solidFill>
                  <a:schemeClr val="accent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br>
              <a:rPr lang="en-US"/>
            </a:br>
            <a:r>
              <a:rPr lang="en-US"/>
              <a:t>2 lines maximum</a:t>
            </a:r>
          </a:p>
        </p:txBody>
      </p:sp>
      <p:sp>
        <p:nvSpPr>
          <p:cNvPr id="7" name="Text Placeholder 16">
            <a:extLst>
              <a:ext uri="{FF2B5EF4-FFF2-40B4-BE49-F238E27FC236}">
                <a16:creationId xmlns:a16="http://schemas.microsoft.com/office/drawing/2014/main" id="{3A1602AA-A8D3-DBB9-03DE-82B0711162CD}"/>
              </a:ext>
            </a:extLst>
          </p:cNvPr>
          <p:cNvSpPr>
            <a:spLocks noGrp="1"/>
          </p:cNvSpPr>
          <p:nvPr>
            <p:ph type="body" sz="quarter" idx="15" hasCustomPrompt="1"/>
          </p:nvPr>
        </p:nvSpPr>
        <p:spPr>
          <a:xfrm>
            <a:off x="531812" y="3651121"/>
            <a:ext cx="5429386" cy="2508379"/>
          </a:xfrm>
        </p:spPr>
        <p:txBody>
          <a:bodyPr wrap="square">
            <a:noAutofit/>
          </a:bodyPr>
          <a:lstStyle>
            <a:lvl1pPr marL="0" indent="0">
              <a:lnSpc>
                <a:spcPct val="100000"/>
              </a:lnSpc>
              <a:spcBef>
                <a:spcPts val="0"/>
              </a:spcBef>
              <a:spcAft>
                <a:spcPts val="400"/>
              </a:spcAft>
              <a:buNone/>
              <a:defRPr lang="en-US" sz="1600" kern="1200" baseline="0" dirty="0">
                <a:solidFill>
                  <a:schemeClr val="tx1"/>
                </a:solidFill>
                <a:latin typeface="+mn-lt"/>
                <a:ea typeface="+mn-ea"/>
                <a:cs typeface="+mn-cs"/>
              </a:defRPr>
            </a:lvl1pPr>
          </a:lstStyle>
          <a:p>
            <a:pPr marL="0" lvl="0" indent="0" algn="l" defTabSz="914400" rtl="0" eaLnBrk="1" latinLnBrk="0" hangingPunct="1">
              <a:lnSpc>
                <a:spcPct val="100000"/>
              </a:lnSpc>
              <a:spcBef>
                <a:spcPts val="0"/>
              </a:spcBef>
              <a:spcAft>
                <a:spcPts val="400"/>
              </a:spcAft>
              <a:buClrTx/>
              <a:buFont typeface="Arial" panose="020B0604020202020204" pitchFamily="34" charset="0"/>
              <a:buNone/>
            </a:pPr>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a:p>
            <a:pPr marL="0" lvl="0" indent="0" algn="l" defTabSz="914400" rtl="0" eaLnBrk="1" latinLnBrk="0" hangingPunct="1">
              <a:lnSpc>
                <a:spcPct val="100000"/>
              </a:lnSpc>
              <a:spcBef>
                <a:spcPts val="0"/>
              </a:spcBef>
              <a:spcAft>
                <a:spcPts val="400"/>
              </a:spcAft>
              <a:buClrTx/>
              <a:buFont typeface="Arial" panose="020B0604020202020204" pitchFamily="34" charset="0"/>
              <a:buNone/>
            </a:pPr>
            <a:r>
              <a:rPr lang="en-US"/>
              <a:t>Nunc </a:t>
            </a:r>
            <a:r>
              <a:rPr lang="en-US" err="1"/>
              <a:t>viverra</a:t>
            </a:r>
            <a:r>
              <a:rPr lang="en-US"/>
              <a:t> </a:t>
            </a:r>
            <a:r>
              <a:rPr lang="en-US" err="1"/>
              <a:t>imperdiet</a:t>
            </a:r>
            <a:r>
              <a:rPr lang="en-US"/>
              <a:t> </a:t>
            </a:r>
            <a:r>
              <a:rPr lang="en-US" err="1"/>
              <a:t>enim</a:t>
            </a:r>
            <a:r>
              <a:rPr lang="en-US"/>
              <a:t>. </a:t>
            </a:r>
            <a:r>
              <a:rPr lang="en-US" err="1"/>
              <a:t>Fusce</a:t>
            </a:r>
            <a:r>
              <a:rPr lang="en-US"/>
              <a:t> est. </a:t>
            </a:r>
            <a:r>
              <a:rPr lang="en-US" err="1"/>
              <a:t>Vivamus</a:t>
            </a:r>
            <a:r>
              <a:rPr lang="en-US"/>
              <a:t> a </a:t>
            </a:r>
            <a:r>
              <a:rPr lang="en-US" err="1"/>
              <a:t>tellus</a:t>
            </a:r>
            <a:endParaRPr lang="en-US"/>
          </a:p>
          <a:p>
            <a:pPr marL="0" lvl="0" indent="0" algn="l" defTabSz="914400" rtl="0" eaLnBrk="1" latinLnBrk="0" hangingPunct="1">
              <a:lnSpc>
                <a:spcPct val="100000"/>
              </a:lnSpc>
              <a:spcBef>
                <a:spcPts val="0"/>
              </a:spcBef>
              <a:spcAft>
                <a:spcPts val="400"/>
              </a:spcAft>
              <a:buClrTx/>
              <a:buFont typeface="Arial" panose="020B0604020202020204" pitchFamily="34" charset="0"/>
              <a:buNone/>
            </a:pP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fames ac </a:t>
            </a:r>
            <a:r>
              <a:rPr lang="en-US" err="1"/>
              <a:t>turpis</a:t>
            </a:r>
            <a:r>
              <a:rPr lang="en-US"/>
              <a:t> </a:t>
            </a:r>
            <a:r>
              <a:rPr lang="en-US" err="1"/>
              <a:t>egestas</a:t>
            </a:r>
            <a:r>
              <a:rPr lang="en-US"/>
              <a:t>. Proin pharetra </a:t>
            </a:r>
            <a:r>
              <a:rPr lang="en-US" err="1"/>
              <a:t>nonummy</a:t>
            </a:r>
            <a:r>
              <a:rPr lang="en-US"/>
              <a:t> </a:t>
            </a:r>
            <a:r>
              <a:rPr lang="en-US" err="1"/>
              <a:t>pede</a:t>
            </a:r>
            <a:r>
              <a:rPr lang="en-US"/>
              <a:t>. </a:t>
            </a:r>
            <a:r>
              <a:rPr lang="en-US" err="1"/>
              <a:t>Mauris</a:t>
            </a:r>
            <a:r>
              <a:rPr lang="en-US"/>
              <a:t> et </a:t>
            </a:r>
            <a:r>
              <a:rPr lang="en-US" err="1"/>
              <a:t>orci</a:t>
            </a:r>
            <a:r>
              <a:rPr lang="en-US"/>
              <a:t>.</a:t>
            </a:r>
          </a:p>
        </p:txBody>
      </p:sp>
      <p:sp>
        <p:nvSpPr>
          <p:cNvPr id="2" name="Footer Placeholder 1">
            <a:extLst>
              <a:ext uri="{FF2B5EF4-FFF2-40B4-BE49-F238E27FC236}">
                <a16:creationId xmlns:a16="http://schemas.microsoft.com/office/drawing/2014/main" id="{A85A980C-84E3-2D1C-3C83-37EF671921AD}"/>
              </a:ext>
            </a:extLst>
          </p:cNvPr>
          <p:cNvSpPr>
            <a:spLocks noGrp="1"/>
          </p:cNvSpPr>
          <p:nvPr>
            <p:ph type="ftr" sz="quarter" idx="32"/>
          </p:nvPr>
        </p:nvSpPr>
        <p:spPr/>
        <p:txBody>
          <a:bodyPr/>
          <a:lstStyle>
            <a:lvl1pPr>
              <a:defRPr>
                <a:solidFill>
                  <a:schemeClr val="accent6">
                    <a:lumMod val="50000"/>
                  </a:schemeClr>
                </a:solidFill>
              </a:defRPr>
            </a:lvl1pPr>
          </a:lstStyle>
          <a:p>
            <a:endParaRPr lang="en-CA"/>
          </a:p>
        </p:txBody>
      </p:sp>
      <p:sp>
        <p:nvSpPr>
          <p:cNvPr id="9" name="Picture Placeholder 2">
            <a:extLst>
              <a:ext uri="{FF2B5EF4-FFF2-40B4-BE49-F238E27FC236}">
                <a16:creationId xmlns:a16="http://schemas.microsoft.com/office/drawing/2014/main" id="{549703AA-9655-8130-40CE-159745CE956D}"/>
              </a:ext>
            </a:extLst>
          </p:cNvPr>
          <p:cNvSpPr>
            <a:spLocks noGrp="1" noChangeAspect="1"/>
          </p:cNvSpPr>
          <p:nvPr>
            <p:ph type="pic" sz="quarter" idx="33" hasCustomPrompt="1"/>
          </p:nvPr>
        </p:nvSpPr>
        <p:spPr>
          <a:xfrm>
            <a:off x="6240018" y="1601038"/>
            <a:ext cx="835024" cy="835024"/>
          </a:xfrm>
        </p:spPr>
        <p:txBody>
          <a:bodyPr lIns="144000"/>
          <a:lstStyle>
            <a:lvl1pPr marL="0" indent="0">
              <a:buNone/>
              <a:defRPr sz="1400"/>
            </a:lvl1pPr>
          </a:lstStyle>
          <a:p>
            <a:r>
              <a:rPr lang="en-US"/>
              <a:t>Icon</a:t>
            </a:r>
          </a:p>
        </p:txBody>
      </p:sp>
      <p:sp>
        <p:nvSpPr>
          <p:cNvPr id="10" name="Text Placeholder 22">
            <a:extLst>
              <a:ext uri="{FF2B5EF4-FFF2-40B4-BE49-F238E27FC236}">
                <a16:creationId xmlns:a16="http://schemas.microsoft.com/office/drawing/2014/main" id="{5DE8ED68-428F-47DF-6FEA-AE7FB9D8D15D}"/>
              </a:ext>
            </a:extLst>
          </p:cNvPr>
          <p:cNvSpPr>
            <a:spLocks noGrp="1"/>
          </p:cNvSpPr>
          <p:nvPr>
            <p:ph type="body" sz="quarter" idx="34" hasCustomPrompt="1"/>
          </p:nvPr>
        </p:nvSpPr>
        <p:spPr>
          <a:xfrm>
            <a:off x="6240018" y="2489200"/>
            <a:ext cx="5419727" cy="905188"/>
          </a:xfrm>
          <a:prstGeom prst="callout1">
            <a:avLst>
              <a:gd name="adj1" fmla="val 93708"/>
              <a:gd name="adj2" fmla="val -69"/>
              <a:gd name="adj3" fmla="val 93686"/>
              <a:gd name="adj4" fmla="val 11746"/>
            </a:avLst>
          </a:prstGeom>
          <a:ln w="31750">
            <a:solidFill>
              <a:schemeClr val="accent1"/>
            </a:solidFill>
          </a:ln>
        </p:spPr>
        <p:txBody>
          <a:bodyPr wrap="square" bIns="180000" anchor="b">
            <a:noAutofit/>
          </a:bodyPr>
          <a:lstStyle>
            <a:lvl1pPr marL="0" indent="0">
              <a:lnSpc>
                <a:spcPct val="85000"/>
              </a:lnSpc>
              <a:spcBef>
                <a:spcPts val="0"/>
              </a:spcBef>
              <a:spcAft>
                <a:spcPts val="0"/>
              </a:spcAft>
              <a:buNone/>
              <a:defRPr lang="en-US" sz="2200" kern="1200" spc="-20" baseline="0" dirty="0">
                <a:solidFill>
                  <a:schemeClr val="accent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br>
              <a:rPr lang="en-US"/>
            </a:br>
            <a:r>
              <a:rPr lang="en-US"/>
              <a:t>2 lines maximum</a:t>
            </a:r>
          </a:p>
        </p:txBody>
      </p:sp>
      <p:sp>
        <p:nvSpPr>
          <p:cNvPr id="12" name="Text Placeholder 16">
            <a:extLst>
              <a:ext uri="{FF2B5EF4-FFF2-40B4-BE49-F238E27FC236}">
                <a16:creationId xmlns:a16="http://schemas.microsoft.com/office/drawing/2014/main" id="{324B9E31-F60C-0248-1D39-D3565D40F967}"/>
              </a:ext>
            </a:extLst>
          </p:cNvPr>
          <p:cNvSpPr>
            <a:spLocks noGrp="1"/>
          </p:cNvSpPr>
          <p:nvPr>
            <p:ph type="body" sz="quarter" idx="35" hasCustomPrompt="1"/>
          </p:nvPr>
        </p:nvSpPr>
        <p:spPr>
          <a:xfrm>
            <a:off x="6240018" y="3651121"/>
            <a:ext cx="5429386" cy="2508379"/>
          </a:xfrm>
        </p:spPr>
        <p:txBody>
          <a:bodyPr wrap="square">
            <a:noAutofit/>
          </a:bodyPr>
          <a:lstStyle>
            <a:lvl1pPr marL="0" indent="0">
              <a:lnSpc>
                <a:spcPct val="100000"/>
              </a:lnSpc>
              <a:spcBef>
                <a:spcPts val="0"/>
              </a:spcBef>
              <a:spcAft>
                <a:spcPts val="400"/>
              </a:spcAft>
              <a:buNone/>
              <a:defRPr lang="en-US" sz="1600" kern="1200" baseline="0" dirty="0">
                <a:solidFill>
                  <a:schemeClr val="tx1"/>
                </a:solidFill>
                <a:latin typeface="+mn-lt"/>
                <a:ea typeface="+mn-ea"/>
                <a:cs typeface="+mn-cs"/>
              </a:defRPr>
            </a:lvl1pPr>
          </a:lstStyle>
          <a:p>
            <a:pPr marL="0" lvl="0" indent="0" algn="l" defTabSz="914400" rtl="0" eaLnBrk="1" latinLnBrk="0" hangingPunct="1">
              <a:lnSpc>
                <a:spcPct val="100000"/>
              </a:lnSpc>
              <a:spcBef>
                <a:spcPts val="0"/>
              </a:spcBef>
              <a:spcAft>
                <a:spcPts val="400"/>
              </a:spcAft>
              <a:buClrTx/>
              <a:buFont typeface="Arial" panose="020B0604020202020204" pitchFamily="34" charset="0"/>
              <a:buNone/>
            </a:pPr>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a:p>
            <a:pPr marL="0" lvl="0" indent="0" algn="l" defTabSz="914400" rtl="0" eaLnBrk="1" latinLnBrk="0" hangingPunct="1">
              <a:lnSpc>
                <a:spcPct val="100000"/>
              </a:lnSpc>
              <a:spcBef>
                <a:spcPts val="0"/>
              </a:spcBef>
              <a:spcAft>
                <a:spcPts val="400"/>
              </a:spcAft>
              <a:buClrTx/>
              <a:buFont typeface="Arial" panose="020B0604020202020204" pitchFamily="34" charset="0"/>
              <a:buNone/>
            </a:pPr>
            <a:r>
              <a:rPr lang="en-US"/>
              <a:t>Nunc </a:t>
            </a:r>
            <a:r>
              <a:rPr lang="en-US" err="1"/>
              <a:t>viverra</a:t>
            </a:r>
            <a:r>
              <a:rPr lang="en-US"/>
              <a:t> </a:t>
            </a:r>
            <a:r>
              <a:rPr lang="en-US" err="1"/>
              <a:t>imperdiet</a:t>
            </a:r>
            <a:r>
              <a:rPr lang="en-US"/>
              <a:t> </a:t>
            </a:r>
            <a:r>
              <a:rPr lang="en-US" err="1"/>
              <a:t>enim</a:t>
            </a:r>
            <a:r>
              <a:rPr lang="en-US"/>
              <a:t>. </a:t>
            </a:r>
            <a:r>
              <a:rPr lang="en-US" err="1"/>
              <a:t>Fusce</a:t>
            </a:r>
            <a:r>
              <a:rPr lang="en-US"/>
              <a:t> est. </a:t>
            </a:r>
            <a:r>
              <a:rPr lang="en-US" err="1"/>
              <a:t>Vivamus</a:t>
            </a:r>
            <a:r>
              <a:rPr lang="en-US"/>
              <a:t> a </a:t>
            </a:r>
            <a:r>
              <a:rPr lang="en-US" err="1"/>
              <a:t>tellus</a:t>
            </a:r>
            <a:endParaRPr lang="en-US"/>
          </a:p>
          <a:p>
            <a:pPr marL="0" lvl="0" indent="0" algn="l" defTabSz="914400" rtl="0" eaLnBrk="1" latinLnBrk="0" hangingPunct="1">
              <a:lnSpc>
                <a:spcPct val="100000"/>
              </a:lnSpc>
              <a:spcBef>
                <a:spcPts val="0"/>
              </a:spcBef>
              <a:spcAft>
                <a:spcPts val="400"/>
              </a:spcAft>
              <a:buClrTx/>
              <a:buFont typeface="Arial" panose="020B0604020202020204" pitchFamily="34" charset="0"/>
              <a:buNone/>
            </a:pP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fames ac </a:t>
            </a:r>
            <a:r>
              <a:rPr lang="en-US" err="1"/>
              <a:t>turpis</a:t>
            </a:r>
            <a:r>
              <a:rPr lang="en-US"/>
              <a:t> </a:t>
            </a:r>
            <a:r>
              <a:rPr lang="en-US" err="1"/>
              <a:t>egestas</a:t>
            </a:r>
            <a:r>
              <a:rPr lang="en-US"/>
              <a:t>. Proin pharetra </a:t>
            </a:r>
            <a:r>
              <a:rPr lang="en-US" err="1"/>
              <a:t>nonummy</a:t>
            </a:r>
            <a:r>
              <a:rPr lang="en-US"/>
              <a:t> </a:t>
            </a:r>
            <a:r>
              <a:rPr lang="en-US" err="1"/>
              <a:t>pede</a:t>
            </a:r>
            <a:r>
              <a:rPr lang="en-US"/>
              <a:t>. </a:t>
            </a:r>
            <a:r>
              <a:rPr lang="en-US" err="1"/>
              <a:t>Mauris</a:t>
            </a:r>
            <a:r>
              <a:rPr lang="en-US"/>
              <a:t> et </a:t>
            </a:r>
            <a:r>
              <a:rPr lang="en-US" err="1"/>
              <a:t>orci</a:t>
            </a:r>
            <a:r>
              <a:rPr lang="en-US"/>
              <a:t>.</a:t>
            </a:r>
          </a:p>
        </p:txBody>
      </p:sp>
      <p:grpSp>
        <p:nvGrpSpPr>
          <p:cNvPr id="4" name="Group 3">
            <a:extLst>
              <a:ext uri="{FF2B5EF4-FFF2-40B4-BE49-F238E27FC236}">
                <a16:creationId xmlns:a16="http://schemas.microsoft.com/office/drawing/2014/main" id="{E73B40A2-055E-A2B0-BFF2-3F99C06D5A4B}"/>
              </a:ext>
            </a:extLst>
          </p:cNvPr>
          <p:cNvGrpSpPr/>
          <p:nvPr userDrawn="1"/>
        </p:nvGrpSpPr>
        <p:grpSpPr>
          <a:xfrm>
            <a:off x="12290489" y="-1"/>
            <a:ext cx="2910882" cy="6858001"/>
            <a:chOff x="12290489" y="-1"/>
            <a:chExt cx="2910882" cy="6858001"/>
          </a:xfrm>
        </p:grpSpPr>
        <p:sp>
          <p:nvSpPr>
            <p:cNvPr id="5" name="Rectangle 4">
              <a:extLst>
                <a:ext uri="{FF2B5EF4-FFF2-40B4-BE49-F238E27FC236}">
                  <a16:creationId xmlns:a16="http://schemas.microsoft.com/office/drawing/2014/main" id="{EDEE752C-E1A4-F697-78F4-D3A984FA9AFE}"/>
                </a:ext>
              </a:extLst>
            </p:cNvPr>
            <p:cNvSpPr/>
            <p:nvPr userDrawn="1"/>
          </p:nvSpPr>
          <p:spPr>
            <a:xfrm>
              <a:off x="12290489" y="-1"/>
              <a:ext cx="2735151" cy="6858001"/>
            </a:xfrm>
            <a:prstGeom prst="rect">
              <a:avLst/>
            </a:prstGeom>
            <a:solidFill>
              <a:srgbClr val="EFF1F5"/>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ptos" panose="02110004020202020204"/>
                <a:ea typeface="+mn-ea"/>
                <a:cs typeface="Aparajita" panose="02020603050405020304" pitchFamily="18" charset="0"/>
              </a:endParaRPr>
            </a:p>
          </p:txBody>
        </p:sp>
        <p:sp>
          <p:nvSpPr>
            <p:cNvPr id="13" name="TextBox 12">
              <a:extLst>
                <a:ext uri="{FF2B5EF4-FFF2-40B4-BE49-F238E27FC236}">
                  <a16:creationId xmlns:a16="http://schemas.microsoft.com/office/drawing/2014/main" id="{D6F854B4-791D-298D-82F6-F1E540D94D45}"/>
                </a:ext>
              </a:extLst>
            </p:cNvPr>
            <p:cNvSpPr txBox="1"/>
            <p:nvPr userDrawn="1"/>
          </p:nvSpPr>
          <p:spPr>
            <a:xfrm>
              <a:off x="12449814" y="173148"/>
              <a:ext cx="1455527" cy="169277"/>
            </a:xfrm>
            <a:prstGeom prst="rect">
              <a:avLst/>
            </a:prstGeom>
          </p:spPr>
          <p:txBody>
            <a:bodyPr vert="horz" wrap="none" lIns="0" tIns="0" rIns="0" bIns="0" rtlCol="0" anchor="t">
              <a:spAutoFit/>
            </a:bodyPr>
            <a:lstStyle>
              <a:defPPr>
                <a:defRPr lang="en-US"/>
              </a:defPPr>
              <a:lvl1pPr>
                <a:defRPr sz="1100">
                  <a:solidFill>
                    <a:schemeClr val="accent2"/>
                  </a:solidFill>
                  <a:latin typeface="Arial" charset="0"/>
                  <a:ea typeface="Arial" charset="0"/>
                  <a:cs typeface="Arial"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HOW TO ADD AN ICON</a:t>
              </a:r>
            </a:p>
          </p:txBody>
        </p:sp>
        <p:cxnSp>
          <p:nvCxnSpPr>
            <p:cNvPr id="14" name="Straight Connector 13">
              <a:extLst>
                <a:ext uri="{FF2B5EF4-FFF2-40B4-BE49-F238E27FC236}">
                  <a16:creationId xmlns:a16="http://schemas.microsoft.com/office/drawing/2014/main" id="{267F22F2-E4EE-CEDC-B460-36FA6E7CD5C5}"/>
                </a:ext>
              </a:extLst>
            </p:cNvPr>
            <p:cNvCxnSpPr>
              <a:cxnSpLocks/>
            </p:cNvCxnSpPr>
            <p:nvPr userDrawn="1"/>
          </p:nvCxnSpPr>
          <p:spPr>
            <a:xfrm>
              <a:off x="12449814" y="423012"/>
              <a:ext cx="270000" cy="0"/>
            </a:xfrm>
            <a:prstGeom prst="line">
              <a:avLst/>
            </a:prstGeom>
            <a:noFill/>
            <a:ln w="19050" cap="flat" cmpd="sng" algn="ctr">
              <a:solidFill>
                <a:srgbClr val="2A2AEA"/>
              </a:solidFill>
              <a:prstDash val="solid"/>
            </a:ln>
            <a:effectLst/>
          </p:spPr>
        </p:cxnSp>
        <p:sp>
          <p:nvSpPr>
            <p:cNvPr id="15" name="TextBox 14">
              <a:extLst>
                <a:ext uri="{FF2B5EF4-FFF2-40B4-BE49-F238E27FC236}">
                  <a16:creationId xmlns:a16="http://schemas.microsoft.com/office/drawing/2014/main" id="{85789A14-1EA0-EF0D-54AF-B13D8339D387}"/>
                </a:ext>
              </a:extLst>
            </p:cNvPr>
            <p:cNvSpPr txBox="1"/>
            <p:nvPr userDrawn="1"/>
          </p:nvSpPr>
          <p:spPr>
            <a:xfrm>
              <a:off x="12614407" y="1281322"/>
              <a:ext cx="2297338" cy="606192"/>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marR="0" lvl="0" indent="0" defTabSz="914400" eaLnBrk="1" fontAlgn="auto" latinLnBrk="0" hangingPunct="1">
                <a:lnSpc>
                  <a:spcPct val="100000"/>
                </a:lnSpc>
                <a:spcBef>
                  <a:spcPts val="900"/>
                </a:spcBef>
                <a:spcAft>
                  <a:spcPts val="300"/>
                </a:spcAft>
                <a:buClrTx/>
                <a:buSzTx/>
                <a:buFont typeface="Arial" panose="020B0604020202020204" pitchFamily="34" charset="0"/>
                <a:buNone/>
                <a:tabLst/>
                <a:defRPr/>
              </a:pPr>
              <a:r>
                <a:rPr kumimoji="0" lang="en-US" sz="600" b="1" i="0" u="none" strike="noStrike" kern="0" cap="all" spc="20" normalizeH="0" baseline="0" noProof="0">
                  <a:ln>
                    <a:noFill/>
                  </a:ln>
                  <a:solidFill>
                    <a:srgbClr val="000000"/>
                  </a:solidFill>
                  <a:effectLst/>
                  <a:uLnTx/>
                  <a:uFillTx/>
                  <a:latin typeface="Aptos" panose="020B0004020202020204" pitchFamily="34" charset="0"/>
                  <a:cs typeface="Aparajita" panose="02020603050405020304" pitchFamily="18" charset="0"/>
                </a:rPr>
                <a:t>Method 1: </a:t>
              </a:r>
              <a:r>
                <a:rPr kumimoji="0" lang="en-US" sz="600" b="0" i="0" u="none" strike="noStrike" kern="0" cap="all" spc="20" normalizeH="0" baseline="0" noProof="0">
                  <a:ln>
                    <a:noFill/>
                  </a:ln>
                  <a:solidFill>
                    <a:srgbClr val="000000"/>
                  </a:solidFill>
                  <a:effectLst/>
                  <a:uLnTx/>
                  <a:uFillTx/>
                  <a:latin typeface="Aptos" panose="020B0004020202020204" pitchFamily="34" charset="0"/>
                  <a:cs typeface="Aparajita" panose="02020603050405020304" pitchFamily="18" charset="0"/>
                </a:rPr>
                <a:t>from file browser</a:t>
              </a:r>
            </a:p>
            <a:p>
              <a:pPr marL="0" marR="0" lvl="1" indent="0" defTabSz="914400" eaLnBrk="1" fontAlgn="auto" latinLnBrk="0" hangingPunct="1">
                <a:lnSpc>
                  <a:spcPct val="90000"/>
                </a:lnSpc>
                <a:spcBef>
                  <a:spcPts val="0"/>
                </a:spcBef>
                <a:spcAft>
                  <a:spcPts val="300"/>
                </a:spcAft>
                <a:buClrTx/>
                <a:buSzTx/>
                <a:buFontTx/>
                <a:buNone/>
                <a:tabLst/>
                <a:defRPr/>
              </a:pPr>
              <a:r>
                <a:rPr kumimoji="0" lang="en-US" sz="105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Drag the icon onto the slide.</a:t>
              </a:r>
            </a:p>
            <a:p>
              <a:pPr marL="0" marR="0" lvl="1" indent="0" defTabSz="914400" eaLnBrk="1" fontAlgn="auto" latinLnBrk="0" hangingPunct="1">
                <a:lnSpc>
                  <a:spcPct val="90000"/>
                </a:lnSpc>
                <a:spcBef>
                  <a:spcPts val="0"/>
                </a:spcBef>
                <a:spcAft>
                  <a:spcPts val="300"/>
                </a:spcAft>
                <a:buClrTx/>
                <a:buSzTx/>
                <a:buFontTx/>
                <a:buNone/>
                <a:tabLst/>
                <a:defRPr/>
              </a:pPr>
              <a:r>
                <a:rPr kumimoji="0" lang="en-US" sz="70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Note: If there are multiple image placeholders on the slide, select the intended placeholder before dragging in the image to let PowerPoint know where you want it.</a:t>
              </a:r>
              <a:endParaRPr kumimoji="0" lang="en-US" sz="100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endParaRPr>
            </a:p>
          </p:txBody>
        </p:sp>
        <p:sp>
          <p:nvSpPr>
            <p:cNvPr id="16" name="TextBox 15">
              <a:extLst>
                <a:ext uri="{FF2B5EF4-FFF2-40B4-BE49-F238E27FC236}">
                  <a16:creationId xmlns:a16="http://schemas.microsoft.com/office/drawing/2014/main" id="{755E332A-EF30-A112-697B-F58A11E2ACD9}"/>
                </a:ext>
              </a:extLst>
            </p:cNvPr>
            <p:cNvSpPr txBox="1">
              <a:spLocks noChangeAspect="1"/>
            </p:cNvSpPr>
            <p:nvPr/>
          </p:nvSpPr>
          <p:spPr>
            <a:xfrm>
              <a:off x="12449814" y="566082"/>
              <a:ext cx="114706" cy="114706"/>
            </a:xfrm>
            <a:prstGeom prst="ellipse">
              <a:avLst/>
            </a:prstGeom>
            <a:solidFill>
              <a:srgbClr val="2A2AEA"/>
            </a:solidFill>
          </p:spPr>
          <p:txBody>
            <a:bodyPr vert="horz"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ea typeface="Arial" charset="0"/>
                  <a:cs typeface="Aparajita" panose="02020603050405020304" pitchFamily="18" charset="0"/>
                </a:rPr>
                <a:t>1</a:t>
              </a:r>
            </a:p>
          </p:txBody>
        </p:sp>
        <p:sp>
          <p:nvSpPr>
            <p:cNvPr id="17" name="TextBox 16">
              <a:extLst>
                <a:ext uri="{FF2B5EF4-FFF2-40B4-BE49-F238E27FC236}">
                  <a16:creationId xmlns:a16="http://schemas.microsoft.com/office/drawing/2014/main" id="{06428AB7-9A66-D178-754C-96C736142CCB}"/>
                </a:ext>
              </a:extLst>
            </p:cNvPr>
            <p:cNvSpPr txBox="1">
              <a:spLocks noChangeAspect="1"/>
            </p:cNvSpPr>
            <p:nvPr/>
          </p:nvSpPr>
          <p:spPr>
            <a:xfrm>
              <a:off x="12449814" y="1018081"/>
              <a:ext cx="114706" cy="114706"/>
            </a:xfrm>
            <a:prstGeom prst="ellipse">
              <a:avLst/>
            </a:prstGeom>
            <a:solidFill>
              <a:srgbClr val="2A2AEA"/>
            </a:solidFill>
          </p:spPr>
          <p:txBody>
            <a:bodyPr vert="horz"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ea typeface="Arial" charset="0"/>
                  <a:cs typeface="Aparajita" panose="02020603050405020304" pitchFamily="18" charset="0"/>
                </a:rPr>
                <a:t>2</a:t>
              </a:r>
            </a:p>
          </p:txBody>
        </p:sp>
        <p:sp>
          <p:nvSpPr>
            <p:cNvPr id="18" name="TextBox 17">
              <a:extLst>
                <a:ext uri="{FF2B5EF4-FFF2-40B4-BE49-F238E27FC236}">
                  <a16:creationId xmlns:a16="http://schemas.microsoft.com/office/drawing/2014/main" id="{50B98DCC-649C-7F0A-8855-3B2ABC32E6D5}"/>
                </a:ext>
              </a:extLst>
            </p:cNvPr>
            <p:cNvSpPr txBox="1"/>
            <p:nvPr userDrawn="1"/>
          </p:nvSpPr>
          <p:spPr>
            <a:xfrm>
              <a:off x="12614406" y="545515"/>
              <a:ext cx="2586965" cy="612988"/>
            </a:xfrm>
            <a:prstGeom prst="rect">
              <a:avLst/>
            </a:prstGeom>
          </p:spPr>
          <p:txBody>
            <a:bodyPr vert="horz" wrap="square" lIns="0" tIns="0" rIns="0" bIns="0" rtlCol="0" anchor="t">
              <a:spAutoFit/>
            </a:bodyPr>
            <a:lstStyle>
              <a:defPPr>
                <a:defRPr lang="en-US"/>
              </a:defPPr>
              <a:lvl1pPr lvl="0">
                <a:spcBef>
                  <a:spcPts val="1000"/>
                </a:spcBef>
                <a:spcAft>
                  <a:spcPts val="300"/>
                </a:spcAft>
                <a:defRPr sz="1050" b="0" cap="none" spc="0" baseline="0">
                  <a:solidFill>
                    <a:schemeClr val="bg1"/>
                  </a:solidFill>
                  <a:latin typeface="Arial" charset="0"/>
                  <a:ea typeface="Arial" charset="0"/>
                  <a:cs typeface="Arial" charset="0"/>
                </a:defRPr>
              </a:lvl1pPr>
              <a:lvl2pPr marL="134938" lvl="1" indent="-131763">
                <a:lnSpc>
                  <a:spcPct val="90000"/>
                </a:lnSpc>
                <a:spcAft>
                  <a:spcPts val="300"/>
                </a:spcAft>
                <a:buFont typeface="Wingdings" pitchFamily="2" charset="2"/>
                <a:buChar char="§"/>
                <a:tabLst/>
                <a:defRPr sz="9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marR="0" lvl="0" indent="0" defTabSz="914400" eaLnBrk="1" fontAlgn="auto" latinLnBrk="0" hangingPunct="1">
                <a:lnSpc>
                  <a:spcPct val="100000"/>
                </a:lnSpc>
                <a:spcBef>
                  <a:spcPts val="700"/>
                </a:spcBef>
                <a:spcAft>
                  <a:spcPts val="300"/>
                </a:spcAft>
                <a:buClrTx/>
                <a:buSzTx/>
                <a:buFontTx/>
                <a:buNone/>
                <a:tabLst/>
                <a:defRPr/>
              </a:pPr>
              <a:r>
                <a:rPr kumimoji="0" lang="en-US" sz="105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Source icon from the </a:t>
              </a:r>
              <a:br>
                <a:rPr kumimoji="0" lang="en-US" sz="105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br>
              <a:r>
                <a:rPr kumimoji="0" lang="en-US" sz="1050" b="0" i="0" u="none" strike="noStrike" kern="0" cap="none" spc="0" normalizeH="0" baseline="0" noProof="0">
                  <a:ln>
                    <a:noFill/>
                  </a:ln>
                  <a:solidFill>
                    <a:srgbClr val="2A2AEA"/>
                  </a:solidFill>
                  <a:effectLst/>
                  <a:uLnTx/>
                  <a:uFillTx/>
                  <a:latin typeface="Aptos" panose="020B0004020202020204" pitchFamily="34" charset="0"/>
                  <a:cs typeface="Aparajita" panose="02020603050405020304" pitchFamily="18" charset="0"/>
                </a:rPr>
                <a:t>Qualcomm Icon Library</a:t>
              </a:r>
            </a:p>
            <a:p>
              <a:pPr marL="0" marR="0" lvl="0" indent="0" defTabSz="914400" eaLnBrk="1" fontAlgn="auto" latinLnBrk="0" hangingPunct="1">
                <a:lnSpc>
                  <a:spcPct val="100000"/>
                </a:lnSpc>
                <a:spcBef>
                  <a:spcPts val="700"/>
                </a:spcBef>
                <a:spcAft>
                  <a:spcPts val="300"/>
                </a:spcAft>
                <a:buClrTx/>
                <a:buSzTx/>
                <a:buFontTx/>
                <a:buNone/>
                <a:tabLst/>
                <a:defRPr/>
              </a:pPr>
              <a:r>
                <a:rPr kumimoji="0" lang="en-US" sz="105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Add the icon to the placeholder.</a:t>
              </a:r>
            </a:p>
          </p:txBody>
        </p:sp>
        <p:sp>
          <p:nvSpPr>
            <p:cNvPr id="19" name="TextBox 18">
              <a:extLst>
                <a:ext uri="{FF2B5EF4-FFF2-40B4-BE49-F238E27FC236}">
                  <a16:creationId xmlns:a16="http://schemas.microsoft.com/office/drawing/2014/main" id="{6DE41E0E-8A18-AA10-9731-51FAC49D5895}"/>
                </a:ext>
              </a:extLst>
            </p:cNvPr>
            <p:cNvSpPr txBox="1"/>
            <p:nvPr userDrawn="1"/>
          </p:nvSpPr>
          <p:spPr>
            <a:xfrm>
              <a:off x="12614407" y="1990969"/>
              <a:ext cx="1981357" cy="605550"/>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marR="0" lvl="0" indent="0" defTabSz="914400" eaLnBrk="1" fontAlgn="auto" latinLnBrk="0" hangingPunct="1">
                <a:lnSpc>
                  <a:spcPct val="100000"/>
                </a:lnSpc>
                <a:spcBef>
                  <a:spcPts val="900"/>
                </a:spcBef>
                <a:spcAft>
                  <a:spcPts val="300"/>
                </a:spcAft>
                <a:buClrTx/>
                <a:buSzTx/>
                <a:buFont typeface="Arial" panose="020B0604020202020204" pitchFamily="34" charset="0"/>
                <a:buNone/>
                <a:tabLst/>
                <a:defRPr/>
              </a:pPr>
              <a:r>
                <a:rPr kumimoji="0" lang="en-US" sz="600" b="1" i="0" u="none" strike="noStrike" kern="0" cap="all" spc="20" normalizeH="0" baseline="0" noProof="0">
                  <a:ln>
                    <a:noFill/>
                  </a:ln>
                  <a:solidFill>
                    <a:srgbClr val="000000"/>
                  </a:solidFill>
                  <a:effectLst/>
                  <a:uLnTx/>
                  <a:uFillTx/>
                  <a:latin typeface="Aptos" panose="020B0004020202020204" pitchFamily="34" charset="0"/>
                  <a:cs typeface="Aparajita" panose="02020603050405020304" pitchFamily="18" charset="0"/>
                </a:rPr>
                <a:t>Method 2: </a:t>
              </a:r>
              <a:r>
                <a:rPr kumimoji="0" lang="en-US" sz="600" b="0" i="0" u="none" strike="noStrike" kern="0" cap="all" spc="20" normalizeH="0" baseline="0" noProof="0">
                  <a:ln>
                    <a:noFill/>
                  </a:ln>
                  <a:solidFill>
                    <a:srgbClr val="000000"/>
                  </a:solidFill>
                  <a:effectLst/>
                  <a:uLnTx/>
                  <a:uFillTx/>
                  <a:latin typeface="Aptos" panose="020B0004020202020204" pitchFamily="34" charset="0"/>
                  <a:cs typeface="Aparajita" panose="02020603050405020304" pitchFamily="18" charset="0"/>
                </a:rPr>
                <a:t>Paste from clipboard</a:t>
              </a:r>
            </a:p>
            <a:p>
              <a:pPr marL="0" marR="0" lvl="1" indent="0" defTabSz="914400" eaLnBrk="1" fontAlgn="auto" latinLnBrk="0" hangingPunct="1">
                <a:lnSpc>
                  <a:spcPct val="90000"/>
                </a:lnSpc>
                <a:spcBef>
                  <a:spcPts val="0"/>
                </a:spcBef>
                <a:spcAft>
                  <a:spcPts val="300"/>
                </a:spcAft>
                <a:buClrTx/>
                <a:buSzTx/>
                <a:buFontTx/>
                <a:buNone/>
                <a:tabLst/>
                <a:defRPr/>
              </a:pPr>
              <a:r>
                <a:rPr kumimoji="0" lang="en-US" sz="105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Select the icon placeholder.</a:t>
              </a:r>
            </a:p>
            <a:p>
              <a:pPr marL="0" marR="0" lvl="1" indent="0" defTabSz="914400" eaLnBrk="1" fontAlgn="auto" latinLnBrk="0" hangingPunct="1">
                <a:lnSpc>
                  <a:spcPct val="90000"/>
                </a:lnSpc>
                <a:spcBef>
                  <a:spcPts val="0"/>
                </a:spcBef>
                <a:spcAft>
                  <a:spcPts val="300"/>
                </a:spcAft>
                <a:buClrTx/>
                <a:buSzTx/>
                <a:buFontTx/>
                <a:buNone/>
                <a:tabLst/>
                <a:defRPr/>
              </a:pPr>
              <a:r>
                <a:rPr kumimoji="0" lang="en-US" sz="105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Right-click or use keyboard shortcuts to paste the icon.</a:t>
              </a:r>
            </a:p>
          </p:txBody>
        </p:sp>
        <p:sp>
          <p:nvSpPr>
            <p:cNvPr id="20" name="TextBox 19">
              <a:extLst>
                <a:ext uri="{FF2B5EF4-FFF2-40B4-BE49-F238E27FC236}">
                  <a16:creationId xmlns:a16="http://schemas.microsoft.com/office/drawing/2014/main" id="{CF48917A-AD97-415A-90D7-5893029BFEED}"/>
                </a:ext>
              </a:extLst>
            </p:cNvPr>
            <p:cNvSpPr txBox="1"/>
            <p:nvPr userDrawn="1"/>
          </p:nvSpPr>
          <p:spPr>
            <a:xfrm>
              <a:off x="12614407" y="2699974"/>
              <a:ext cx="2297338" cy="421654"/>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marR="0" lvl="0" indent="0" defTabSz="914400" eaLnBrk="1" fontAlgn="auto" latinLnBrk="0" hangingPunct="1">
                <a:lnSpc>
                  <a:spcPct val="100000"/>
                </a:lnSpc>
                <a:spcBef>
                  <a:spcPts val="900"/>
                </a:spcBef>
                <a:spcAft>
                  <a:spcPts val="300"/>
                </a:spcAft>
                <a:buClrTx/>
                <a:buSzTx/>
                <a:buFont typeface="Arial" panose="020B0604020202020204" pitchFamily="34" charset="0"/>
                <a:buNone/>
                <a:tabLst/>
                <a:defRPr/>
              </a:pPr>
              <a:r>
                <a:rPr kumimoji="0" lang="en-US" sz="600" b="1" i="0" u="none" strike="noStrike" kern="0" cap="all" spc="20" normalizeH="0" baseline="0" noProof="0">
                  <a:ln>
                    <a:noFill/>
                  </a:ln>
                  <a:solidFill>
                    <a:srgbClr val="000000"/>
                  </a:solidFill>
                  <a:effectLst/>
                  <a:uLnTx/>
                  <a:uFillTx/>
                  <a:latin typeface="Aptos" panose="020B0004020202020204" pitchFamily="34" charset="0"/>
                  <a:cs typeface="Aparajita" panose="02020603050405020304" pitchFamily="18" charset="0"/>
                </a:rPr>
                <a:t>Method 3: </a:t>
              </a:r>
              <a:r>
                <a:rPr kumimoji="0" lang="en-US" sz="600" b="0" i="0" u="none" strike="noStrike" kern="0" cap="all" spc="20" normalizeH="0" baseline="0" noProof="0">
                  <a:ln>
                    <a:noFill/>
                  </a:ln>
                  <a:solidFill>
                    <a:srgbClr val="000000"/>
                  </a:solidFill>
                  <a:effectLst/>
                  <a:uLnTx/>
                  <a:uFillTx/>
                  <a:latin typeface="Aptos" panose="020B0004020202020204" pitchFamily="34" charset="0"/>
                  <a:cs typeface="Aparajita" panose="02020603050405020304" pitchFamily="18" charset="0"/>
                </a:rPr>
                <a:t>Placeholder icon</a:t>
              </a:r>
            </a:p>
            <a:p>
              <a:pPr marL="0" marR="0" lvl="1" indent="0" defTabSz="914400" eaLnBrk="1" fontAlgn="auto" latinLnBrk="0" hangingPunct="1">
                <a:lnSpc>
                  <a:spcPct val="90000"/>
                </a:lnSpc>
                <a:spcBef>
                  <a:spcPts val="0"/>
                </a:spcBef>
                <a:spcAft>
                  <a:spcPts val="300"/>
                </a:spcAft>
                <a:buClrTx/>
                <a:buSzTx/>
                <a:buFontTx/>
                <a:buNone/>
                <a:tabLst/>
                <a:defRPr/>
              </a:pPr>
              <a:r>
                <a:rPr kumimoji="0" lang="en-US" sz="105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Click the image icon inside the placeholder to browse for an icon.</a:t>
              </a:r>
            </a:p>
          </p:txBody>
        </p:sp>
        <p:grpSp>
          <p:nvGrpSpPr>
            <p:cNvPr id="21" name="Group 20">
              <a:extLst>
                <a:ext uri="{FF2B5EF4-FFF2-40B4-BE49-F238E27FC236}">
                  <a16:creationId xmlns:a16="http://schemas.microsoft.com/office/drawing/2014/main" id="{484A08CC-B4A7-E637-B3B8-9C7BEC8972CF}"/>
                </a:ext>
              </a:extLst>
            </p:cNvPr>
            <p:cNvGrpSpPr/>
            <p:nvPr userDrawn="1"/>
          </p:nvGrpSpPr>
          <p:grpSpPr>
            <a:xfrm>
              <a:off x="12429548" y="3236396"/>
              <a:ext cx="2735151" cy="1280928"/>
              <a:chOff x="9286315" y="6976989"/>
              <a:chExt cx="2735151" cy="1280928"/>
            </a:xfrm>
          </p:grpSpPr>
          <p:sp>
            <p:nvSpPr>
              <p:cNvPr id="32" name="Rectangle 31">
                <a:extLst>
                  <a:ext uri="{FF2B5EF4-FFF2-40B4-BE49-F238E27FC236}">
                    <a16:creationId xmlns:a16="http://schemas.microsoft.com/office/drawing/2014/main" id="{28618616-B797-3EE5-4427-875C50F617CA}"/>
                  </a:ext>
                </a:extLst>
              </p:cNvPr>
              <p:cNvSpPr/>
              <p:nvPr userDrawn="1"/>
            </p:nvSpPr>
            <p:spPr>
              <a:xfrm>
                <a:off x="9286315" y="6976989"/>
                <a:ext cx="2735151" cy="1280928"/>
              </a:xfrm>
              <a:prstGeom prst="rect">
                <a:avLst/>
              </a:prstGeom>
              <a:solidFill>
                <a:srgbClr val="000000"/>
              </a:solidFill>
              <a:ln w="25400" cap="flat" cmpd="sng" algn="ctr">
                <a:solidFill>
                  <a:srgbClr val="EFF1F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ptos" panose="02110004020202020204"/>
                  <a:ea typeface="+mn-ea"/>
                  <a:cs typeface="Aparajita" panose="02020603050405020304" pitchFamily="18" charset="0"/>
                </a:endParaRPr>
              </a:p>
            </p:txBody>
          </p:sp>
          <p:sp>
            <p:nvSpPr>
              <p:cNvPr id="33" name="TextBox 32">
                <a:extLst>
                  <a:ext uri="{FF2B5EF4-FFF2-40B4-BE49-F238E27FC236}">
                    <a16:creationId xmlns:a16="http://schemas.microsoft.com/office/drawing/2014/main" id="{DD9DFDBF-EA94-773D-3E7F-123BBBCBEDC3}"/>
                  </a:ext>
                </a:extLst>
              </p:cNvPr>
              <p:cNvSpPr txBox="1"/>
              <p:nvPr userDrawn="1"/>
            </p:nvSpPr>
            <p:spPr>
              <a:xfrm>
                <a:off x="9970738" y="7105788"/>
                <a:ext cx="1983958" cy="169277"/>
              </a:xfrm>
              <a:prstGeom prst="rect">
                <a:avLst/>
              </a:prstGeom>
            </p:spPr>
            <p:txBody>
              <a:bodyPr vert="horz" wrap="square" lIns="0" tIns="0" rIns="0" bIns="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ea typeface="Arial" charset="0"/>
                    <a:cs typeface="Aparajita" panose="02020603050405020304" pitchFamily="18" charset="0"/>
                  </a:rPr>
                  <a:t>Cropping Graphics</a:t>
                </a:r>
              </a:p>
            </p:txBody>
          </p:sp>
          <p:pic>
            <p:nvPicPr>
              <p:cNvPr id="34" name="Graphic 33">
                <a:extLst>
                  <a:ext uri="{FF2B5EF4-FFF2-40B4-BE49-F238E27FC236}">
                    <a16:creationId xmlns:a16="http://schemas.microsoft.com/office/drawing/2014/main" id="{A222012F-1DEC-198D-C75A-DF86517B513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446538" y="7116071"/>
                <a:ext cx="155227" cy="155227"/>
              </a:xfrm>
              <a:prstGeom prst="rect">
                <a:avLst/>
              </a:prstGeom>
            </p:spPr>
          </p:pic>
          <p:sp>
            <p:nvSpPr>
              <p:cNvPr id="35" name="TextBox 34">
                <a:extLst>
                  <a:ext uri="{FF2B5EF4-FFF2-40B4-BE49-F238E27FC236}">
                    <a16:creationId xmlns:a16="http://schemas.microsoft.com/office/drawing/2014/main" id="{2D4DDD9F-0948-892E-48F0-9F7CF6859444}"/>
                  </a:ext>
                </a:extLst>
              </p:cNvPr>
              <p:cNvSpPr txBox="1"/>
              <p:nvPr userDrawn="1"/>
            </p:nvSpPr>
            <p:spPr>
              <a:xfrm>
                <a:off x="9446538" y="7369972"/>
                <a:ext cx="2384904" cy="738664"/>
              </a:xfrm>
              <a:prstGeom prst="rect">
                <a:avLst/>
              </a:prstGeom>
            </p:spPr>
            <p:txBody>
              <a:bodyPr vert="horz" wrap="square" lIns="0" tIns="0" rIns="0" bIns="0" rtlCol="0" anchor="t">
                <a:spAutoFit/>
              </a:bodyPr>
              <a:lstStyle>
                <a:defPPr>
                  <a:defRPr lang="en-US"/>
                </a:defPPr>
                <a:lvl1pPr lvl="0">
                  <a:spcBef>
                    <a:spcPts val="1000"/>
                  </a:spcBef>
                  <a:spcAft>
                    <a:spcPts val="300"/>
                  </a:spcAft>
                  <a:defRPr sz="1050" b="0" cap="none" spc="0" baseline="0">
                    <a:solidFill>
                      <a:schemeClr val="bg1"/>
                    </a:solidFill>
                    <a:latin typeface="Arial" charset="0"/>
                    <a:ea typeface="Arial" charset="0"/>
                    <a:cs typeface="Arial" charset="0"/>
                  </a:defRPr>
                </a:lvl1pPr>
                <a:lvl2pPr marL="134938" lvl="1" indent="-131763">
                  <a:lnSpc>
                    <a:spcPct val="90000"/>
                  </a:lnSpc>
                  <a:spcAft>
                    <a:spcPts val="300"/>
                  </a:spcAft>
                  <a:buFont typeface="Wingdings" pitchFamily="2" charset="2"/>
                  <a:buChar char="§"/>
                  <a:tabLst/>
                  <a:defRPr sz="9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134938" marR="0" lvl="1" indent="-131763" defTabSz="914400" eaLnBrk="1" fontAlgn="auto" latinLnBrk="0" hangingPunct="1">
                  <a:lnSpc>
                    <a:spcPct val="90000"/>
                  </a:lnSpc>
                  <a:spcBef>
                    <a:spcPts val="0"/>
                  </a:spcBef>
                  <a:spcAft>
                    <a:spcPts val="300"/>
                  </a:spcAft>
                  <a:buClrTx/>
                  <a:buSzTx/>
                  <a:buFont typeface="Wingdings" pitchFamily="2" charset="2"/>
                  <a:buChar char="§"/>
                  <a:tabLst/>
                  <a:defRPr/>
                </a:pPr>
                <a:r>
                  <a:rPr kumimoji="0" lang="en-US" sz="900" b="0" i="0" u="none" strike="noStrike" kern="0" cap="none" spc="0" normalizeH="0" baseline="0" noProof="0">
                    <a:ln>
                      <a:noFill/>
                    </a:ln>
                    <a:solidFill>
                      <a:srgbClr val="FFFFFF">
                        <a:lumMod val="50000"/>
                        <a:lumOff val="50000"/>
                      </a:srgbClr>
                    </a:solidFill>
                    <a:effectLst/>
                    <a:uLnTx/>
                    <a:uFillTx/>
                    <a:latin typeface="Aptos" panose="020B0004020202020204" pitchFamily="34" charset="0"/>
                    <a:cs typeface="Aparajita" panose="02020603050405020304" pitchFamily="18" charset="0"/>
                  </a:rPr>
                  <a:t>Right-click on the icon.</a:t>
                </a:r>
              </a:p>
              <a:p>
                <a:pPr marL="134938" marR="0" lvl="1" indent="-131763" defTabSz="914400" eaLnBrk="1" fontAlgn="auto" latinLnBrk="0" hangingPunct="1">
                  <a:lnSpc>
                    <a:spcPct val="90000"/>
                  </a:lnSpc>
                  <a:spcBef>
                    <a:spcPts val="0"/>
                  </a:spcBef>
                  <a:spcAft>
                    <a:spcPts val="300"/>
                  </a:spcAft>
                  <a:buClrTx/>
                  <a:buSzTx/>
                  <a:buFont typeface="Wingdings" pitchFamily="2" charset="2"/>
                  <a:buChar char="§"/>
                  <a:tabLst/>
                  <a:defRPr/>
                </a:pPr>
                <a:r>
                  <a:rPr kumimoji="0" lang="en-US" sz="900" b="0" i="0" u="none" strike="noStrike" kern="0" cap="none" spc="0" normalizeH="0" baseline="0" noProof="0">
                    <a:ln>
                      <a:noFill/>
                    </a:ln>
                    <a:solidFill>
                      <a:srgbClr val="FFFFFF">
                        <a:lumMod val="50000"/>
                        <a:lumOff val="50000"/>
                      </a:srgbClr>
                    </a:solidFill>
                    <a:effectLst/>
                    <a:uLnTx/>
                    <a:uFillTx/>
                    <a:latin typeface="Aptos" panose="020B0004020202020204" pitchFamily="34" charset="0"/>
                    <a:cs typeface="Aparajita" panose="02020603050405020304" pitchFamily="18" charset="0"/>
                  </a:rPr>
                  <a:t>Choose “Crop” from the menu. (           )</a:t>
                </a:r>
              </a:p>
              <a:p>
                <a:pPr marL="134938" marR="0" lvl="1" indent="-131763" defTabSz="914400" eaLnBrk="1" fontAlgn="auto" latinLnBrk="0" hangingPunct="1">
                  <a:lnSpc>
                    <a:spcPct val="90000"/>
                  </a:lnSpc>
                  <a:spcBef>
                    <a:spcPts val="0"/>
                  </a:spcBef>
                  <a:spcAft>
                    <a:spcPts val="300"/>
                  </a:spcAft>
                  <a:buClrTx/>
                  <a:buSzTx/>
                  <a:buFont typeface="Wingdings" pitchFamily="2" charset="2"/>
                  <a:buChar char="§"/>
                  <a:tabLst/>
                  <a:defRPr/>
                </a:pPr>
                <a:r>
                  <a:rPr kumimoji="0" lang="en-US" sz="900" b="0" i="0" u="none" strike="noStrike" kern="0" cap="none" spc="0" normalizeH="0" baseline="0" noProof="0">
                    <a:ln>
                      <a:noFill/>
                    </a:ln>
                    <a:solidFill>
                      <a:srgbClr val="FFFFFF">
                        <a:lumMod val="50000"/>
                        <a:lumOff val="50000"/>
                      </a:srgbClr>
                    </a:solidFill>
                    <a:effectLst/>
                    <a:uLnTx/>
                    <a:uFillTx/>
                    <a:latin typeface="Aptos" panose="020B0004020202020204" pitchFamily="34" charset="0"/>
                    <a:cs typeface="Aparajita" panose="02020603050405020304" pitchFamily="18" charset="0"/>
                  </a:rPr>
                  <a:t>Adjust the size and position of the image.</a:t>
                </a:r>
              </a:p>
              <a:p>
                <a:pPr marL="134938" marR="0" lvl="1" indent="-131763" defTabSz="914400" eaLnBrk="1" fontAlgn="auto" latinLnBrk="0" hangingPunct="1">
                  <a:lnSpc>
                    <a:spcPct val="90000"/>
                  </a:lnSpc>
                  <a:spcBef>
                    <a:spcPts val="0"/>
                  </a:spcBef>
                  <a:spcAft>
                    <a:spcPts val="300"/>
                  </a:spcAft>
                  <a:buClrTx/>
                  <a:buSzTx/>
                  <a:buFont typeface="Wingdings" pitchFamily="2" charset="2"/>
                  <a:buChar char="§"/>
                  <a:tabLst/>
                  <a:defRPr/>
                </a:pPr>
                <a:r>
                  <a:rPr kumimoji="0" lang="en-US" sz="900" b="0" i="0" u="none" strike="noStrike" kern="0" cap="none" spc="0" normalizeH="0" baseline="0" noProof="0">
                    <a:ln>
                      <a:noFill/>
                    </a:ln>
                    <a:solidFill>
                      <a:srgbClr val="FFFFFF">
                        <a:lumMod val="50000"/>
                        <a:lumOff val="50000"/>
                      </a:srgbClr>
                    </a:solidFill>
                    <a:effectLst/>
                    <a:uLnTx/>
                    <a:uFillTx/>
                    <a:latin typeface="Aptos" panose="020B0004020202020204" pitchFamily="34" charset="0"/>
                    <a:cs typeface="Aparajita" panose="02020603050405020304" pitchFamily="18" charset="0"/>
                  </a:rPr>
                  <a:t>Press Esc or click outside the image area to exit the cropping mode.</a:t>
                </a:r>
              </a:p>
            </p:txBody>
          </p:sp>
          <p:pic>
            <p:nvPicPr>
              <p:cNvPr id="36" name="Picture 35">
                <a:extLst>
                  <a:ext uri="{FF2B5EF4-FFF2-40B4-BE49-F238E27FC236}">
                    <a16:creationId xmlns:a16="http://schemas.microsoft.com/office/drawing/2014/main" id="{575D8087-DA52-537B-654B-7335D1A8933D}"/>
                  </a:ext>
                </a:extLst>
              </p:cNvPr>
              <p:cNvPicPr>
                <a:picLocks noChangeAspect="1"/>
              </p:cNvPicPr>
              <p:nvPr userDrawn="1"/>
            </p:nvPicPr>
            <p:blipFill rotWithShape="1">
              <a:blip r:embed="rId4"/>
              <a:srcRect l="33684" t="12097" r="43371" b="20368"/>
              <a:stretch/>
            </p:blipFill>
            <p:spPr>
              <a:xfrm>
                <a:off x="11243541" y="7454405"/>
                <a:ext cx="136897" cy="213643"/>
              </a:xfrm>
              <a:prstGeom prst="rect">
                <a:avLst/>
              </a:prstGeom>
              <a:ln w="19050">
                <a:noFill/>
              </a:ln>
            </p:spPr>
          </p:pic>
          <p:sp>
            <p:nvSpPr>
              <p:cNvPr id="64" name="TextBox 63">
                <a:extLst>
                  <a:ext uri="{FF2B5EF4-FFF2-40B4-BE49-F238E27FC236}">
                    <a16:creationId xmlns:a16="http://schemas.microsoft.com/office/drawing/2014/main" id="{9A78683B-4C0B-8A46-28EE-2CCB4517F58A}"/>
                  </a:ext>
                </a:extLst>
              </p:cNvPr>
              <p:cNvSpPr txBox="1"/>
              <p:nvPr userDrawn="1"/>
            </p:nvSpPr>
            <p:spPr>
              <a:xfrm>
                <a:off x="9667287" y="7119168"/>
                <a:ext cx="272091" cy="153888"/>
              </a:xfrm>
              <a:prstGeom prst="rect">
                <a:avLst/>
              </a:prstGeom>
            </p:spPr>
            <p:txBody>
              <a:bodyPr vert="horz" wrap="square" lIns="0" tIns="0" rIns="0" bIns="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all" spc="150" normalizeH="0" baseline="0" noProof="0">
                    <a:ln>
                      <a:noFill/>
                    </a:ln>
                    <a:solidFill>
                      <a:srgbClr val="FFFFFF"/>
                    </a:solidFill>
                    <a:effectLst/>
                    <a:uLnTx/>
                    <a:uFillTx/>
                  </a:rPr>
                  <a:t>TIP</a:t>
                </a:r>
              </a:p>
            </p:txBody>
          </p:sp>
        </p:grpSp>
        <p:grpSp>
          <p:nvGrpSpPr>
            <p:cNvPr id="22" name="Group 21">
              <a:extLst>
                <a:ext uri="{FF2B5EF4-FFF2-40B4-BE49-F238E27FC236}">
                  <a16:creationId xmlns:a16="http://schemas.microsoft.com/office/drawing/2014/main" id="{2B779AA1-E5B3-C52E-0804-1909427F8692}"/>
                </a:ext>
              </a:extLst>
            </p:cNvPr>
            <p:cNvGrpSpPr/>
            <p:nvPr userDrawn="1"/>
          </p:nvGrpSpPr>
          <p:grpSpPr>
            <a:xfrm>
              <a:off x="12429548" y="4543123"/>
              <a:ext cx="2735151" cy="2200108"/>
              <a:chOff x="9538241" y="5155416"/>
              <a:chExt cx="2735151" cy="2200108"/>
            </a:xfrm>
          </p:grpSpPr>
          <p:sp>
            <p:nvSpPr>
              <p:cNvPr id="23" name="Rectangle 22">
                <a:extLst>
                  <a:ext uri="{FF2B5EF4-FFF2-40B4-BE49-F238E27FC236}">
                    <a16:creationId xmlns:a16="http://schemas.microsoft.com/office/drawing/2014/main" id="{4715FDF0-F4E4-791F-2F02-4CB6CBC1FCBC}"/>
                  </a:ext>
                </a:extLst>
              </p:cNvPr>
              <p:cNvSpPr/>
              <p:nvPr userDrawn="1"/>
            </p:nvSpPr>
            <p:spPr>
              <a:xfrm>
                <a:off x="9538241" y="5155416"/>
                <a:ext cx="2735151" cy="2200108"/>
              </a:xfrm>
              <a:prstGeom prst="rect">
                <a:avLst/>
              </a:prstGeom>
              <a:solidFill>
                <a:srgbClr val="000000"/>
              </a:solidFill>
              <a:ln w="25400" cap="flat" cmpd="sng" algn="ctr">
                <a:solidFill>
                  <a:srgbClr val="EFF1F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ptos" panose="02110004020202020204"/>
                  <a:ea typeface="+mn-ea"/>
                  <a:cs typeface="Aparajita" panose="02020603050405020304" pitchFamily="18" charset="0"/>
                </a:endParaRPr>
              </a:p>
            </p:txBody>
          </p:sp>
          <p:sp>
            <p:nvSpPr>
              <p:cNvPr id="24" name="TextBox 23">
                <a:extLst>
                  <a:ext uri="{FF2B5EF4-FFF2-40B4-BE49-F238E27FC236}">
                    <a16:creationId xmlns:a16="http://schemas.microsoft.com/office/drawing/2014/main" id="{863BBF2E-92AD-D0EE-9CC1-8D77FA473234}"/>
                  </a:ext>
                </a:extLst>
              </p:cNvPr>
              <p:cNvSpPr txBox="1"/>
              <p:nvPr userDrawn="1"/>
            </p:nvSpPr>
            <p:spPr>
              <a:xfrm>
                <a:off x="10222664" y="5284216"/>
                <a:ext cx="1983958" cy="169277"/>
              </a:xfrm>
              <a:prstGeom prst="rect">
                <a:avLst/>
              </a:prstGeom>
            </p:spPr>
            <p:txBody>
              <a:bodyPr vert="horz" wrap="square" lIns="0" tIns="0" rIns="0" bIns="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ea typeface="Arial" charset="0"/>
                    <a:cs typeface="Aparajita" panose="02020603050405020304" pitchFamily="18" charset="0"/>
                  </a:rPr>
                  <a:t>Changing Icons</a:t>
                </a:r>
              </a:p>
            </p:txBody>
          </p:sp>
          <p:pic>
            <p:nvPicPr>
              <p:cNvPr id="25" name="Graphic 24">
                <a:extLst>
                  <a:ext uri="{FF2B5EF4-FFF2-40B4-BE49-F238E27FC236}">
                    <a16:creationId xmlns:a16="http://schemas.microsoft.com/office/drawing/2014/main" id="{B0A35D3F-F060-3B43-E155-E9A443DFE7B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698464" y="5294499"/>
                <a:ext cx="155227" cy="155227"/>
              </a:xfrm>
              <a:prstGeom prst="rect">
                <a:avLst/>
              </a:prstGeom>
            </p:spPr>
          </p:pic>
          <p:sp>
            <p:nvSpPr>
              <p:cNvPr id="26" name="TextBox 25">
                <a:extLst>
                  <a:ext uri="{FF2B5EF4-FFF2-40B4-BE49-F238E27FC236}">
                    <a16:creationId xmlns:a16="http://schemas.microsoft.com/office/drawing/2014/main" id="{FB143D18-DF39-46C9-DAE4-64C09E6C5111}"/>
                  </a:ext>
                </a:extLst>
              </p:cNvPr>
              <p:cNvSpPr txBox="1"/>
              <p:nvPr userDrawn="1"/>
            </p:nvSpPr>
            <p:spPr>
              <a:xfrm>
                <a:off x="9713479" y="5605333"/>
                <a:ext cx="2481100" cy="256480"/>
              </a:xfrm>
              <a:prstGeom prst="rect">
                <a:avLst/>
              </a:prstGeom>
            </p:spPr>
            <p:txBody>
              <a:bodyPr vert="horz" wrap="square" lIns="0" tIns="0" rIns="0" bIns="0" rtlCol="0" anchor="t">
                <a:spAutoFit/>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00" b="1" i="0" u="none" strike="noStrike" kern="0" cap="all" spc="20" normalizeH="0" baseline="0" noProof="0">
                    <a:ln>
                      <a:noFill/>
                    </a:ln>
                    <a:solidFill>
                      <a:srgbClr val="FFFFFF"/>
                    </a:solidFill>
                    <a:effectLst/>
                    <a:uLnTx/>
                    <a:uFillTx/>
                    <a:cs typeface="Aparajita" panose="02020603050405020304" pitchFamily="18" charset="0"/>
                  </a:rPr>
                  <a:t>Method 1: </a:t>
                </a:r>
                <a:r>
                  <a:rPr kumimoji="0" lang="en-US" sz="600" b="0" i="0" u="none" strike="noStrike" kern="0" cap="all" spc="20" normalizeH="0" baseline="0" noProof="0">
                    <a:ln>
                      <a:noFill/>
                    </a:ln>
                    <a:solidFill>
                      <a:srgbClr val="FFFFFF"/>
                    </a:solidFill>
                    <a:effectLst/>
                    <a:uLnTx/>
                    <a:uFillTx/>
                    <a:cs typeface="Aparajita" panose="02020603050405020304" pitchFamily="18" charset="0"/>
                  </a:rPr>
                  <a:t>RIGHT CLICK</a:t>
                </a:r>
              </a:p>
              <a:p>
                <a:pPr marL="0" marR="0" lvl="0" indent="0" defTabSz="914400" eaLnBrk="1" fontAlgn="auto" latinLnBrk="0" hangingPunct="1">
                  <a:lnSpc>
                    <a:spcPct val="100000"/>
                  </a:lnSpc>
                  <a:spcBef>
                    <a:spcPts val="200"/>
                  </a:spcBef>
                  <a:spcAft>
                    <a:spcPts val="0"/>
                  </a:spcAft>
                  <a:buClrTx/>
                  <a:buSzTx/>
                  <a:buFontTx/>
                  <a:buNone/>
                  <a:tabLst/>
                  <a:defRPr/>
                </a:pPr>
                <a:r>
                  <a:rPr kumimoji="0" lang="en-US" sz="900" b="0" i="0" u="none" strike="noStrike" kern="0" cap="none" spc="0" normalizeH="0" baseline="0" noProof="0">
                    <a:ln>
                      <a:noFill/>
                    </a:ln>
                    <a:solidFill>
                      <a:srgbClr val="FFFFFF">
                        <a:lumMod val="50000"/>
                        <a:lumOff val="50000"/>
                      </a:srgbClr>
                    </a:solidFill>
                    <a:effectLst/>
                    <a:uLnTx/>
                    <a:uFillTx/>
                    <a:ea typeface="Arial" charset="0"/>
                    <a:cs typeface="Aparajita" panose="02020603050405020304" pitchFamily="18" charset="0"/>
                  </a:rPr>
                  <a:t>Right-click on icon and select “Change Picture”</a:t>
                </a:r>
              </a:p>
            </p:txBody>
          </p:sp>
          <p:sp>
            <p:nvSpPr>
              <p:cNvPr id="27" name="TextBox 26">
                <a:extLst>
                  <a:ext uri="{FF2B5EF4-FFF2-40B4-BE49-F238E27FC236}">
                    <a16:creationId xmlns:a16="http://schemas.microsoft.com/office/drawing/2014/main" id="{8A962D4B-B0AB-F956-4AD2-7A0D8109B74B}"/>
                  </a:ext>
                </a:extLst>
              </p:cNvPr>
              <p:cNvSpPr txBox="1"/>
              <p:nvPr userDrawn="1"/>
            </p:nvSpPr>
            <p:spPr>
              <a:xfrm>
                <a:off x="9713479" y="6516011"/>
                <a:ext cx="2422981" cy="499367"/>
              </a:xfrm>
              <a:prstGeom prst="rect">
                <a:avLst/>
              </a:prstGeom>
            </p:spPr>
            <p:txBody>
              <a:bodyPr vert="horz" wrap="square" lIns="0" tIns="0" rIns="0" bIns="0" rtlCol="0" anchor="t">
                <a:spAutoFit/>
              </a:bodyPr>
              <a:lstStyle/>
              <a:p>
                <a:pPr marL="134938" marR="0" lvl="1" indent="-131763" defTabSz="914400" eaLnBrk="1" fontAlgn="auto" latinLnBrk="0" hangingPunct="1">
                  <a:lnSpc>
                    <a:spcPct val="90000"/>
                  </a:lnSpc>
                  <a:spcBef>
                    <a:spcPts val="0"/>
                  </a:spcBef>
                  <a:spcAft>
                    <a:spcPts val="300"/>
                  </a:spcAft>
                  <a:buClrTx/>
                  <a:buSzTx/>
                  <a:buFont typeface="Wingdings" pitchFamily="2" charset="2"/>
                  <a:buChar char="§"/>
                  <a:tabLst/>
                  <a:defRPr/>
                </a:pPr>
                <a:r>
                  <a:rPr kumimoji="0" lang="en-US" sz="900" b="0" i="0" u="none" strike="noStrike" kern="0" cap="none" spc="0" normalizeH="0" baseline="0" noProof="0">
                    <a:ln>
                      <a:noFill/>
                    </a:ln>
                    <a:solidFill>
                      <a:srgbClr val="FFFFFF">
                        <a:lumMod val="50000"/>
                        <a:lumOff val="50000"/>
                      </a:srgbClr>
                    </a:solidFill>
                    <a:effectLst/>
                    <a:uLnTx/>
                    <a:uFillTx/>
                    <a:ea typeface="Arial" charset="0"/>
                    <a:cs typeface="Aparajita" panose="02020603050405020304" pitchFamily="18" charset="0"/>
                  </a:rPr>
                  <a:t>Deleting the image may bring the image placeholder to the top layer, covering the photo caption textbox. Right-click on the placeholder and choose “Send to Back”.</a:t>
                </a:r>
              </a:p>
            </p:txBody>
          </p:sp>
          <p:sp>
            <p:nvSpPr>
              <p:cNvPr id="28" name="TextBox 27">
                <a:extLst>
                  <a:ext uri="{FF2B5EF4-FFF2-40B4-BE49-F238E27FC236}">
                    <a16:creationId xmlns:a16="http://schemas.microsoft.com/office/drawing/2014/main" id="{5C7490AF-2195-0CB4-1238-0DF1D762981D}"/>
                  </a:ext>
                </a:extLst>
              </p:cNvPr>
              <p:cNvSpPr txBox="1"/>
              <p:nvPr userDrawn="1"/>
            </p:nvSpPr>
            <p:spPr>
              <a:xfrm>
                <a:off x="9713479" y="6063079"/>
                <a:ext cx="2422981" cy="394980"/>
              </a:xfrm>
              <a:prstGeom prst="rect">
                <a:avLst/>
              </a:prstGeom>
            </p:spPr>
            <p:txBody>
              <a:bodyPr vert="horz" wrap="square" lIns="0" tIns="0" rIns="0" bIns="0" rtlCol="0" anchor="t">
                <a:spAutoFit/>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00" b="1" i="0" u="none" strike="noStrike" kern="0" cap="all" spc="20" normalizeH="0" baseline="0" noProof="0">
                    <a:ln>
                      <a:noFill/>
                    </a:ln>
                    <a:solidFill>
                      <a:srgbClr val="FFFFFF"/>
                    </a:solidFill>
                    <a:effectLst/>
                    <a:uLnTx/>
                    <a:uFillTx/>
                    <a:cs typeface="Aparajita" panose="02020603050405020304" pitchFamily="18" charset="0"/>
                  </a:rPr>
                  <a:t>Method 2: </a:t>
                </a:r>
                <a:r>
                  <a:rPr kumimoji="0" lang="en-US" sz="600" b="0" i="0" u="none" strike="noStrike" kern="0" cap="all" spc="20" normalizeH="0" baseline="0" noProof="0">
                    <a:ln>
                      <a:noFill/>
                    </a:ln>
                    <a:solidFill>
                      <a:srgbClr val="FFFFFF"/>
                    </a:solidFill>
                    <a:effectLst/>
                    <a:uLnTx/>
                    <a:uFillTx/>
                    <a:cs typeface="Aparajita" panose="02020603050405020304" pitchFamily="18" charset="0"/>
                  </a:rPr>
                  <a:t>RESET PLACEHOLDER</a:t>
                </a:r>
              </a:p>
              <a:p>
                <a:pPr marL="0" marR="0" lvl="0" indent="0" defTabSz="914400" eaLnBrk="1" fontAlgn="auto" latinLnBrk="0" hangingPunct="1">
                  <a:lnSpc>
                    <a:spcPct val="100000"/>
                  </a:lnSpc>
                  <a:spcBef>
                    <a:spcPts val="200"/>
                  </a:spcBef>
                  <a:spcAft>
                    <a:spcPts val="0"/>
                  </a:spcAft>
                  <a:buClrTx/>
                  <a:buSzTx/>
                  <a:buFontTx/>
                  <a:buNone/>
                  <a:tabLst/>
                  <a:defRPr/>
                </a:pPr>
                <a:r>
                  <a:rPr kumimoji="0" lang="en-US" sz="900" b="0" i="0" u="none" strike="noStrike" kern="0" cap="none" spc="0" normalizeH="0" baseline="0" noProof="0">
                    <a:ln>
                      <a:noFill/>
                    </a:ln>
                    <a:solidFill>
                      <a:srgbClr val="FFFFFF">
                        <a:lumMod val="50000"/>
                        <a:lumOff val="50000"/>
                      </a:srgbClr>
                    </a:solidFill>
                    <a:effectLst/>
                    <a:uLnTx/>
                    <a:uFillTx/>
                    <a:ea typeface="Arial" charset="0"/>
                    <a:cs typeface="Aparajita" panose="02020603050405020304" pitchFamily="18" charset="0"/>
                  </a:rPr>
                  <a:t>First, delete the existing icon to reset the photo placeholder functionality.</a:t>
                </a:r>
              </a:p>
            </p:txBody>
          </p:sp>
          <p:sp>
            <p:nvSpPr>
              <p:cNvPr id="29" name="TextBox 28">
                <a:extLst>
                  <a:ext uri="{FF2B5EF4-FFF2-40B4-BE49-F238E27FC236}">
                    <a16:creationId xmlns:a16="http://schemas.microsoft.com/office/drawing/2014/main" id="{6440AADE-636F-2B92-B641-FC0392D663FB}"/>
                  </a:ext>
                </a:extLst>
              </p:cNvPr>
              <p:cNvSpPr txBox="1"/>
              <p:nvPr userDrawn="1"/>
            </p:nvSpPr>
            <p:spPr>
              <a:xfrm>
                <a:off x="9713479" y="7056726"/>
                <a:ext cx="2422981" cy="138499"/>
              </a:xfrm>
              <a:prstGeom prst="rect">
                <a:avLst/>
              </a:prstGeom>
            </p:spPr>
            <p:txBody>
              <a:bodyPr vert="horz" wrap="square" lIns="0" tIns="0" rIns="0" bIns="0" rtlCol="0" anchor="t">
                <a:spAutoFit/>
              </a:bodyPr>
              <a:lstStyle/>
              <a:p>
                <a:pPr marL="0" marR="0" lvl="0" indent="0" defTabSz="914400" eaLnBrk="1" fontAlgn="auto" latinLnBrk="0" hangingPunct="1">
                  <a:lnSpc>
                    <a:spcPct val="100000"/>
                  </a:lnSpc>
                  <a:spcBef>
                    <a:spcPts val="200"/>
                  </a:spcBef>
                  <a:spcAft>
                    <a:spcPts val="0"/>
                  </a:spcAft>
                  <a:buClrTx/>
                  <a:buSzTx/>
                  <a:buFontTx/>
                  <a:buNone/>
                  <a:tabLst/>
                  <a:defRPr/>
                </a:pPr>
                <a:r>
                  <a:rPr kumimoji="0" lang="en-US" sz="900" b="0" i="0" u="none" strike="noStrike" kern="0" cap="none" spc="0" normalizeH="0" baseline="0" noProof="0">
                    <a:ln>
                      <a:noFill/>
                    </a:ln>
                    <a:solidFill>
                      <a:srgbClr val="FFFFFF">
                        <a:lumMod val="50000"/>
                        <a:lumOff val="50000"/>
                      </a:srgbClr>
                    </a:solidFill>
                    <a:effectLst/>
                    <a:uLnTx/>
                    <a:uFillTx/>
                    <a:ea typeface="Arial" charset="0"/>
                    <a:cs typeface="Aparajita" panose="02020603050405020304" pitchFamily="18" charset="0"/>
                  </a:rPr>
                  <a:t>You can now add a new icon as normal.</a:t>
                </a:r>
              </a:p>
            </p:txBody>
          </p:sp>
          <p:cxnSp>
            <p:nvCxnSpPr>
              <p:cNvPr id="30" name="Straight Connector 29">
                <a:extLst>
                  <a:ext uri="{FF2B5EF4-FFF2-40B4-BE49-F238E27FC236}">
                    <a16:creationId xmlns:a16="http://schemas.microsoft.com/office/drawing/2014/main" id="{102D8CF1-F51D-5520-CD8F-C7DB754030EB}"/>
                  </a:ext>
                </a:extLst>
              </p:cNvPr>
              <p:cNvCxnSpPr>
                <a:cxnSpLocks/>
              </p:cNvCxnSpPr>
              <p:nvPr userDrawn="1"/>
            </p:nvCxnSpPr>
            <p:spPr>
              <a:xfrm>
                <a:off x="9713479" y="5957047"/>
                <a:ext cx="270000" cy="0"/>
              </a:xfrm>
              <a:prstGeom prst="line">
                <a:avLst/>
              </a:prstGeom>
              <a:noFill/>
              <a:ln w="9525" cap="flat" cmpd="sng" algn="ctr">
                <a:solidFill>
                  <a:srgbClr val="833AFF"/>
                </a:solidFill>
                <a:prstDash val="solid"/>
              </a:ln>
              <a:effectLst/>
            </p:spPr>
          </p:cxnSp>
          <p:sp>
            <p:nvSpPr>
              <p:cNvPr id="31" name="TextBox 30">
                <a:extLst>
                  <a:ext uri="{FF2B5EF4-FFF2-40B4-BE49-F238E27FC236}">
                    <a16:creationId xmlns:a16="http://schemas.microsoft.com/office/drawing/2014/main" id="{E22151D4-22CC-F8A9-A66E-6D43C913DBA4}"/>
                  </a:ext>
                </a:extLst>
              </p:cNvPr>
              <p:cNvSpPr txBox="1"/>
              <p:nvPr userDrawn="1"/>
            </p:nvSpPr>
            <p:spPr>
              <a:xfrm>
                <a:off x="9919213" y="5297596"/>
                <a:ext cx="272091" cy="153888"/>
              </a:xfrm>
              <a:prstGeom prst="rect">
                <a:avLst/>
              </a:prstGeom>
            </p:spPr>
            <p:txBody>
              <a:bodyPr vert="horz" wrap="square" lIns="0" tIns="0" rIns="0" bIns="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all" spc="150" normalizeH="0" baseline="0" noProof="0">
                    <a:ln>
                      <a:noFill/>
                    </a:ln>
                    <a:solidFill>
                      <a:srgbClr val="FFFFFF"/>
                    </a:solidFill>
                    <a:effectLst/>
                    <a:uLnTx/>
                    <a:uFillTx/>
                  </a:rPr>
                  <a:t>TIP</a:t>
                </a:r>
              </a:p>
            </p:txBody>
          </p:sp>
        </p:grpSp>
      </p:grpSp>
      <p:sp>
        <p:nvSpPr>
          <p:cNvPr id="38" name="TextBox 37">
            <a:extLst>
              <a:ext uri="{FF2B5EF4-FFF2-40B4-BE49-F238E27FC236}">
                <a16:creationId xmlns:a16="http://schemas.microsoft.com/office/drawing/2014/main" id="{F3258392-167B-4CF7-BE39-C4B01FB79396}"/>
              </a:ext>
            </a:extLst>
          </p:cNvPr>
          <p:cNvSpPr txBox="1"/>
          <p:nvPr userDrawn="1"/>
        </p:nvSpPr>
        <p:spPr>
          <a:xfrm>
            <a:off x="11676063" y="6371918"/>
            <a:ext cx="376236" cy="153055"/>
          </a:xfrm>
          <a:prstGeom prst="rect">
            <a:avLst/>
          </a:prstGeom>
        </p:spPr>
        <p:txBody>
          <a:bodyPr vert="horz" wrap="square" lIns="18288" tIns="0" rIns="18288" bIns="9144" rtlCol="0" anchor="b">
            <a:spAutoFit/>
          </a:bodyPr>
          <a:lstStyle>
            <a:defPPr>
              <a:defRPr lang="en-US"/>
            </a:defPPr>
            <a:lvl1pPr>
              <a:defRPr sz="800">
                <a:solidFill>
                  <a:schemeClr val="tx1">
                    <a:tint val="75000"/>
                  </a:schemeClr>
                </a:solidFill>
              </a:defRPr>
            </a:lvl1pPr>
          </a:lstStyle>
          <a:p>
            <a:pPr marL="0" lvl="0" algn="l" defTabSz="914400" rtl="0" eaLnBrk="1" latinLnBrk="0" hangingPunct="1">
              <a:lnSpc>
                <a:spcPct val="125000"/>
              </a:lnSpc>
            </a:pPr>
            <a:fld id="{B01BFD70-D99E-427C-A01B-19B2BB56A3C8}" type="slidenum">
              <a:rPr lang="en-US" sz="800" kern="1200" smtClean="0">
                <a:solidFill>
                  <a:schemeClr val="accent6">
                    <a:lumMod val="50000"/>
                  </a:schemeClr>
                </a:solidFill>
                <a:latin typeface="+mn-lt"/>
                <a:ea typeface="+mn-ea"/>
                <a:cs typeface="+mn-cs"/>
              </a:rPr>
              <a:pPr marL="0" lvl="0" algn="l" defTabSz="914400" rtl="0" eaLnBrk="1" latinLnBrk="0" hangingPunct="1">
                <a:lnSpc>
                  <a:spcPct val="125000"/>
                </a:lnSpc>
              </a:pPr>
              <a:t>‹#›</a:t>
            </a:fld>
            <a:endParaRPr lang="en-US" sz="800" kern="1200">
              <a:solidFill>
                <a:schemeClr val="accent6">
                  <a:lumMod val="50000"/>
                </a:schemeClr>
              </a:solidFill>
              <a:latin typeface="+mn-lt"/>
              <a:ea typeface="+mn-ea"/>
              <a:cs typeface="+mn-cs"/>
            </a:endParaRPr>
          </a:p>
        </p:txBody>
      </p:sp>
      <p:sp>
        <p:nvSpPr>
          <p:cNvPr id="39" name="TextBox 38">
            <a:extLst>
              <a:ext uri="{FF2B5EF4-FFF2-40B4-BE49-F238E27FC236}">
                <a16:creationId xmlns:a16="http://schemas.microsoft.com/office/drawing/2014/main" id="{0CF0E7DC-61EC-85C7-C1A6-AA709B4DC3D4}"/>
              </a:ext>
            </a:extLst>
          </p:cNvPr>
          <p:cNvSpPr txBox="1"/>
          <p:nvPr userDrawn="1"/>
        </p:nvSpPr>
        <p:spPr>
          <a:xfrm>
            <a:off x="6773075" y="6396526"/>
            <a:ext cx="4765549"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800" kern="1200" baseline="0">
                <a:solidFill>
                  <a:schemeClr val="accent6">
                    <a:lumMod val="50000"/>
                  </a:schemeClr>
                </a:solidFill>
                <a:latin typeface="+mn-lt"/>
                <a:ea typeface="+mn-ea"/>
                <a:cs typeface="+mn-cs"/>
              </a:rPr>
              <a:t>Confidential – Qualcomm Technologies, Inc. and/or its affiliated companies – May Contain Trade Secrets</a:t>
            </a:r>
          </a:p>
        </p:txBody>
      </p:sp>
    </p:spTree>
    <p:extLst>
      <p:ext uri="{BB962C8B-B14F-4D97-AF65-F5344CB8AC3E}">
        <p14:creationId xmlns:p14="http://schemas.microsoft.com/office/powerpoint/2010/main" val="15776167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hree Column_Light Grey">
    <p:bg>
      <p:bgPr>
        <a:solidFill>
          <a:srgbClr val="EFF1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2588C0-C7B7-463F-660E-0A4A3FD24785}"/>
              </a:ext>
            </a:extLst>
          </p:cNvPr>
          <p:cNvSpPr>
            <a:spLocks noGrp="1"/>
          </p:cNvSpPr>
          <p:nvPr>
            <p:ph type="title" hasCustomPrompt="1"/>
          </p:nvPr>
        </p:nvSpPr>
        <p:spPr>
          <a:xfrm>
            <a:off x="515938" y="628016"/>
            <a:ext cx="11160126" cy="647700"/>
          </a:xfrm>
        </p:spPr>
        <p:txBody>
          <a:bodyPr/>
          <a:lstStyle>
            <a:lvl1pPr algn="l" defTabSz="914400" rtl="0" eaLnBrk="1" latinLnBrk="0" hangingPunct="1">
              <a:lnSpc>
                <a:spcPct val="85000"/>
              </a:lnSpc>
              <a:spcBef>
                <a:spcPct val="0"/>
              </a:spcBef>
              <a:buNone/>
              <a:defRPr lang="en-CA" sz="2800" kern="2000" spc="-50" baseline="0" dirty="0">
                <a:solidFill>
                  <a:schemeClr val="accent1"/>
                </a:solidFill>
                <a:latin typeface="+mj-lt"/>
                <a:ea typeface="+mj-ea"/>
                <a:cs typeface="+mj-cs"/>
              </a:defRPr>
            </a:lvl1pPr>
          </a:lstStyle>
          <a:p>
            <a:r>
              <a:rPr lang="en-US"/>
              <a:t>Three column layout</a:t>
            </a:r>
            <a:br>
              <a:rPr lang="en-US"/>
            </a:br>
            <a:r>
              <a:rPr lang="en-US"/>
              <a:t>Title 2 lines maximum</a:t>
            </a:r>
            <a:endParaRPr lang="en-CA"/>
          </a:p>
        </p:txBody>
      </p:sp>
      <p:sp>
        <p:nvSpPr>
          <p:cNvPr id="6" name="Picture Placeholder 2">
            <a:extLst>
              <a:ext uri="{FF2B5EF4-FFF2-40B4-BE49-F238E27FC236}">
                <a16:creationId xmlns:a16="http://schemas.microsoft.com/office/drawing/2014/main" id="{029115E3-9D47-7E7E-69DC-D8DCC36D5A95}"/>
              </a:ext>
            </a:extLst>
          </p:cNvPr>
          <p:cNvSpPr>
            <a:spLocks noGrp="1" noChangeAspect="1"/>
          </p:cNvSpPr>
          <p:nvPr>
            <p:ph type="pic" sz="quarter" idx="29" hasCustomPrompt="1"/>
          </p:nvPr>
        </p:nvSpPr>
        <p:spPr>
          <a:xfrm>
            <a:off x="531811" y="1601038"/>
            <a:ext cx="835024" cy="835024"/>
          </a:xfrm>
        </p:spPr>
        <p:txBody>
          <a:bodyPr lIns="144000"/>
          <a:lstStyle>
            <a:lvl1pPr marL="0" indent="0">
              <a:buNone/>
              <a:defRPr sz="1400"/>
            </a:lvl1pPr>
          </a:lstStyle>
          <a:p>
            <a:r>
              <a:rPr lang="en-US"/>
              <a:t>Icon</a:t>
            </a:r>
          </a:p>
        </p:txBody>
      </p:sp>
      <p:sp>
        <p:nvSpPr>
          <p:cNvPr id="2" name="Footer Placeholder 1">
            <a:extLst>
              <a:ext uri="{FF2B5EF4-FFF2-40B4-BE49-F238E27FC236}">
                <a16:creationId xmlns:a16="http://schemas.microsoft.com/office/drawing/2014/main" id="{CFAF4676-0FE4-0EEA-B97D-EF0D71148385}"/>
              </a:ext>
            </a:extLst>
          </p:cNvPr>
          <p:cNvSpPr>
            <a:spLocks noGrp="1"/>
          </p:cNvSpPr>
          <p:nvPr>
            <p:ph type="ftr" sz="quarter" idx="38"/>
          </p:nvPr>
        </p:nvSpPr>
        <p:spPr/>
        <p:txBody>
          <a:bodyPr/>
          <a:lstStyle>
            <a:lvl1pPr>
              <a:defRPr>
                <a:solidFill>
                  <a:schemeClr val="accent6">
                    <a:lumMod val="50000"/>
                  </a:schemeClr>
                </a:solidFill>
              </a:defRPr>
            </a:lvl1pPr>
          </a:lstStyle>
          <a:p>
            <a:endParaRPr lang="en-CA"/>
          </a:p>
        </p:txBody>
      </p:sp>
      <p:sp>
        <p:nvSpPr>
          <p:cNvPr id="4" name="Text Placeholder 22">
            <a:extLst>
              <a:ext uri="{FF2B5EF4-FFF2-40B4-BE49-F238E27FC236}">
                <a16:creationId xmlns:a16="http://schemas.microsoft.com/office/drawing/2014/main" id="{2FEE1995-5EE6-B782-1270-FC8C30634C1A}"/>
              </a:ext>
            </a:extLst>
          </p:cNvPr>
          <p:cNvSpPr>
            <a:spLocks noGrp="1"/>
          </p:cNvSpPr>
          <p:nvPr>
            <p:ph type="body" sz="quarter" idx="27" hasCustomPrompt="1"/>
          </p:nvPr>
        </p:nvSpPr>
        <p:spPr>
          <a:xfrm>
            <a:off x="531811" y="2489200"/>
            <a:ext cx="3526452" cy="905188"/>
          </a:xfrm>
          <a:prstGeom prst="callout1">
            <a:avLst>
              <a:gd name="adj1" fmla="val 93708"/>
              <a:gd name="adj2" fmla="val -69"/>
              <a:gd name="adj3" fmla="val 93686"/>
              <a:gd name="adj4" fmla="val 18048"/>
            </a:avLst>
          </a:prstGeom>
          <a:ln w="31750">
            <a:solidFill>
              <a:schemeClr val="accent1"/>
            </a:solidFill>
          </a:ln>
        </p:spPr>
        <p:txBody>
          <a:bodyPr wrap="square" bIns="180000" anchor="b">
            <a:noAutofit/>
          </a:bodyPr>
          <a:lstStyle>
            <a:lvl1pPr marL="0" indent="0">
              <a:lnSpc>
                <a:spcPct val="85000"/>
              </a:lnSpc>
              <a:spcBef>
                <a:spcPts val="0"/>
              </a:spcBef>
              <a:spcAft>
                <a:spcPts val="0"/>
              </a:spcAft>
              <a:buNone/>
              <a:defRPr lang="en-US" sz="2200" kern="1200" spc="-20" baseline="0" dirty="0">
                <a:solidFill>
                  <a:schemeClr val="accent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br>
              <a:rPr lang="en-US"/>
            </a:br>
            <a:r>
              <a:rPr lang="en-US"/>
              <a:t>2 lines maximum</a:t>
            </a:r>
          </a:p>
        </p:txBody>
      </p:sp>
      <p:sp>
        <p:nvSpPr>
          <p:cNvPr id="9" name="Text Placeholder 16">
            <a:extLst>
              <a:ext uri="{FF2B5EF4-FFF2-40B4-BE49-F238E27FC236}">
                <a16:creationId xmlns:a16="http://schemas.microsoft.com/office/drawing/2014/main" id="{8BF3CDFB-3035-1906-627F-169A0AFF5852}"/>
              </a:ext>
            </a:extLst>
          </p:cNvPr>
          <p:cNvSpPr>
            <a:spLocks noGrp="1"/>
          </p:cNvSpPr>
          <p:nvPr>
            <p:ph type="body" sz="quarter" idx="15" hasCustomPrompt="1"/>
          </p:nvPr>
        </p:nvSpPr>
        <p:spPr>
          <a:xfrm>
            <a:off x="531810" y="3651121"/>
            <a:ext cx="3526452" cy="2508379"/>
          </a:xfrm>
        </p:spPr>
        <p:txBody>
          <a:bodyPr wrap="square" rIns="0">
            <a:noAutofit/>
          </a:bodyPr>
          <a:lstStyle>
            <a:lvl1pPr marL="0" indent="0">
              <a:lnSpc>
                <a:spcPct val="100000"/>
              </a:lnSpc>
              <a:spcBef>
                <a:spcPts val="0"/>
              </a:spcBef>
              <a:spcAft>
                <a:spcPts val="400"/>
              </a:spcAft>
              <a:buNone/>
              <a:defRPr sz="160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
        <p:nvSpPr>
          <p:cNvPr id="26" name="Picture Placeholder 2">
            <a:extLst>
              <a:ext uri="{FF2B5EF4-FFF2-40B4-BE49-F238E27FC236}">
                <a16:creationId xmlns:a16="http://schemas.microsoft.com/office/drawing/2014/main" id="{139D0396-5251-18D3-6D1D-FB672FB44CDE}"/>
              </a:ext>
            </a:extLst>
          </p:cNvPr>
          <p:cNvSpPr>
            <a:spLocks noGrp="1" noChangeAspect="1"/>
          </p:cNvSpPr>
          <p:nvPr>
            <p:ph type="pic" sz="quarter" idx="45" hasCustomPrompt="1"/>
          </p:nvPr>
        </p:nvSpPr>
        <p:spPr>
          <a:xfrm>
            <a:off x="4340711" y="1601038"/>
            <a:ext cx="835024" cy="835024"/>
          </a:xfrm>
        </p:spPr>
        <p:txBody>
          <a:bodyPr lIns="144000"/>
          <a:lstStyle>
            <a:lvl1pPr marL="0" indent="0">
              <a:buNone/>
              <a:defRPr sz="1400"/>
            </a:lvl1pPr>
          </a:lstStyle>
          <a:p>
            <a:r>
              <a:rPr lang="en-US"/>
              <a:t>Icon</a:t>
            </a:r>
          </a:p>
        </p:txBody>
      </p:sp>
      <p:sp>
        <p:nvSpPr>
          <p:cNvPr id="27" name="Text Placeholder 22">
            <a:extLst>
              <a:ext uri="{FF2B5EF4-FFF2-40B4-BE49-F238E27FC236}">
                <a16:creationId xmlns:a16="http://schemas.microsoft.com/office/drawing/2014/main" id="{C049CEBE-00B0-C726-8F2E-0374ECA4E1F3}"/>
              </a:ext>
            </a:extLst>
          </p:cNvPr>
          <p:cNvSpPr>
            <a:spLocks noGrp="1"/>
          </p:cNvSpPr>
          <p:nvPr>
            <p:ph type="body" sz="quarter" idx="46" hasCustomPrompt="1"/>
          </p:nvPr>
        </p:nvSpPr>
        <p:spPr>
          <a:xfrm>
            <a:off x="4340711" y="2489200"/>
            <a:ext cx="3526452" cy="905188"/>
          </a:xfrm>
          <a:prstGeom prst="callout1">
            <a:avLst>
              <a:gd name="adj1" fmla="val 93708"/>
              <a:gd name="adj2" fmla="val -69"/>
              <a:gd name="adj3" fmla="val 93686"/>
              <a:gd name="adj4" fmla="val 18048"/>
            </a:avLst>
          </a:prstGeom>
          <a:ln w="31750">
            <a:solidFill>
              <a:schemeClr val="accent1"/>
            </a:solidFill>
          </a:ln>
        </p:spPr>
        <p:txBody>
          <a:bodyPr wrap="square" bIns="180000" anchor="b">
            <a:noAutofit/>
          </a:bodyPr>
          <a:lstStyle>
            <a:lvl1pPr marL="0" indent="0">
              <a:lnSpc>
                <a:spcPct val="85000"/>
              </a:lnSpc>
              <a:spcBef>
                <a:spcPts val="0"/>
              </a:spcBef>
              <a:spcAft>
                <a:spcPts val="0"/>
              </a:spcAft>
              <a:buNone/>
              <a:defRPr lang="en-US" sz="2200" kern="1200" spc="-20" baseline="0" dirty="0">
                <a:solidFill>
                  <a:schemeClr val="accent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br>
              <a:rPr lang="en-US"/>
            </a:br>
            <a:r>
              <a:rPr lang="en-US"/>
              <a:t>2 lines maximum</a:t>
            </a:r>
          </a:p>
        </p:txBody>
      </p:sp>
      <p:sp>
        <p:nvSpPr>
          <p:cNvPr id="28" name="Text Placeholder 16">
            <a:extLst>
              <a:ext uri="{FF2B5EF4-FFF2-40B4-BE49-F238E27FC236}">
                <a16:creationId xmlns:a16="http://schemas.microsoft.com/office/drawing/2014/main" id="{E84FC6FD-2A43-99CF-82C5-D98E826A76B7}"/>
              </a:ext>
            </a:extLst>
          </p:cNvPr>
          <p:cNvSpPr>
            <a:spLocks noGrp="1"/>
          </p:cNvSpPr>
          <p:nvPr>
            <p:ph type="body" sz="quarter" idx="47" hasCustomPrompt="1"/>
          </p:nvPr>
        </p:nvSpPr>
        <p:spPr>
          <a:xfrm>
            <a:off x="4340711" y="3651121"/>
            <a:ext cx="3526452" cy="2508379"/>
          </a:xfrm>
        </p:spPr>
        <p:txBody>
          <a:bodyPr wrap="square" rIns="0">
            <a:noAutofit/>
          </a:bodyPr>
          <a:lstStyle>
            <a:lvl1pPr marL="0" indent="0">
              <a:lnSpc>
                <a:spcPct val="100000"/>
              </a:lnSpc>
              <a:spcBef>
                <a:spcPts val="0"/>
              </a:spcBef>
              <a:spcAft>
                <a:spcPts val="400"/>
              </a:spcAft>
              <a:buNone/>
              <a:defRPr sz="160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
        <p:nvSpPr>
          <p:cNvPr id="29" name="Picture Placeholder 2">
            <a:extLst>
              <a:ext uri="{FF2B5EF4-FFF2-40B4-BE49-F238E27FC236}">
                <a16:creationId xmlns:a16="http://schemas.microsoft.com/office/drawing/2014/main" id="{EB49F5C6-BE22-7E23-F398-419AF46EA9C3}"/>
              </a:ext>
            </a:extLst>
          </p:cNvPr>
          <p:cNvSpPr>
            <a:spLocks noGrp="1" noChangeAspect="1"/>
          </p:cNvSpPr>
          <p:nvPr>
            <p:ph type="pic" sz="quarter" idx="48" hasCustomPrompt="1"/>
          </p:nvPr>
        </p:nvSpPr>
        <p:spPr>
          <a:xfrm>
            <a:off x="8149611" y="1601038"/>
            <a:ext cx="835024" cy="835024"/>
          </a:xfrm>
        </p:spPr>
        <p:txBody>
          <a:bodyPr lIns="144000"/>
          <a:lstStyle>
            <a:lvl1pPr marL="0" indent="0">
              <a:buNone/>
              <a:defRPr sz="1400"/>
            </a:lvl1pPr>
          </a:lstStyle>
          <a:p>
            <a:r>
              <a:rPr lang="en-US"/>
              <a:t>Icon</a:t>
            </a:r>
          </a:p>
        </p:txBody>
      </p:sp>
      <p:sp>
        <p:nvSpPr>
          <p:cNvPr id="30" name="Text Placeholder 22">
            <a:extLst>
              <a:ext uri="{FF2B5EF4-FFF2-40B4-BE49-F238E27FC236}">
                <a16:creationId xmlns:a16="http://schemas.microsoft.com/office/drawing/2014/main" id="{6EC19D9F-705A-74B6-9EBB-9D9565620413}"/>
              </a:ext>
            </a:extLst>
          </p:cNvPr>
          <p:cNvSpPr>
            <a:spLocks noGrp="1"/>
          </p:cNvSpPr>
          <p:nvPr>
            <p:ph type="body" sz="quarter" idx="49" hasCustomPrompt="1"/>
          </p:nvPr>
        </p:nvSpPr>
        <p:spPr>
          <a:xfrm>
            <a:off x="8149611" y="2489200"/>
            <a:ext cx="3526452" cy="905188"/>
          </a:xfrm>
          <a:prstGeom prst="callout1">
            <a:avLst>
              <a:gd name="adj1" fmla="val 93708"/>
              <a:gd name="adj2" fmla="val -69"/>
              <a:gd name="adj3" fmla="val 93686"/>
              <a:gd name="adj4" fmla="val 18048"/>
            </a:avLst>
          </a:prstGeom>
          <a:ln w="31750">
            <a:solidFill>
              <a:schemeClr val="accent1"/>
            </a:solidFill>
          </a:ln>
        </p:spPr>
        <p:txBody>
          <a:bodyPr wrap="square" bIns="180000" anchor="b">
            <a:noAutofit/>
          </a:bodyPr>
          <a:lstStyle>
            <a:lvl1pPr marL="0" indent="0">
              <a:lnSpc>
                <a:spcPct val="85000"/>
              </a:lnSpc>
              <a:spcBef>
                <a:spcPts val="0"/>
              </a:spcBef>
              <a:spcAft>
                <a:spcPts val="0"/>
              </a:spcAft>
              <a:buNone/>
              <a:defRPr lang="en-US" sz="2200" kern="1200" spc="-20" baseline="0" dirty="0">
                <a:solidFill>
                  <a:schemeClr val="accent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br>
              <a:rPr lang="en-US"/>
            </a:br>
            <a:r>
              <a:rPr lang="en-US"/>
              <a:t>2 lines maximum</a:t>
            </a:r>
          </a:p>
        </p:txBody>
      </p:sp>
      <p:sp>
        <p:nvSpPr>
          <p:cNvPr id="31" name="Text Placeholder 16">
            <a:extLst>
              <a:ext uri="{FF2B5EF4-FFF2-40B4-BE49-F238E27FC236}">
                <a16:creationId xmlns:a16="http://schemas.microsoft.com/office/drawing/2014/main" id="{AA3A1BDB-11C1-E45D-35EC-D8FEC9CEDC61}"/>
              </a:ext>
            </a:extLst>
          </p:cNvPr>
          <p:cNvSpPr>
            <a:spLocks noGrp="1"/>
          </p:cNvSpPr>
          <p:nvPr>
            <p:ph type="body" sz="quarter" idx="50" hasCustomPrompt="1"/>
          </p:nvPr>
        </p:nvSpPr>
        <p:spPr>
          <a:xfrm>
            <a:off x="8149611" y="3651121"/>
            <a:ext cx="3526452" cy="2508379"/>
          </a:xfrm>
        </p:spPr>
        <p:txBody>
          <a:bodyPr wrap="square" rIns="0">
            <a:noAutofit/>
          </a:bodyPr>
          <a:lstStyle>
            <a:lvl1pPr marL="0" indent="0">
              <a:lnSpc>
                <a:spcPct val="100000"/>
              </a:lnSpc>
              <a:spcBef>
                <a:spcPts val="0"/>
              </a:spcBef>
              <a:spcAft>
                <a:spcPts val="400"/>
              </a:spcAft>
              <a:buNone/>
              <a:defRPr sz="160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grpSp>
        <p:nvGrpSpPr>
          <p:cNvPr id="5" name="Group 4">
            <a:extLst>
              <a:ext uri="{FF2B5EF4-FFF2-40B4-BE49-F238E27FC236}">
                <a16:creationId xmlns:a16="http://schemas.microsoft.com/office/drawing/2014/main" id="{65B3743D-9C24-F821-BD8E-F0F93E26B9DD}"/>
              </a:ext>
            </a:extLst>
          </p:cNvPr>
          <p:cNvGrpSpPr/>
          <p:nvPr userDrawn="1"/>
        </p:nvGrpSpPr>
        <p:grpSpPr>
          <a:xfrm>
            <a:off x="12290489" y="-1"/>
            <a:ext cx="2910882" cy="6858001"/>
            <a:chOff x="12290489" y="-1"/>
            <a:chExt cx="2910882" cy="6858001"/>
          </a:xfrm>
        </p:grpSpPr>
        <p:sp>
          <p:nvSpPr>
            <p:cNvPr id="7" name="Rectangle 6">
              <a:extLst>
                <a:ext uri="{FF2B5EF4-FFF2-40B4-BE49-F238E27FC236}">
                  <a16:creationId xmlns:a16="http://schemas.microsoft.com/office/drawing/2014/main" id="{78ED221D-8725-5420-6ADD-1A518E5DD38D}"/>
                </a:ext>
              </a:extLst>
            </p:cNvPr>
            <p:cNvSpPr/>
            <p:nvPr userDrawn="1"/>
          </p:nvSpPr>
          <p:spPr>
            <a:xfrm>
              <a:off x="12290489" y="-1"/>
              <a:ext cx="2735151" cy="6858001"/>
            </a:xfrm>
            <a:prstGeom prst="rect">
              <a:avLst/>
            </a:prstGeom>
            <a:solidFill>
              <a:srgbClr val="EFF1F5"/>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ptos" panose="02110004020202020204"/>
                <a:ea typeface="+mn-ea"/>
                <a:cs typeface="Aparajita" panose="02020603050405020304" pitchFamily="18" charset="0"/>
              </a:endParaRPr>
            </a:p>
          </p:txBody>
        </p:sp>
        <p:sp>
          <p:nvSpPr>
            <p:cNvPr id="8" name="TextBox 7">
              <a:extLst>
                <a:ext uri="{FF2B5EF4-FFF2-40B4-BE49-F238E27FC236}">
                  <a16:creationId xmlns:a16="http://schemas.microsoft.com/office/drawing/2014/main" id="{FB9B9525-CEDA-1294-597D-01D341E152DE}"/>
                </a:ext>
              </a:extLst>
            </p:cNvPr>
            <p:cNvSpPr txBox="1"/>
            <p:nvPr userDrawn="1"/>
          </p:nvSpPr>
          <p:spPr>
            <a:xfrm>
              <a:off x="12449814" y="173148"/>
              <a:ext cx="1455527" cy="169277"/>
            </a:xfrm>
            <a:prstGeom prst="rect">
              <a:avLst/>
            </a:prstGeom>
          </p:spPr>
          <p:txBody>
            <a:bodyPr vert="horz" wrap="none" lIns="0" tIns="0" rIns="0" bIns="0" rtlCol="0" anchor="t">
              <a:spAutoFit/>
            </a:bodyPr>
            <a:lstStyle>
              <a:defPPr>
                <a:defRPr lang="en-US"/>
              </a:defPPr>
              <a:lvl1pPr>
                <a:defRPr sz="1100">
                  <a:solidFill>
                    <a:schemeClr val="accent2"/>
                  </a:solidFill>
                  <a:latin typeface="Arial" charset="0"/>
                  <a:ea typeface="Arial" charset="0"/>
                  <a:cs typeface="Arial"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HOW TO ADD AN ICON</a:t>
              </a:r>
            </a:p>
          </p:txBody>
        </p:sp>
        <p:cxnSp>
          <p:nvCxnSpPr>
            <p:cNvPr id="10" name="Straight Connector 9">
              <a:extLst>
                <a:ext uri="{FF2B5EF4-FFF2-40B4-BE49-F238E27FC236}">
                  <a16:creationId xmlns:a16="http://schemas.microsoft.com/office/drawing/2014/main" id="{43E5A438-D8C5-4E45-098A-BEB3ABB62F06}"/>
                </a:ext>
              </a:extLst>
            </p:cNvPr>
            <p:cNvCxnSpPr>
              <a:cxnSpLocks/>
            </p:cNvCxnSpPr>
            <p:nvPr userDrawn="1"/>
          </p:nvCxnSpPr>
          <p:spPr>
            <a:xfrm>
              <a:off x="12449814" y="423012"/>
              <a:ext cx="270000" cy="0"/>
            </a:xfrm>
            <a:prstGeom prst="line">
              <a:avLst/>
            </a:prstGeom>
            <a:noFill/>
            <a:ln w="19050" cap="flat" cmpd="sng" algn="ctr">
              <a:solidFill>
                <a:srgbClr val="2A2AEA"/>
              </a:solidFill>
              <a:prstDash val="solid"/>
            </a:ln>
            <a:effectLst/>
          </p:spPr>
        </p:cxnSp>
        <p:sp>
          <p:nvSpPr>
            <p:cNvPr id="11" name="TextBox 10">
              <a:extLst>
                <a:ext uri="{FF2B5EF4-FFF2-40B4-BE49-F238E27FC236}">
                  <a16:creationId xmlns:a16="http://schemas.microsoft.com/office/drawing/2014/main" id="{C5EAF0A3-7CF3-7DF9-F0F4-3C56A2782829}"/>
                </a:ext>
              </a:extLst>
            </p:cNvPr>
            <p:cNvSpPr txBox="1"/>
            <p:nvPr userDrawn="1"/>
          </p:nvSpPr>
          <p:spPr>
            <a:xfrm>
              <a:off x="12614407" y="1281322"/>
              <a:ext cx="2297338" cy="606192"/>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marR="0" lvl="0" indent="0" defTabSz="914400" eaLnBrk="1" fontAlgn="auto" latinLnBrk="0" hangingPunct="1">
                <a:lnSpc>
                  <a:spcPct val="100000"/>
                </a:lnSpc>
                <a:spcBef>
                  <a:spcPts val="900"/>
                </a:spcBef>
                <a:spcAft>
                  <a:spcPts val="300"/>
                </a:spcAft>
                <a:buClrTx/>
                <a:buSzTx/>
                <a:buFont typeface="Arial" panose="020B0604020202020204" pitchFamily="34" charset="0"/>
                <a:buNone/>
                <a:tabLst/>
                <a:defRPr/>
              </a:pPr>
              <a:r>
                <a:rPr kumimoji="0" lang="en-US" sz="600" b="1" i="0" u="none" strike="noStrike" kern="0" cap="all" spc="20" normalizeH="0" baseline="0" noProof="0">
                  <a:ln>
                    <a:noFill/>
                  </a:ln>
                  <a:solidFill>
                    <a:srgbClr val="000000"/>
                  </a:solidFill>
                  <a:effectLst/>
                  <a:uLnTx/>
                  <a:uFillTx/>
                  <a:latin typeface="Aptos" panose="020B0004020202020204" pitchFamily="34" charset="0"/>
                  <a:cs typeface="Aparajita" panose="02020603050405020304" pitchFamily="18" charset="0"/>
                </a:rPr>
                <a:t>Method 1: </a:t>
              </a:r>
              <a:r>
                <a:rPr kumimoji="0" lang="en-US" sz="600" b="0" i="0" u="none" strike="noStrike" kern="0" cap="all" spc="20" normalizeH="0" baseline="0" noProof="0">
                  <a:ln>
                    <a:noFill/>
                  </a:ln>
                  <a:solidFill>
                    <a:srgbClr val="000000"/>
                  </a:solidFill>
                  <a:effectLst/>
                  <a:uLnTx/>
                  <a:uFillTx/>
                  <a:latin typeface="Aptos" panose="020B0004020202020204" pitchFamily="34" charset="0"/>
                  <a:cs typeface="Aparajita" panose="02020603050405020304" pitchFamily="18" charset="0"/>
                </a:rPr>
                <a:t>from file browser</a:t>
              </a:r>
            </a:p>
            <a:p>
              <a:pPr marL="0" marR="0" lvl="1" indent="0" defTabSz="914400" eaLnBrk="1" fontAlgn="auto" latinLnBrk="0" hangingPunct="1">
                <a:lnSpc>
                  <a:spcPct val="90000"/>
                </a:lnSpc>
                <a:spcBef>
                  <a:spcPts val="0"/>
                </a:spcBef>
                <a:spcAft>
                  <a:spcPts val="300"/>
                </a:spcAft>
                <a:buClrTx/>
                <a:buSzTx/>
                <a:buFontTx/>
                <a:buNone/>
                <a:tabLst/>
                <a:defRPr/>
              </a:pPr>
              <a:r>
                <a:rPr kumimoji="0" lang="en-US" sz="105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Drag the icon onto the slide.</a:t>
              </a:r>
            </a:p>
            <a:p>
              <a:pPr marL="0" marR="0" lvl="1" indent="0" defTabSz="914400" eaLnBrk="1" fontAlgn="auto" latinLnBrk="0" hangingPunct="1">
                <a:lnSpc>
                  <a:spcPct val="90000"/>
                </a:lnSpc>
                <a:spcBef>
                  <a:spcPts val="0"/>
                </a:spcBef>
                <a:spcAft>
                  <a:spcPts val="300"/>
                </a:spcAft>
                <a:buClrTx/>
                <a:buSzTx/>
                <a:buFontTx/>
                <a:buNone/>
                <a:tabLst/>
                <a:defRPr/>
              </a:pPr>
              <a:r>
                <a:rPr kumimoji="0" lang="en-US" sz="70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Note: If there are multiple image placeholders on the slide, select the intended placeholder before dragging in the image to let PowerPoint know where you want it.</a:t>
              </a:r>
              <a:endParaRPr kumimoji="0" lang="en-US" sz="100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endParaRPr>
            </a:p>
          </p:txBody>
        </p:sp>
        <p:sp>
          <p:nvSpPr>
            <p:cNvPr id="12" name="TextBox 11">
              <a:extLst>
                <a:ext uri="{FF2B5EF4-FFF2-40B4-BE49-F238E27FC236}">
                  <a16:creationId xmlns:a16="http://schemas.microsoft.com/office/drawing/2014/main" id="{DE24736E-4729-087F-E4D8-819A51AED226}"/>
                </a:ext>
              </a:extLst>
            </p:cNvPr>
            <p:cNvSpPr txBox="1">
              <a:spLocks noChangeAspect="1"/>
            </p:cNvSpPr>
            <p:nvPr/>
          </p:nvSpPr>
          <p:spPr>
            <a:xfrm>
              <a:off x="12449814" y="566082"/>
              <a:ext cx="114706" cy="114706"/>
            </a:xfrm>
            <a:prstGeom prst="ellipse">
              <a:avLst/>
            </a:prstGeom>
            <a:solidFill>
              <a:srgbClr val="2A2AEA"/>
            </a:solidFill>
          </p:spPr>
          <p:txBody>
            <a:bodyPr vert="horz"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ea typeface="Arial" charset="0"/>
                  <a:cs typeface="Aparajita" panose="02020603050405020304" pitchFamily="18" charset="0"/>
                </a:rPr>
                <a:t>1</a:t>
              </a:r>
            </a:p>
          </p:txBody>
        </p:sp>
        <p:sp>
          <p:nvSpPr>
            <p:cNvPr id="13" name="TextBox 12">
              <a:extLst>
                <a:ext uri="{FF2B5EF4-FFF2-40B4-BE49-F238E27FC236}">
                  <a16:creationId xmlns:a16="http://schemas.microsoft.com/office/drawing/2014/main" id="{A47CAA82-566E-2866-F0C2-66CE1136CA4B}"/>
                </a:ext>
              </a:extLst>
            </p:cNvPr>
            <p:cNvSpPr txBox="1">
              <a:spLocks noChangeAspect="1"/>
            </p:cNvSpPr>
            <p:nvPr/>
          </p:nvSpPr>
          <p:spPr>
            <a:xfrm>
              <a:off x="12449814" y="1018081"/>
              <a:ext cx="114706" cy="114706"/>
            </a:xfrm>
            <a:prstGeom prst="ellipse">
              <a:avLst/>
            </a:prstGeom>
            <a:solidFill>
              <a:srgbClr val="2A2AEA"/>
            </a:solidFill>
          </p:spPr>
          <p:txBody>
            <a:bodyPr vert="horz"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ea typeface="Arial" charset="0"/>
                  <a:cs typeface="Aparajita" panose="02020603050405020304" pitchFamily="18" charset="0"/>
                </a:rPr>
                <a:t>2</a:t>
              </a:r>
            </a:p>
          </p:txBody>
        </p:sp>
        <p:sp>
          <p:nvSpPr>
            <p:cNvPr id="14" name="TextBox 13">
              <a:extLst>
                <a:ext uri="{FF2B5EF4-FFF2-40B4-BE49-F238E27FC236}">
                  <a16:creationId xmlns:a16="http://schemas.microsoft.com/office/drawing/2014/main" id="{92AEA30F-71D3-9C46-6D87-AB0A6841E8A7}"/>
                </a:ext>
              </a:extLst>
            </p:cNvPr>
            <p:cNvSpPr txBox="1"/>
            <p:nvPr userDrawn="1"/>
          </p:nvSpPr>
          <p:spPr>
            <a:xfrm>
              <a:off x="12614406" y="545515"/>
              <a:ext cx="2586965" cy="612988"/>
            </a:xfrm>
            <a:prstGeom prst="rect">
              <a:avLst/>
            </a:prstGeom>
          </p:spPr>
          <p:txBody>
            <a:bodyPr vert="horz" wrap="square" lIns="0" tIns="0" rIns="0" bIns="0" rtlCol="0" anchor="t">
              <a:spAutoFit/>
            </a:bodyPr>
            <a:lstStyle>
              <a:defPPr>
                <a:defRPr lang="en-US"/>
              </a:defPPr>
              <a:lvl1pPr lvl="0">
                <a:spcBef>
                  <a:spcPts val="1000"/>
                </a:spcBef>
                <a:spcAft>
                  <a:spcPts val="300"/>
                </a:spcAft>
                <a:defRPr sz="1050" b="0" cap="none" spc="0" baseline="0">
                  <a:solidFill>
                    <a:schemeClr val="bg1"/>
                  </a:solidFill>
                  <a:latin typeface="Arial" charset="0"/>
                  <a:ea typeface="Arial" charset="0"/>
                  <a:cs typeface="Arial" charset="0"/>
                </a:defRPr>
              </a:lvl1pPr>
              <a:lvl2pPr marL="134938" lvl="1" indent="-131763">
                <a:lnSpc>
                  <a:spcPct val="90000"/>
                </a:lnSpc>
                <a:spcAft>
                  <a:spcPts val="300"/>
                </a:spcAft>
                <a:buFont typeface="Wingdings" pitchFamily="2" charset="2"/>
                <a:buChar char="§"/>
                <a:tabLst/>
                <a:defRPr sz="9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marR="0" lvl="0" indent="0" defTabSz="914400" eaLnBrk="1" fontAlgn="auto" latinLnBrk="0" hangingPunct="1">
                <a:lnSpc>
                  <a:spcPct val="100000"/>
                </a:lnSpc>
                <a:spcBef>
                  <a:spcPts val="700"/>
                </a:spcBef>
                <a:spcAft>
                  <a:spcPts val="300"/>
                </a:spcAft>
                <a:buClrTx/>
                <a:buSzTx/>
                <a:buFontTx/>
                <a:buNone/>
                <a:tabLst/>
                <a:defRPr/>
              </a:pPr>
              <a:r>
                <a:rPr kumimoji="0" lang="en-US" sz="105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Source icon from the </a:t>
              </a:r>
              <a:br>
                <a:rPr kumimoji="0" lang="en-US" sz="105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br>
              <a:r>
                <a:rPr kumimoji="0" lang="en-US" sz="1050" b="0" i="0" u="none" strike="noStrike" kern="0" cap="none" spc="0" normalizeH="0" baseline="0" noProof="0">
                  <a:ln>
                    <a:noFill/>
                  </a:ln>
                  <a:solidFill>
                    <a:srgbClr val="2A2AEA"/>
                  </a:solidFill>
                  <a:effectLst/>
                  <a:uLnTx/>
                  <a:uFillTx/>
                  <a:latin typeface="Aptos" panose="020B0004020202020204" pitchFamily="34" charset="0"/>
                  <a:cs typeface="Aparajita" panose="02020603050405020304" pitchFamily="18" charset="0"/>
                </a:rPr>
                <a:t>Qualcomm Icon Library</a:t>
              </a:r>
            </a:p>
            <a:p>
              <a:pPr marL="0" marR="0" lvl="0" indent="0" defTabSz="914400" eaLnBrk="1" fontAlgn="auto" latinLnBrk="0" hangingPunct="1">
                <a:lnSpc>
                  <a:spcPct val="100000"/>
                </a:lnSpc>
                <a:spcBef>
                  <a:spcPts val="700"/>
                </a:spcBef>
                <a:spcAft>
                  <a:spcPts val="300"/>
                </a:spcAft>
                <a:buClrTx/>
                <a:buSzTx/>
                <a:buFontTx/>
                <a:buNone/>
                <a:tabLst/>
                <a:defRPr/>
              </a:pPr>
              <a:r>
                <a:rPr kumimoji="0" lang="en-US" sz="105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Add the icon to the placeholder.</a:t>
              </a:r>
            </a:p>
          </p:txBody>
        </p:sp>
        <p:sp>
          <p:nvSpPr>
            <p:cNvPr id="15" name="TextBox 14">
              <a:extLst>
                <a:ext uri="{FF2B5EF4-FFF2-40B4-BE49-F238E27FC236}">
                  <a16:creationId xmlns:a16="http://schemas.microsoft.com/office/drawing/2014/main" id="{CB150EA6-46A5-FDAD-CEFA-9DDE9E8E9963}"/>
                </a:ext>
              </a:extLst>
            </p:cNvPr>
            <p:cNvSpPr txBox="1"/>
            <p:nvPr userDrawn="1"/>
          </p:nvSpPr>
          <p:spPr>
            <a:xfrm>
              <a:off x="12614407" y="1990969"/>
              <a:ext cx="1981357" cy="605550"/>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marR="0" lvl="0" indent="0" defTabSz="914400" eaLnBrk="1" fontAlgn="auto" latinLnBrk="0" hangingPunct="1">
                <a:lnSpc>
                  <a:spcPct val="100000"/>
                </a:lnSpc>
                <a:spcBef>
                  <a:spcPts val="900"/>
                </a:spcBef>
                <a:spcAft>
                  <a:spcPts val="300"/>
                </a:spcAft>
                <a:buClrTx/>
                <a:buSzTx/>
                <a:buFont typeface="Arial" panose="020B0604020202020204" pitchFamily="34" charset="0"/>
                <a:buNone/>
                <a:tabLst/>
                <a:defRPr/>
              </a:pPr>
              <a:r>
                <a:rPr kumimoji="0" lang="en-US" sz="600" b="1" i="0" u="none" strike="noStrike" kern="0" cap="all" spc="20" normalizeH="0" baseline="0" noProof="0">
                  <a:ln>
                    <a:noFill/>
                  </a:ln>
                  <a:solidFill>
                    <a:srgbClr val="000000"/>
                  </a:solidFill>
                  <a:effectLst/>
                  <a:uLnTx/>
                  <a:uFillTx/>
                  <a:latin typeface="Aptos" panose="020B0004020202020204" pitchFamily="34" charset="0"/>
                  <a:cs typeface="Aparajita" panose="02020603050405020304" pitchFamily="18" charset="0"/>
                </a:rPr>
                <a:t>Method 2: </a:t>
              </a:r>
              <a:r>
                <a:rPr kumimoji="0" lang="en-US" sz="600" b="0" i="0" u="none" strike="noStrike" kern="0" cap="all" spc="20" normalizeH="0" baseline="0" noProof="0">
                  <a:ln>
                    <a:noFill/>
                  </a:ln>
                  <a:solidFill>
                    <a:srgbClr val="000000"/>
                  </a:solidFill>
                  <a:effectLst/>
                  <a:uLnTx/>
                  <a:uFillTx/>
                  <a:latin typeface="Aptos" panose="020B0004020202020204" pitchFamily="34" charset="0"/>
                  <a:cs typeface="Aparajita" panose="02020603050405020304" pitchFamily="18" charset="0"/>
                </a:rPr>
                <a:t>Paste from clipboard</a:t>
              </a:r>
            </a:p>
            <a:p>
              <a:pPr marL="0" marR="0" lvl="1" indent="0" defTabSz="914400" eaLnBrk="1" fontAlgn="auto" latinLnBrk="0" hangingPunct="1">
                <a:lnSpc>
                  <a:spcPct val="90000"/>
                </a:lnSpc>
                <a:spcBef>
                  <a:spcPts val="0"/>
                </a:spcBef>
                <a:spcAft>
                  <a:spcPts val="300"/>
                </a:spcAft>
                <a:buClrTx/>
                <a:buSzTx/>
                <a:buFontTx/>
                <a:buNone/>
                <a:tabLst/>
                <a:defRPr/>
              </a:pPr>
              <a:r>
                <a:rPr kumimoji="0" lang="en-US" sz="105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Select the icon placeholder.</a:t>
              </a:r>
            </a:p>
            <a:p>
              <a:pPr marL="0" marR="0" lvl="1" indent="0" defTabSz="914400" eaLnBrk="1" fontAlgn="auto" latinLnBrk="0" hangingPunct="1">
                <a:lnSpc>
                  <a:spcPct val="90000"/>
                </a:lnSpc>
                <a:spcBef>
                  <a:spcPts val="0"/>
                </a:spcBef>
                <a:spcAft>
                  <a:spcPts val="300"/>
                </a:spcAft>
                <a:buClrTx/>
                <a:buSzTx/>
                <a:buFontTx/>
                <a:buNone/>
                <a:tabLst/>
                <a:defRPr/>
              </a:pPr>
              <a:r>
                <a:rPr kumimoji="0" lang="en-US" sz="105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Right-click or use keyboard shortcuts to paste the icon.</a:t>
              </a:r>
            </a:p>
          </p:txBody>
        </p:sp>
        <p:sp>
          <p:nvSpPr>
            <p:cNvPr id="16" name="TextBox 15">
              <a:extLst>
                <a:ext uri="{FF2B5EF4-FFF2-40B4-BE49-F238E27FC236}">
                  <a16:creationId xmlns:a16="http://schemas.microsoft.com/office/drawing/2014/main" id="{90F3F872-94D4-C722-309A-1D6691641FCB}"/>
                </a:ext>
              </a:extLst>
            </p:cNvPr>
            <p:cNvSpPr txBox="1"/>
            <p:nvPr userDrawn="1"/>
          </p:nvSpPr>
          <p:spPr>
            <a:xfrm>
              <a:off x="12614407" y="2699974"/>
              <a:ext cx="2297338" cy="421654"/>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marR="0" lvl="0" indent="0" defTabSz="914400" eaLnBrk="1" fontAlgn="auto" latinLnBrk="0" hangingPunct="1">
                <a:lnSpc>
                  <a:spcPct val="100000"/>
                </a:lnSpc>
                <a:spcBef>
                  <a:spcPts val="900"/>
                </a:spcBef>
                <a:spcAft>
                  <a:spcPts val="300"/>
                </a:spcAft>
                <a:buClrTx/>
                <a:buSzTx/>
                <a:buFont typeface="Arial" panose="020B0604020202020204" pitchFamily="34" charset="0"/>
                <a:buNone/>
                <a:tabLst/>
                <a:defRPr/>
              </a:pPr>
              <a:r>
                <a:rPr kumimoji="0" lang="en-US" sz="600" b="1" i="0" u="none" strike="noStrike" kern="0" cap="all" spc="20" normalizeH="0" baseline="0" noProof="0">
                  <a:ln>
                    <a:noFill/>
                  </a:ln>
                  <a:solidFill>
                    <a:srgbClr val="000000"/>
                  </a:solidFill>
                  <a:effectLst/>
                  <a:uLnTx/>
                  <a:uFillTx/>
                  <a:latin typeface="Aptos" panose="020B0004020202020204" pitchFamily="34" charset="0"/>
                  <a:cs typeface="Aparajita" panose="02020603050405020304" pitchFamily="18" charset="0"/>
                </a:rPr>
                <a:t>Method 3: </a:t>
              </a:r>
              <a:r>
                <a:rPr kumimoji="0" lang="en-US" sz="600" b="0" i="0" u="none" strike="noStrike" kern="0" cap="all" spc="20" normalizeH="0" baseline="0" noProof="0">
                  <a:ln>
                    <a:noFill/>
                  </a:ln>
                  <a:solidFill>
                    <a:srgbClr val="000000"/>
                  </a:solidFill>
                  <a:effectLst/>
                  <a:uLnTx/>
                  <a:uFillTx/>
                  <a:latin typeface="Aptos" panose="020B0004020202020204" pitchFamily="34" charset="0"/>
                  <a:cs typeface="Aparajita" panose="02020603050405020304" pitchFamily="18" charset="0"/>
                </a:rPr>
                <a:t>Placeholder icon</a:t>
              </a:r>
            </a:p>
            <a:p>
              <a:pPr marL="0" marR="0" lvl="1" indent="0" defTabSz="914400" eaLnBrk="1" fontAlgn="auto" latinLnBrk="0" hangingPunct="1">
                <a:lnSpc>
                  <a:spcPct val="90000"/>
                </a:lnSpc>
                <a:spcBef>
                  <a:spcPts val="0"/>
                </a:spcBef>
                <a:spcAft>
                  <a:spcPts val="300"/>
                </a:spcAft>
                <a:buClrTx/>
                <a:buSzTx/>
                <a:buFontTx/>
                <a:buNone/>
                <a:tabLst/>
                <a:defRPr/>
              </a:pPr>
              <a:r>
                <a:rPr kumimoji="0" lang="en-US" sz="105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Click the image icon inside the placeholder to browse for an icon.</a:t>
              </a:r>
            </a:p>
          </p:txBody>
        </p:sp>
        <p:grpSp>
          <p:nvGrpSpPr>
            <p:cNvPr id="17" name="Group 16">
              <a:extLst>
                <a:ext uri="{FF2B5EF4-FFF2-40B4-BE49-F238E27FC236}">
                  <a16:creationId xmlns:a16="http://schemas.microsoft.com/office/drawing/2014/main" id="{68957A1D-3164-7C9A-4797-EBE26C314C3B}"/>
                </a:ext>
              </a:extLst>
            </p:cNvPr>
            <p:cNvGrpSpPr/>
            <p:nvPr userDrawn="1"/>
          </p:nvGrpSpPr>
          <p:grpSpPr>
            <a:xfrm>
              <a:off x="12429548" y="3236396"/>
              <a:ext cx="2735151" cy="1280928"/>
              <a:chOff x="9286315" y="6976989"/>
              <a:chExt cx="2735151" cy="1280928"/>
            </a:xfrm>
          </p:grpSpPr>
          <p:sp>
            <p:nvSpPr>
              <p:cNvPr id="35" name="Rectangle 34">
                <a:extLst>
                  <a:ext uri="{FF2B5EF4-FFF2-40B4-BE49-F238E27FC236}">
                    <a16:creationId xmlns:a16="http://schemas.microsoft.com/office/drawing/2014/main" id="{749A0E7D-BB6C-DC53-5932-E92A9895F94E}"/>
                  </a:ext>
                </a:extLst>
              </p:cNvPr>
              <p:cNvSpPr/>
              <p:nvPr userDrawn="1"/>
            </p:nvSpPr>
            <p:spPr>
              <a:xfrm>
                <a:off x="9286315" y="6976989"/>
                <a:ext cx="2735151" cy="1280928"/>
              </a:xfrm>
              <a:prstGeom prst="rect">
                <a:avLst/>
              </a:prstGeom>
              <a:solidFill>
                <a:srgbClr val="000000"/>
              </a:solidFill>
              <a:ln w="25400" cap="flat" cmpd="sng" algn="ctr">
                <a:solidFill>
                  <a:srgbClr val="EFF1F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ptos" panose="02110004020202020204"/>
                  <a:ea typeface="+mn-ea"/>
                  <a:cs typeface="Aparajita" panose="02020603050405020304" pitchFamily="18" charset="0"/>
                </a:endParaRPr>
              </a:p>
            </p:txBody>
          </p:sp>
          <p:sp>
            <p:nvSpPr>
              <p:cNvPr id="36" name="TextBox 35">
                <a:extLst>
                  <a:ext uri="{FF2B5EF4-FFF2-40B4-BE49-F238E27FC236}">
                    <a16:creationId xmlns:a16="http://schemas.microsoft.com/office/drawing/2014/main" id="{C9EE17A2-D61C-7396-51E8-7875298A2FDD}"/>
                  </a:ext>
                </a:extLst>
              </p:cNvPr>
              <p:cNvSpPr txBox="1"/>
              <p:nvPr userDrawn="1"/>
            </p:nvSpPr>
            <p:spPr>
              <a:xfrm>
                <a:off x="9970738" y="7105788"/>
                <a:ext cx="1983958" cy="169277"/>
              </a:xfrm>
              <a:prstGeom prst="rect">
                <a:avLst/>
              </a:prstGeom>
            </p:spPr>
            <p:txBody>
              <a:bodyPr vert="horz" wrap="square" lIns="0" tIns="0" rIns="0" bIns="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ea typeface="Arial" charset="0"/>
                    <a:cs typeface="Aparajita" panose="02020603050405020304" pitchFamily="18" charset="0"/>
                  </a:rPr>
                  <a:t>Cropping Graphics</a:t>
                </a:r>
              </a:p>
            </p:txBody>
          </p:sp>
          <p:pic>
            <p:nvPicPr>
              <p:cNvPr id="37" name="Graphic 36">
                <a:extLst>
                  <a:ext uri="{FF2B5EF4-FFF2-40B4-BE49-F238E27FC236}">
                    <a16:creationId xmlns:a16="http://schemas.microsoft.com/office/drawing/2014/main" id="{CC29DA1D-5C20-3232-7CC7-6EE236625A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446538" y="7116071"/>
                <a:ext cx="155227" cy="155227"/>
              </a:xfrm>
              <a:prstGeom prst="rect">
                <a:avLst/>
              </a:prstGeom>
            </p:spPr>
          </p:pic>
          <p:sp>
            <p:nvSpPr>
              <p:cNvPr id="38" name="TextBox 37">
                <a:extLst>
                  <a:ext uri="{FF2B5EF4-FFF2-40B4-BE49-F238E27FC236}">
                    <a16:creationId xmlns:a16="http://schemas.microsoft.com/office/drawing/2014/main" id="{3EC6F884-A27E-5CD2-3BC6-0DC73A5EA1E8}"/>
                  </a:ext>
                </a:extLst>
              </p:cNvPr>
              <p:cNvSpPr txBox="1"/>
              <p:nvPr userDrawn="1"/>
            </p:nvSpPr>
            <p:spPr>
              <a:xfrm>
                <a:off x="9446538" y="7369972"/>
                <a:ext cx="2384904" cy="738664"/>
              </a:xfrm>
              <a:prstGeom prst="rect">
                <a:avLst/>
              </a:prstGeom>
            </p:spPr>
            <p:txBody>
              <a:bodyPr vert="horz" wrap="square" lIns="0" tIns="0" rIns="0" bIns="0" rtlCol="0" anchor="t">
                <a:spAutoFit/>
              </a:bodyPr>
              <a:lstStyle>
                <a:defPPr>
                  <a:defRPr lang="en-US"/>
                </a:defPPr>
                <a:lvl1pPr lvl="0">
                  <a:spcBef>
                    <a:spcPts val="1000"/>
                  </a:spcBef>
                  <a:spcAft>
                    <a:spcPts val="300"/>
                  </a:spcAft>
                  <a:defRPr sz="1050" b="0" cap="none" spc="0" baseline="0">
                    <a:solidFill>
                      <a:schemeClr val="bg1"/>
                    </a:solidFill>
                    <a:latin typeface="Arial" charset="0"/>
                    <a:ea typeface="Arial" charset="0"/>
                    <a:cs typeface="Arial" charset="0"/>
                  </a:defRPr>
                </a:lvl1pPr>
                <a:lvl2pPr marL="134938" lvl="1" indent="-131763">
                  <a:lnSpc>
                    <a:spcPct val="90000"/>
                  </a:lnSpc>
                  <a:spcAft>
                    <a:spcPts val="300"/>
                  </a:spcAft>
                  <a:buFont typeface="Wingdings" pitchFamily="2" charset="2"/>
                  <a:buChar char="§"/>
                  <a:tabLst/>
                  <a:defRPr sz="9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134938" marR="0" lvl="1" indent="-131763" defTabSz="914400" eaLnBrk="1" fontAlgn="auto" latinLnBrk="0" hangingPunct="1">
                  <a:lnSpc>
                    <a:spcPct val="90000"/>
                  </a:lnSpc>
                  <a:spcBef>
                    <a:spcPts val="0"/>
                  </a:spcBef>
                  <a:spcAft>
                    <a:spcPts val="300"/>
                  </a:spcAft>
                  <a:buClrTx/>
                  <a:buSzTx/>
                  <a:buFont typeface="Wingdings" pitchFamily="2" charset="2"/>
                  <a:buChar char="§"/>
                  <a:tabLst/>
                  <a:defRPr/>
                </a:pPr>
                <a:r>
                  <a:rPr kumimoji="0" lang="en-US" sz="900" b="0" i="0" u="none" strike="noStrike" kern="0" cap="none" spc="0" normalizeH="0" baseline="0" noProof="0">
                    <a:ln>
                      <a:noFill/>
                    </a:ln>
                    <a:solidFill>
                      <a:srgbClr val="FFFFFF">
                        <a:lumMod val="50000"/>
                        <a:lumOff val="50000"/>
                      </a:srgbClr>
                    </a:solidFill>
                    <a:effectLst/>
                    <a:uLnTx/>
                    <a:uFillTx/>
                    <a:latin typeface="Aptos" panose="020B0004020202020204" pitchFamily="34" charset="0"/>
                    <a:cs typeface="Aparajita" panose="02020603050405020304" pitchFamily="18" charset="0"/>
                  </a:rPr>
                  <a:t>Right-click on the icon.</a:t>
                </a:r>
              </a:p>
              <a:p>
                <a:pPr marL="134938" marR="0" lvl="1" indent="-131763" defTabSz="914400" eaLnBrk="1" fontAlgn="auto" latinLnBrk="0" hangingPunct="1">
                  <a:lnSpc>
                    <a:spcPct val="90000"/>
                  </a:lnSpc>
                  <a:spcBef>
                    <a:spcPts val="0"/>
                  </a:spcBef>
                  <a:spcAft>
                    <a:spcPts val="300"/>
                  </a:spcAft>
                  <a:buClrTx/>
                  <a:buSzTx/>
                  <a:buFont typeface="Wingdings" pitchFamily="2" charset="2"/>
                  <a:buChar char="§"/>
                  <a:tabLst/>
                  <a:defRPr/>
                </a:pPr>
                <a:r>
                  <a:rPr kumimoji="0" lang="en-US" sz="900" b="0" i="0" u="none" strike="noStrike" kern="0" cap="none" spc="0" normalizeH="0" baseline="0" noProof="0">
                    <a:ln>
                      <a:noFill/>
                    </a:ln>
                    <a:solidFill>
                      <a:srgbClr val="FFFFFF">
                        <a:lumMod val="50000"/>
                        <a:lumOff val="50000"/>
                      </a:srgbClr>
                    </a:solidFill>
                    <a:effectLst/>
                    <a:uLnTx/>
                    <a:uFillTx/>
                    <a:latin typeface="Aptos" panose="020B0004020202020204" pitchFamily="34" charset="0"/>
                    <a:cs typeface="Aparajita" panose="02020603050405020304" pitchFamily="18" charset="0"/>
                  </a:rPr>
                  <a:t>Choose “Crop” from the menu. (           )</a:t>
                </a:r>
              </a:p>
              <a:p>
                <a:pPr marL="134938" marR="0" lvl="1" indent="-131763" defTabSz="914400" eaLnBrk="1" fontAlgn="auto" latinLnBrk="0" hangingPunct="1">
                  <a:lnSpc>
                    <a:spcPct val="90000"/>
                  </a:lnSpc>
                  <a:spcBef>
                    <a:spcPts val="0"/>
                  </a:spcBef>
                  <a:spcAft>
                    <a:spcPts val="300"/>
                  </a:spcAft>
                  <a:buClrTx/>
                  <a:buSzTx/>
                  <a:buFont typeface="Wingdings" pitchFamily="2" charset="2"/>
                  <a:buChar char="§"/>
                  <a:tabLst/>
                  <a:defRPr/>
                </a:pPr>
                <a:r>
                  <a:rPr kumimoji="0" lang="en-US" sz="900" b="0" i="0" u="none" strike="noStrike" kern="0" cap="none" spc="0" normalizeH="0" baseline="0" noProof="0">
                    <a:ln>
                      <a:noFill/>
                    </a:ln>
                    <a:solidFill>
                      <a:srgbClr val="FFFFFF">
                        <a:lumMod val="50000"/>
                        <a:lumOff val="50000"/>
                      </a:srgbClr>
                    </a:solidFill>
                    <a:effectLst/>
                    <a:uLnTx/>
                    <a:uFillTx/>
                    <a:latin typeface="Aptos" panose="020B0004020202020204" pitchFamily="34" charset="0"/>
                    <a:cs typeface="Aparajita" panose="02020603050405020304" pitchFamily="18" charset="0"/>
                  </a:rPr>
                  <a:t>Adjust the size and position of the image.</a:t>
                </a:r>
              </a:p>
              <a:p>
                <a:pPr marL="134938" marR="0" lvl="1" indent="-131763" defTabSz="914400" eaLnBrk="1" fontAlgn="auto" latinLnBrk="0" hangingPunct="1">
                  <a:lnSpc>
                    <a:spcPct val="90000"/>
                  </a:lnSpc>
                  <a:spcBef>
                    <a:spcPts val="0"/>
                  </a:spcBef>
                  <a:spcAft>
                    <a:spcPts val="300"/>
                  </a:spcAft>
                  <a:buClrTx/>
                  <a:buSzTx/>
                  <a:buFont typeface="Wingdings" pitchFamily="2" charset="2"/>
                  <a:buChar char="§"/>
                  <a:tabLst/>
                  <a:defRPr/>
                </a:pPr>
                <a:r>
                  <a:rPr kumimoji="0" lang="en-US" sz="900" b="0" i="0" u="none" strike="noStrike" kern="0" cap="none" spc="0" normalizeH="0" baseline="0" noProof="0">
                    <a:ln>
                      <a:noFill/>
                    </a:ln>
                    <a:solidFill>
                      <a:srgbClr val="FFFFFF">
                        <a:lumMod val="50000"/>
                        <a:lumOff val="50000"/>
                      </a:srgbClr>
                    </a:solidFill>
                    <a:effectLst/>
                    <a:uLnTx/>
                    <a:uFillTx/>
                    <a:latin typeface="Aptos" panose="020B0004020202020204" pitchFamily="34" charset="0"/>
                    <a:cs typeface="Aparajita" panose="02020603050405020304" pitchFamily="18" charset="0"/>
                  </a:rPr>
                  <a:t>Press Esc or click outside the image area to exit the cropping mode.</a:t>
                </a:r>
              </a:p>
            </p:txBody>
          </p:sp>
          <p:pic>
            <p:nvPicPr>
              <p:cNvPr id="39" name="Picture 38">
                <a:extLst>
                  <a:ext uri="{FF2B5EF4-FFF2-40B4-BE49-F238E27FC236}">
                    <a16:creationId xmlns:a16="http://schemas.microsoft.com/office/drawing/2014/main" id="{31A8D6E6-823F-A29B-F2E8-EEED1B2573A7}"/>
                  </a:ext>
                </a:extLst>
              </p:cNvPr>
              <p:cNvPicPr>
                <a:picLocks noChangeAspect="1"/>
              </p:cNvPicPr>
              <p:nvPr userDrawn="1"/>
            </p:nvPicPr>
            <p:blipFill rotWithShape="1">
              <a:blip r:embed="rId4"/>
              <a:srcRect l="33684" t="12097" r="43371" b="20368"/>
              <a:stretch/>
            </p:blipFill>
            <p:spPr>
              <a:xfrm>
                <a:off x="11243541" y="7454405"/>
                <a:ext cx="136897" cy="213643"/>
              </a:xfrm>
              <a:prstGeom prst="rect">
                <a:avLst/>
              </a:prstGeom>
              <a:ln w="19050">
                <a:noFill/>
              </a:ln>
            </p:spPr>
          </p:pic>
          <p:sp>
            <p:nvSpPr>
              <p:cNvPr id="130" name="TextBox 129">
                <a:extLst>
                  <a:ext uri="{FF2B5EF4-FFF2-40B4-BE49-F238E27FC236}">
                    <a16:creationId xmlns:a16="http://schemas.microsoft.com/office/drawing/2014/main" id="{D1250832-1357-7685-30D5-6F422478202E}"/>
                  </a:ext>
                </a:extLst>
              </p:cNvPr>
              <p:cNvSpPr txBox="1"/>
              <p:nvPr userDrawn="1"/>
            </p:nvSpPr>
            <p:spPr>
              <a:xfrm>
                <a:off x="9667287" y="7119168"/>
                <a:ext cx="272091" cy="153888"/>
              </a:xfrm>
              <a:prstGeom prst="rect">
                <a:avLst/>
              </a:prstGeom>
            </p:spPr>
            <p:txBody>
              <a:bodyPr vert="horz" wrap="square" lIns="0" tIns="0" rIns="0" bIns="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all" spc="150" normalizeH="0" baseline="0" noProof="0">
                    <a:ln>
                      <a:noFill/>
                    </a:ln>
                    <a:solidFill>
                      <a:srgbClr val="FFFFFF"/>
                    </a:solidFill>
                    <a:effectLst/>
                    <a:uLnTx/>
                    <a:uFillTx/>
                  </a:rPr>
                  <a:t>TIP</a:t>
                </a:r>
              </a:p>
            </p:txBody>
          </p:sp>
        </p:grpSp>
        <p:grpSp>
          <p:nvGrpSpPr>
            <p:cNvPr id="18" name="Group 17">
              <a:extLst>
                <a:ext uri="{FF2B5EF4-FFF2-40B4-BE49-F238E27FC236}">
                  <a16:creationId xmlns:a16="http://schemas.microsoft.com/office/drawing/2014/main" id="{996BDF38-5D5A-7286-B3D1-D8BC245AB26E}"/>
                </a:ext>
              </a:extLst>
            </p:cNvPr>
            <p:cNvGrpSpPr/>
            <p:nvPr userDrawn="1"/>
          </p:nvGrpSpPr>
          <p:grpSpPr>
            <a:xfrm>
              <a:off x="12429548" y="4543123"/>
              <a:ext cx="2735151" cy="2200108"/>
              <a:chOff x="9538241" y="5155416"/>
              <a:chExt cx="2735151" cy="2200108"/>
            </a:xfrm>
          </p:grpSpPr>
          <p:sp>
            <p:nvSpPr>
              <p:cNvPr id="19" name="Rectangle 18">
                <a:extLst>
                  <a:ext uri="{FF2B5EF4-FFF2-40B4-BE49-F238E27FC236}">
                    <a16:creationId xmlns:a16="http://schemas.microsoft.com/office/drawing/2014/main" id="{52F890FD-3E71-1E19-8156-2B8E77BA5212}"/>
                  </a:ext>
                </a:extLst>
              </p:cNvPr>
              <p:cNvSpPr/>
              <p:nvPr userDrawn="1"/>
            </p:nvSpPr>
            <p:spPr>
              <a:xfrm>
                <a:off x="9538241" y="5155416"/>
                <a:ext cx="2735151" cy="2200108"/>
              </a:xfrm>
              <a:prstGeom prst="rect">
                <a:avLst/>
              </a:prstGeom>
              <a:solidFill>
                <a:srgbClr val="000000"/>
              </a:solidFill>
              <a:ln w="25400" cap="flat" cmpd="sng" algn="ctr">
                <a:solidFill>
                  <a:srgbClr val="EFF1F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ptos" panose="02110004020202020204"/>
                  <a:ea typeface="+mn-ea"/>
                  <a:cs typeface="Aparajita" panose="02020603050405020304" pitchFamily="18" charset="0"/>
                </a:endParaRPr>
              </a:p>
            </p:txBody>
          </p:sp>
          <p:sp>
            <p:nvSpPr>
              <p:cNvPr id="20" name="TextBox 19">
                <a:extLst>
                  <a:ext uri="{FF2B5EF4-FFF2-40B4-BE49-F238E27FC236}">
                    <a16:creationId xmlns:a16="http://schemas.microsoft.com/office/drawing/2014/main" id="{C7C11C8F-7495-936C-44F5-DD49D8356E8A}"/>
                  </a:ext>
                </a:extLst>
              </p:cNvPr>
              <p:cNvSpPr txBox="1"/>
              <p:nvPr userDrawn="1"/>
            </p:nvSpPr>
            <p:spPr>
              <a:xfrm>
                <a:off x="10222664" y="5284216"/>
                <a:ext cx="1983958" cy="169277"/>
              </a:xfrm>
              <a:prstGeom prst="rect">
                <a:avLst/>
              </a:prstGeom>
            </p:spPr>
            <p:txBody>
              <a:bodyPr vert="horz" wrap="square" lIns="0" tIns="0" rIns="0" bIns="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ea typeface="Arial" charset="0"/>
                    <a:cs typeface="Aparajita" panose="02020603050405020304" pitchFamily="18" charset="0"/>
                  </a:rPr>
                  <a:t>Changing Icons</a:t>
                </a:r>
              </a:p>
            </p:txBody>
          </p:sp>
          <p:pic>
            <p:nvPicPr>
              <p:cNvPr id="21" name="Graphic 20">
                <a:extLst>
                  <a:ext uri="{FF2B5EF4-FFF2-40B4-BE49-F238E27FC236}">
                    <a16:creationId xmlns:a16="http://schemas.microsoft.com/office/drawing/2014/main" id="{1DF552A5-0CEA-5C09-A872-E89B8542BD8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698464" y="5294499"/>
                <a:ext cx="155227" cy="155227"/>
              </a:xfrm>
              <a:prstGeom prst="rect">
                <a:avLst/>
              </a:prstGeom>
            </p:spPr>
          </p:pic>
          <p:sp>
            <p:nvSpPr>
              <p:cNvPr id="22" name="TextBox 21">
                <a:extLst>
                  <a:ext uri="{FF2B5EF4-FFF2-40B4-BE49-F238E27FC236}">
                    <a16:creationId xmlns:a16="http://schemas.microsoft.com/office/drawing/2014/main" id="{FE5E19C4-D573-8B8F-CCD4-0E22D31EE626}"/>
                  </a:ext>
                </a:extLst>
              </p:cNvPr>
              <p:cNvSpPr txBox="1"/>
              <p:nvPr userDrawn="1"/>
            </p:nvSpPr>
            <p:spPr>
              <a:xfrm>
                <a:off x="9713479" y="5605333"/>
                <a:ext cx="2481100" cy="256480"/>
              </a:xfrm>
              <a:prstGeom prst="rect">
                <a:avLst/>
              </a:prstGeom>
            </p:spPr>
            <p:txBody>
              <a:bodyPr vert="horz" wrap="square" lIns="0" tIns="0" rIns="0" bIns="0" rtlCol="0" anchor="t">
                <a:spAutoFit/>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00" b="1" i="0" u="none" strike="noStrike" kern="0" cap="all" spc="20" normalizeH="0" baseline="0" noProof="0">
                    <a:ln>
                      <a:noFill/>
                    </a:ln>
                    <a:solidFill>
                      <a:srgbClr val="FFFFFF"/>
                    </a:solidFill>
                    <a:effectLst/>
                    <a:uLnTx/>
                    <a:uFillTx/>
                    <a:cs typeface="Aparajita" panose="02020603050405020304" pitchFamily="18" charset="0"/>
                  </a:rPr>
                  <a:t>Method 1: </a:t>
                </a:r>
                <a:r>
                  <a:rPr kumimoji="0" lang="en-US" sz="600" b="0" i="0" u="none" strike="noStrike" kern="0" cap="all" spc="20" normalizeH="0" baseline="0" noProof="0">
                    <a:ln>
                      <a:noFill/>
                    </a:ln>
                    <a:solidFill>
                      <a:srgbClr val="FFFFFF"/>
                    </a:solidFill>
                    <a:effectLst/>
                    <a:uLnTx/>
                    <a:uFillTx/>
                    <a:cs typeface="Aparajita" panose="02020603050405020304" pitchFamily="18" charset="0"/>
                  </a:rPr>
                  <a:t>RIGHT CLICK</a:t>
                </a:r>
              </a:p>
              <a:p>
                <a:pPr marL="0" marR="0" lvl="0" indent="0" defTabSz="914400" eaLnBrk="1" fontAlgn="auto" latinLnBrk="0" hangingPunct="1">
                  <a:lnSpc>
                    <a:spcPct val="100000"/>
                  </a:lnSpc>
                  <a:spcBef>
                    <a:spcPts val="200"/>
                  </a:spcBef>
                  <a:spcAft>
                    <a:spcPts val="0"/>
                  </a:spcAft>
                  <a:buClrTx/>
                  <a:buSzTx/>
                  <a:buFontTx/>
                  <a:buNone/>
                  <a:tabLst/>
                  <a:defRPr/>
                </a:pPr>
                <a:r>
                  <a:rPr kumimoji="0" lang="en-US" sz="900" b="0" i="0" u="none" strike="noStrike" kern="0" cap="none" spc="0" normalizeH="0" baseline="0" noProof="0">
                    <a:ln>
                      <a:noFill/>
                    </a:ln>
                    <a:solidFill>
                      <a:srgbClr val="FFFFFF">
                        <a:lumMod val="50000"/>
                        <a:lumOff val="50000"/>
                      </a:srgbClr>
                    </a:solidFill>
                    <a:effectLst/>
                    <a:uLnTx/>
                    <a:uFillTx/>
                    <a:ea typeface="Arial" charset="0"/>
                    <a:cs typeface="Aparajita" panose="02020603050405020304" pitchFamily="18" charset="0"/>
                  </a:rPr>
                  <a:t>Right-click on icon and select “Change Picture”</a:t>
                </a:r>
              </a:p>
            </p:txBody>
          </p:sp>
          <p:sp>
            <p:nvSpPr>
              <p:cNvPr id="24" name="TextBox 23">
                <a:extLst>
                  <a:ext uri="{FF2B5EF4-FFF2-40B4-BE49-F238E27FC236}">
                    <a16:creationId xmlns:a16="http://schemas.microsoft.com/office/drawing/2014/main" id="{74D58CE0-ED6F-40C6-B10A-55AD6C041AC3}"/>
                  </a:ext>
                </a:extLst>
              </p:cNvPr>
              <p:cNvSpPr txBox="1"/>
              <p:nvPr userDrawn="1"/>
            </p:nvSpPr>
            <p:spPr>
              <a:xfrm>
                <a:off x="9713479" y="6516011"/>
                <a:ext cx="2422981" cy="499367"/>
              </a:xfrm>
              <a:prstGeom prst="rect">
                <a:avLst/>
              </a:prstGeom>
            </p:spPr>
            <p:txBody>
              <a:bodyPr vert="horz" wrap="square" lIns="0" tIns="0" rIns="0" bIns="0" rtlCol="0" anchor="t">
                <a:spAutoFit/>
              </a:bodyPr>
              <a:lstStyle/>
              <a:p>
                <a:pPr marL="134938" marR="0" lvl="1" indent="-131763" defTabSz="914400" eaLnBrk="1" fontAlgn="auto" latinLnBrk="0" hangingPunct="1">
                  <a:lnSpc>
                    <a:spcPct val="90000"/>
                  </a:lnSpc>
                  <a:spcBef>
                    <a:spcPts val="0"/>
                  </a:spcBef>
                  <a:spcAft>
                    <a:spcPts val="300"/>
                  </a:spcAft>
                  <a:buClrTx/>
                  <a:buSzTx/>
                  <a:buFont typeface="Wingdings" pitchFamily="2" charset="2"/>
                  <a:buChar char="§"/>
                  <a:tabLst/>
                  <a:defRPr/>
                </a:pPr>
                <a:r>
                  <a:rPr kumimoji="0" lang="en-US" sz="900" b="0" i="0" u="none" strike="noStrike" kern="0" cap="none" spc="0" normalizeH="0" baseline="0" noProof="0">
                    <a:ln>
                      <a:noFill/>
                    </a:ln>
                    <a:solidFill>
                      <a:srgbClr val="FFFFFF">
                        <a:lumMod val="50000"/>
                        <a:lumOff val="50000"/>
                      </a:srgbClr>
                    </a:solidFill>
                    <a:effectLst/>
                    <a:uLnTx/>
                    <a:uFillTx/>
                    <a:ea typeface="Arial" charset="0"/>
                    <a:cs typeface="Aparajita" panose="02020603050405020304" pitchFamily="18" charset="0"/>
                  </a:rPr>
                  <a:t>Deleting the image may bring the image placeholder to the top layer, covering the photo caption textbox. Right-click on the placeholder and choose “Send to Back”.</a:t>
                </a:r>
              </a:p>
            </p:txBody>
          </p:sp>
          <p:sp>
            <p:nvSpPr>
              <p:cNvPr id="25" name="TextBox 24">
                <a:extLst>
                  <a:ext uri="{FF2B5EF4-FFF2-40B4-BE49-F238E27FC236}">
                    <a16:creationId xmlns:a16="http://schemas.microsoft.com/office/drawing/2014/main" id="{4C402F46-AF91-7BB6-4204-80F290DEA47F}"/>
                  </a:ext>
                </a:extLst>
              </p:cNvPr>
              <p:cNvSpPr txBox="1"/>
              <p:nvPr userDrawn="1"/>
            </p:nvSpPr>
            <p:spPr>
              <a:xfrm>
                <a:off x="9713479" y="6063079"/>
                <a:ext cx="2422981" cy="394980"/>
              </a:xfrm>
              <a:prstGeom prst="rect">
                <a:avLst/>
              </a:prstGeom>
            </p:spPr>
            <p:txBody>
              <a:bodyPr vert="horz" wrap="square" lIns="0" tIns="0" rIns="0" bIns="0" rtlCol="0" anchor="t">
                <a:spAutoFit/>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00" b="1" i="0" u="none" strike="noStrike" kern="0" cap="all" spc="20" normalizeH="0" baseline="0" noProof="0">
                    <a:ln>
                      <a:noFill/>
                    </a:ln>
                    <a:solidFill>
                      <a:srgbClr val="FFFFFF"/>
                    </a:solidFill>
                    <a:effectLst/>
                    <a:uLnTx/>
                    <a:uFillTx/>
                    <a:cs typeface="Aparajita" panose="02020603050405020304" pitchFamily="18" charset="0"/>
                  </a:rPr>
                  <a:t>Method 2: </a:t>
                </a:r>
                <a:r>
                  <a:rPr kumimoji="0" lang="en-US" sz="600" b="0" i="0" u="none" strike="noStrike" kern="0" cap="all" spc="20" normalizeH="0" baseline="0" noProof="0">
                    <a:ln>
                      <a:noFill/>
                    </a:ln>
                    <a:solidFill>
                      <a:srgbClr val="FFFFFF"/>
                    </a:solidFill>
                    <a:effectLst/>
                    <a:uLnTx/>
                    <a:uFillTx/>
                    <a:cs typeface="Aparajita" panose="02020603050405020304" pitchFamily="18" charset="0"/>
                  </a:rPr>
                  <a:t>RESET PLACEHOLDER</a:t>
                </a:r>
              </a:p>
              <a:p>
                <a:pPr marL="0" marR="0" lvl="0" indent="0" defTabSz="914400" eaLnBrk="1" fontAlgn="auto" latinLnBrk="0" hangingPunct="1">
                  <a:lnSpc>
                    <a:spcPct val="100000"/>
                  </a:lnSpc>
                  <a:spcBef>
                    <a:spcPts val="200"/>
                  </a:spcBef>
                  <a:spcAft>
                    <a:spcPts val="0"/>
                  </a:spcAft>
                  <a:buClrTx/>
                  <a:buSzTx/>
                  <a:buFontTx/>
                  <a:buNone/>
                  <a:tabLst/>
                  <a:defRPr/>
                </a:pPr>
                <a:r>
                  <a:rPr kumimoji="0" lang="en-US" sz="900" b="0" i="0" u="none" strike="noStrike" kern="0" cap="none" spc="0" normalizeH="0" baseline="0" noProof="0">
                    <a:ln>
                      <a:noFill/>
                    </a:ln>
                    <a:solidFill>
                      <a:srgbClr val="FFFFFF">
                        <a:lumMod val="50000"/>
                        <a:lumOff val="50000"/>
                      </a:srgbClr>
                    </a:solidFill>
                    <a:effectLst/>
                    <a:uLnTx/>
                    <a:uFillTx/>
                    <a:ea typeface="Arial" charset="0"/>
                    <a:cs typeface="Aparajita" panose="02020603050405020304" pitchFamily="18" charset="0"/>
                  </a:rPr>
                  <a:t>First, delete the existing icon to reset the photo placeholder functionality.</a:t>
                </a:r>
              </a:p>
            </p:txBody>
          </p:sp>
          <p:sp>
            <p:nvSpPr>
              <p:cNvPr id="32" name="TextBox 31">
                <a:extLst>
                  <a:ext uri="{FF2B5EF4-FFF2-40B4-BE49-F238E27FC236}">
                    <a16:creationId xmlns:a16="http://schemas.microsoft.com/office/drawing/2014/main" id="{3149A399-5087-70A2-6BF5-528867906072}"/>
                  </a:ext>
                </a:extLst>
              </p:cNvPr>
              <p:cNvSpPr txBox="1"/>
              <p:nvPr userDrawn="1"/>
            </p:nvSpPr>
            <p:spPr>
              <a:xfrm>
                <a:off x="9713479" y="7056726"/>
                <a:ext cx="2422981" cy="138499"/>
              </a:xfrm>
              <a:prstGeom prst="rect">
                <a:avLst/>
              </a:prstGeom>
            </p:spPr>
            <p:txBody>
              <a:bodyPr vert="horz" wrap="square" lIns="0" tIns="0" rIns="0" bIns="0" rtlCol="0" anchor="t">
                <a:spAutoFit/>
              </a:bodyPr>
              <a:lstStyle/>
              <a:p>
                <a:pPr marL="0" marR="0" lvl="0" indent="0" defTabSz="914400" eaLnBrk="1" fontAlgn="auto" latinLnBrk="0" hangingPunct="1">
                  <a:lnSpc>
                    <a:spcPct val="100000"/>
                  </a:lnSpc>
                  <a:spcBef>
                    <a:spcPts val="200"/>
                  </a:spcBef>
                  <a:spcAft>
                    <a:spcPts val="0"/>
                  </a:spcAft>
                  <a:buClrTx/>
                  <a:buSzTx/>
                  <a:buFontTx/>
                  <a:buNone/>
                  <a:tabLst/>
                  <a:defRPr/>
                </a:pPr>
                <a:r>
                  <a:rPr kumimoji="0" lang="en-US" sz="900" b="0" i="0" u="none" strike="noStrike" kern="0" cap="none" spc="0" normalizeH="0" baseline="0" noProof="0">
                    <a:ln>
                      <a:noFill/>
                    </a:ln>
                    <a:solidFill>
                      <a:srgbClr val="FFFFFF">
                        <a:lumMod val="50000"/>
                        <a:lumOff val="50000"/>
                      </a:srgbClr>
                    </a:solidFill>
                    <a:effectLst/>
                    <a:uLnTx/>
                    <a:uFillTx/>
                    <a:ea typeface="Arial" charset="0"/>
                    <a:cs typeface="Aparajita" panose="02020603050405020304" pitchFamily="18" charset="0"/>
                  </a:rPr>
                  <a:t>You can now add a new icon as normal.</a:t>
                </a:r>
              </a:p>
            </p:txBody>
          </p:sp>
          <p:cxnSp>
            <p:nvCxnSpPr>
              <p:cNvPr id="33" name="Straight Connector 32">
                <a:extLst>
                  <a:ext uri="{FF2B5EF4-FFF2-40B4-BE49-F238E27FC236}">
                    <a16:creationId xmlns:a16="http://schemas.microsoft.com/office/drawing/2014/main" id="{137B95FA-9D58-CE66-E3D8-EFB2EC558B8D}"/>
                  </a:ext>
                </a:extLst>
              </p:cNvPr>
              <p:cNvCxnSpPr>
                <a:cxnSpLocks/>
              </p:cNvCxnSpPr>
              <p:nvPr userDrawn="1"/>
            </p:nvCxnSpPr>
            <p:spPr>
              <a:xfrm>
                <a:off x="9713479" y="5957047"/>
                <a:ext cx="270000" cy="0"/>
              </a:xfrm>
              <a:prstGeom prst="line">
                <a:avLst/>
              </a:prstGeom>
              <a:noFill/>
              <a:ln w="9525" cap="flat" cmpd="sng" algn="ctr">
                <a:solidFill>
                  <a:srgbClr val="833AFF"/>
                </a:solidFill>
                <a:prstDash val="solid"/>
              </a:ln>
              <a:effectLst/>
            </p:spPr>
          </p:cxnSp>
          <p:sp>
            <p:nvSpPr>
              <p:cNvPr id="34" name="TextBox 33">
                <a:extLst>
                  <a:ext uri="{FF2B5EF4-FFF2-40B4-BE49-F238E27FC236}">
                    <a16:creationId xmlns:a16="http://schemas.microsoft.com/office/drawing/2014/main" id="{9FAEB621-C4CB-6879-AEA5-BE18B059BCD5}"/>
                  </a:ext>
                </a:extLst>
              </p:cNvPr>
              <p:cNvSpPr txBox="1"/>
              <p:nvPr userDrawn="1"/>
            </p:nvSpPr>
            <p:spPr>
              <a:xfrm>
                <a:off x="9919213" y="5297596"/>
                <a:ext cx="272091" cy="153888"/>
              </a:xfrm>
              <a:prstGeom prst="rect">
                <a:avLst/>
              </a:prstGeom>
            </p:spPr>
            <p:txBody>
              <a:bodyPr vert="horz" wrap="square" lIns="0" tIns="0" rIns="0" bIns="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all" spc="150" normalizeH="0" baseline="0" noProof="0">
                    <a:ln>
                      <a:noFill/>
                    </a:ln>
                    <a:solidFill>
                      <a:srgbClr val="FFFFFF"/>
                    </a:solidFill>
                    <a:effectLst/>
                    <a:uLnTx/>
                    <a:uFillTx/>
                  </a:rPr>
                  <a:t>TIP</a:t>
                </a:r>
              </a:p>
            </p:txBody>
          </p:sp>
        </p:grpSp>
      </p:grpSp>
      <p:sp>
        <p:nvSpPr>
          <p:cNvPr id="40" name="TextBox 39">
            <a:extLst>
              <a:ext uri="{FF2B5EF4-FFF2-40B4-BE49-F238E27FC236}">
                <a16:creationId xmlns:a16="http://schemas.microsoft.com/office/drawing/2014/main" id="{520969B7-224E-2F38-7C3E-D5755C48D097}"/>
              </a:ext>
            </a:extLst>
          </p:cNvPr>
          <p:cNvSpPr txBox="1"/>
          <p:nvPr userDrawn="1"/>
        </p:nvSpPr>
        <p:spPr>
          <a:xfrm>
            <a:off x="11676063" y="6371918"/>
            <a:ext cx="376236" cy="153055"/>
          </a:xfrm>
          <a:prstGeom prst="rect">
            <a:avLst/>
          </a:prstGeom>
        </p:spPr>
        <p:txBody>
          <a:bodyPr vert="horz" wrap="square" lIns="18288" tIns="0" rIns="18288" bIns="9144" rtlCol="0" anchor="b">
            <a:spAutoFit/>
          </a:bodyPr>
          <a:lstStyle>
            <a:defPPr>
              <a:defRPr lang="en-US"/>
            </a:defPPr>
            <a:lvl1pPr>
              <a:defRPr sz="800">
                <a:solidFill>
                  <a:schemeClr val="tx1">
                    <a:tint val="75000"/>
                  </a:schemeClr>
                </a:solidFill>
              </a:defRPr>
            </a:lvl1pPr>
          </a:lstStyle>
          <a:p>
            <a:pPr marL="0" lvl="0" algn="l" defTabSz="914400" rtl="0" eaLnBrk="1" latinLnBrk="0" hangingPunct="1">
              <a:lnSpc>
                <a:spcPct val="125000"/>
              </a:lnSpc>
            </a:pPr>
            <a:fld id="{B01BFD70-D99E-427C-A01B-19B2BB56A3C8}" type="slidenum">
              <a:rPr lang="en-US" sz="800" kern="1200" smtClean="0">
                <a:solidFill>
                  <a:schemeClr val="accent6">
                    <a:lumMod val="50000"/>
                  </a:schemeClr>
                </a:solidFill>
                <a:latin typeface="+mn-lt"/>
                <a:ea typeface="+mn-ea"/>
                <a:cs typeface="+mn-cs"/>
              </a:rPr>
              <a:pPr marL="0" lvl="0" algn="l" defTabSz="914400" rtl="0" eaLnBrk="1" latinLnBrk="0" hangingPunct="1">
                <a:lnSpc>
                  <a:spcPct val="125000"/>
                </a:lnSpc>
              </a:pPr>
              <a:t>‹#›</a:t>
            </a:fld>
            <a:endParaRPr lang="en-US" sz="800" kern="1200">
              <a:solidFill>
                <a:schemeClr val="accent6">
                  <a:lumMod val="50000"/>
                </a:schemeClr>
              </a:solidFill>
              <a:latin typeface="+mn-lt"/>
              <a:ea typeface="+mn-ea"/>
              <a:cs typeface="+mn-cs"/>
            </a:endParaRPr>
          </a:p>
        </p:txBody>
      </p:sp>
      <p:sp>
        <p:nvSpPr>
          <p:cNvPr id="41" name="TextBox 40">
            <a:extLst>
              <a:ext uri="{FF2B5EF4-FFF2-40B4-BE49-F238E27FC236}">
                <a16:creationId xmlns:a16="http://schemas.microsoft.com/office/drawing/2014/main" id="{AAC0DA89-A530-42D5-C08B-342B93F70AE2}"/>
              </a:ext>
            </a:extLst>
          </p:cNvPr>
          <p:cNvSpPr txBox="1"/>
          <p:nvPr userDrawn="1"/>
        </p:nvSpPr>
        <p:spPr>
          <a:xfrm>
            <a:off x="6773075" y="6396526"/>
            <a:ext cx="4765549"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800" kern="1200" baseline="0">
                <a:solidFill>
                  <a:schemeClr val="accent6">
                    <a:lumMod val="50000"/>
                  </a:schemeClr>
                </a:solidFill>
                <a:latin typeface="+mn-lt"/>
                <a:ea typeface="+mn-ea"/>
                <a:cs typeface="+mn-cs"/>
              </a:rPr>
              <a:t>Confidential – Qualcomm Technologies, Inc. and/or its affiliated companies – May Contain Trade Secrets</a:t>
            </a:r>
          </a:p>
        </p:txBody>
      </p:sp>
    </p:spTree>
    <p:extLst>
      <p:ext uri="{BB962C8B-B14F-4D97-AF65-F5344CB8AC3E}">
        <p14:creationId xmlns:p14="http://schemas.microsoft.com/office/powerpoint/2010/main" val="6054626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2">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Four Column_Light Grey">
    <p:bg>
      <p:bgPr>
        <a:solidFill>
          <a:srgbClr val="EFF1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38272A-C799-49AB-5578-B5089BEC1D22}"/>
              </a:ext>
            </a:extLst>
          </p:cNvPr>
          <p:cNvSpPr>
            <a:spLocks noGrp="1"/>
          </p:cNvSpPr>
          <p:nvPr>
            <p:ph type="title" hasCustomPrompt="1"/>
          </p:nvPr>
        </p:nvSpPr>
        <p:spPr>
          <a:xfrm>
            <a:off x="515938" y="628016"/>
            <a:ext cx="11160126" cy="647700"/>
          </a:xfrm>
        </p:spPr>
        <p:txBody>
          <a:bodyPr/>
          <a:lstStyle>
            <a:lvl1pPr algn="l" defTabSz="914400" rtl="0" eaLnBrk="1" latinLnBrk="0" hangingPunct="1">
              <a:lnSpc>
                <a:spcPct val="85000"/>
              </a:lnSpc>
              <a:spcBef>
                <a:spcPct val="0"/>
              </a:spcBef>
              <a:buNone/>
              <a:defRPr lang="en-CA" sz="2800" kern="2000" spc="-50" baseline="0" dirty="0">
                <a:solidFill>
                  <a:schemeClr val="accent1"/>
                </a:solidFill>
                <a:latin typeface="+mj-lt"/>
                <a:ea typeface="+mj-ea"/>
                <a:cs typeface="+mj-cs"/>
              </a:defRPr>
            </a:lvl1pPr>
          </a:lstStyle>
          <a:p>
            <a:r>
              <a:rPr lang="en-US"/>
              <a:t>Four column layout</a:t>
            </a:r>
            <a:br>
              <a:rPr lang="en-US"/>
            </a:br>
            <a:r>
              <a:rPr lang="en-US"/>
              <a:t>Title 2 lines maximum</a:t>
            </a:r>
            <a:endParaRPr lang="en-CA"/>
          </a:p>
        </p:txBody>
      </p:sp>
      <p:sp>
        <p:nvSpPr>
          <p:cNvPr id="4" name="Picture Placeholder 2">
            <a:extLst>
              <a:ext uri="{FF2B5EF4-FFF2-40B4-BE49-F238E27FC236}">
                <a16:creationId xmlns:a16="http://schemas.microsoft.com/office/drawing/2014/main" id="{0AAFB50F-094B-2881-F919-B1EE84ACE5D7}"/>
              </a:ext>
            </a:extLst>
          </p:cNvPr>
          <p:cNvSpPr>
            <a:spLocks noGrp="1" noChangeAspect="1"/>
          </p:cNvSpPr>
          <p:nvPr>
            <p:ph type="pic" sz="quarter" idx="31" hasCustomPrompt="1"/>
          </p:nvPr>
        </p:nvSpPr>
        <p:spPr>
          <a:xfrm>
            <a:off x="531812" y="1601038"/>
            <a:ext cx="835024" cy="835024"/>
          </a:xfrm>
        </p:spPr>
        <p:txBody>
          <a:bodyPr lIns="144000"/>
          <a:lstStyle>
            <a:lvl1pPr marL="0" indent="0">
              <a:buNone/>
              <a:defRPr sz="1400"/>
            </a:lvl1pPr>
          </a:lstStyle>
          <a:p>
            <a:r>
              <a:rPr lang="en-US"/>
              <a:t>Icon</a:t>
            </a:r>
          </a:p>
        </p:txBody>
      </p:sp>
      <p:sp>
        <p:nvSpPr>
          <p:cNvPr id="2" name="Footer Placeholder 1">
            <a:extLst>
              <a:ext uri="{FF2B5EF4-FFF2-40B4-BE49-F238E27FC236}">
                <a16:creationId xmlns:a16="http://schemas.microsoft.com/office/drawing/2014/main" id="{355FFA2C-5431-4B39-1E12-AB136674DCB9}"/>
              </a:ext>
            </a:extLst>
          </p:cNvPr>
          <p:cNvSpPr>
            <a:spLocks noGrp="1"/>
          </p:cNvSpPr>
          <p:nvPr>
            <p:ph type="ftr" sz="quarter" idx="49"/>
          </p:nvPr>
        </p:nvSpPr>
        <p:spPr/>
        <p:txBody>
          <a:bodyPr/>
          <a:lstStyle>
            <a:lvl1pPr>
              <a:defRPr>
                <a:solidFill>
                  <a:schemeClr val="accent6">
                    <a:lumMod val="50000"/>
                  </a:schemeClr>
                </a:solidFill>
              </a:defRPr>
            </a:lvl1pPr>
          </a:lstStyle>
          <a:p>
            <a:endParaRPr lang="en-CA"/>
          </a:p>
        </p:txBody>
      </p:sp>
      <p:sp>
        <p:nvSpPr>
          <p:cNvPr id="15" name="Text Placeholder 22">
            <a:extLst>
              <a:ext uri="{FF2B5EF4-FFF2-40B4-BE49-F238E27FC236}">
                <a16:creationId xmlns:a16="http://schemas.microsoft.com/office/drawing/2014/main" id="{AEE4CF8C-958F-1DA4-CCF7-D6B890C89A2E}"/>
              </a:ext>
            </a:extLst>
          </p:cNvPr>
          <p:cNvSpPr>
            <a:spLocks noGrp="1"/>
          </p:cNvSpPr>
          <p:nvPr>
            <p:ph type="body" sz="quarter" idx="27" hasCustomPrompt="1"/>
          </p:nvPr>
        </p:nvSpPr>
        <p:spPr>
          <a:xfrm>
            <a:off x="531811" y="2489200"/>
            <a:ext cx="2595589" cy="905188"/>
          </a:xfrm>
          <a:prstGeom prst="callout1">
            <a:avLst>
              <a:gd name="adj1" fmla="val 93708"/>
              <a:gd name="adj2" fmla="val -69"/>
              <a:gd name="adj3" fmla="val 93686"/>
              <a:gd name="adj4" fmla="val 24531"/>
            </a:avLst>
          </a:prstGeom>
          <a:ln w="31750">
            <a:solidFill>
              <a:schemeClr val="accent1"/>
            </a:solidFill>
          </a:ln>
        </p:spPr>
        <p:txBody>
          <a:bodyPr wrap="square" bIns="180000" anchor="b">
            <a:noAutofit/>
          </a:bodyPr>
          <a:lstStyle>
            <a:lvl1pPr marL="0" indent="0">
              <a:lnSpc>
                <a:spcPct val="85000"/>
              </a:lnSpc>
              <a:spcBef>
                <a:spcPts val="0"/>
              </a:spcBef>
              <a:spcAft>
                <a:spcPts val="0"/>
              </a:spcAft>
              <a:buNone/>
              <a:defRPr lang="en-US" sz="2200" kern="1200" spc="-20" baseline="0" dirty="0">
                <a:solidFill>
                  <a:schemeClr val="accent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br>
              <a:rPr lang="en-US"/>
            </a:br>
            <a:r>
              <a:rPr lang="en-US"/>
              <a:t>2 lines maximum</a:t>
            </a:r>
          </a:p>
        </p:txBody>
      </p:sp>
      <p:sp>
        <p:nvSpPr>
          <p:cNvPr id="16" name="Text Placeholder 16">
            <a:extLst>
              <a:ext uri="{FF2B5EF4-FFF2-40B4-BE49-F238E27FC236}">
                <a16:creationId xmlns:a16="http://schemas.microsoft.com/office/drawing/2014/main" id="{C89C7762-ACFA-1003-9A99-7D48D68F547F}"/>
              </a:ext>
            </a:extLst>
          </p:cNvPr>
          <p:cNvSpPr>
            <a:spLocks noGrp="1"/>
          </p:cNvSpPr>
          <p:nvPr>
            <p:ph type="body" sz="quarter" idx="15" hasCustomPrompt="1"/>
          </p:nvPr>
        </p:nvSpPr>
        <p:spPr>
          <a:xfrm>
            <a:off x="531812" y="3651121"/>
            <a:ext cx="2595589" cy="2514729"/>
          </a:xfrm>
        </p:spPr>
        <p:txBody>
          <a:bodyPr wrap="square">
            <a:noAutofit/>
          </a:bodyPr>
          <a:lstStyle>
            <a:lvl1pPr marL="0" indent="0">
              <a:lnSpc>
                <a:spcPct val="100000"/>
              </a:lnSpc>
              <a:spcBef>
                <a:spcPts val="0"/>
              </a:spcBef>
              <a:spcAft>
                <a:spcPts val="400"/>
              </a:spcAft>
              <a:buNone/>
              <a:defRPr sz="160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
        <p:nvSpPr>
          <p:cNvPr id="17" name="Picture Placeholder 2">
            <a:extLst>
              <a:ext uri="{FF2B5EF4-FFF2-40B4-BE49-F238E27FC236}">
                <a16:creationId xmlns:a16="http://schemas.microsoft.com/office/drawing/2014/main" id="{7742E333-DAE8-AADC-AB85-E09272B827B3}"/>
              </a:ext>
            </a:extLst>
          </p:cNvPr>
          <p:cNvSpPr>
            <a:spLocks noGrp="1" noChangeAspect="1"/>
          </p:cNvSpPr>
          <p:nvPr>
            <p:ph type="pic" sz="quarter" idx="50" hasCustomPrompt="1"/>
          </p:nvPr>
        </p:nvSpPr>
        <p:spPr>
          <a:xfrm>
            <a:off x="3380247" y="1601038"/>
            <a:ext cx="835024" cy="835024"/>
          </a:xfrm>
        </p:spPr>
        <p:txBody>
          <a:bodyPr lIns="144000"/>
          <a:lstStyle>
            <a:lvl1pPr marL="0" indent="0">
              <a:buNone/>
              <a:defRPr sz="1400"/>
            </a:lvl1pPr>
          </a:lstStyle>
          <a:p>
            <a:r>
              <a:rPr lang="en-US"/>
              <a:t>Icon</a:t>
            </a:r>
          </a:p>
        </p:txBody>
      </p:sp>
      <p:sp>
        <p:nvSpPr>
          <p:cNvPr id="18" name="Text Placeholder 22">
            <a:extLst>
              <a:ext uri="{FF2B5EF4-FFF2-40B4-BE49-F238E27FC236}">
                <a16:creationId xmlns:a16="http://schemas.microsoft.com/office/drawing/2014/main" id="{DE030996-68A3-8AC0-F998-9C4EF4AE6C2B}"/>
              </a:ext>
            </a:extLst>
          </p:cNvPr>
          <p:cNvSpPr>
            <a:spLocks noGrp="1"/>
          </p:cNvSpPr>
          <p:nvPr>
            <p:ph type="body" sz="quarter" idx="51" hasCustomPrompt="1"/>
          </p:nvPr>
        </p:nvSpPr>
        <p:spPr>
          <a:xfrm>
            <a:off x="3380247" y="2489200"/>
            <a:ext cx="2595589" cy="905188"/>
          </a:xfrm>
          <a:prstGeom prst="callout1">
            <a:avLst>
              <a:gd name="adj1" fmla="val 93708"/>
              <a:gd name="adj2" fmla="val -69"/>
              <a:gd name="adj3" fmla="val 93686"/>
              <a:gd name="adj4" fmla="val 24531"/>
            </a:avLst>
          </a:prstGeom>
          <a:ln w="31750">
            <a:solidFill>
              <a:schemeClr val="accent1"/>
            </a:solidFill>
          </a:ln>
        </p:spPr>
        <p:txBody>
          <a:bodyPr wrap="square" bIns="180000" anchor="b">
            <a:noAutofit/>
          </a:bodyPr>
          <a:lstStyle>
            <a:lvl1pPr marL="0" indent="0">
              <a:lnSpc>
                <a:spcPct val="85000"/>
              </a:lnSpc>
              <a:spcBef>
                <a:spcPts val="0"/>
              </a:spcBef>
              <a:spcAft>
                <a:spcPts val="0"/>
              </a:spcAft>
              <a:buNone/>
              <a:defRPr lang="en-US" sz="2200" kern="1200" spc="-20" baseline="0" dirty="0">
                <a:solidFill>
                  <a:schemeClr val="accent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br>
              <a:rPr lang="en-US"/>
            </a:br>
            <a:r>
              <a:rPr lang="en-US"/>
              <a:t>2 lines maximum</a:t>
            </a:r>
          </a:p>
        </p:txBody>
      </p:sp>
      <p:sp>
        <p:nvSpPr>
          <p:cNvPr id="19" name="Text Placeholder 16">
            <a:extLst>
              <a:ext uri="{FF2B5EF4-FFF2-40B4-BE49-F238E27FC236}">
                <a16:creationId xmlns:a16="http://schemas.microsoft.com/office/drawing/2014/main" id="{5C7E2214-9452-F487-B334-F6CDE12C5733}"/>
              </a:ext>
            </a:extLst>
          </p:cNvPr>
          <p:cNvSpPr>
            <a:spLocks noGrp="1"/>
          </p:cNvSpPr>
          <p:nvPr>
            <p:ph type="body" sz="quarter" idx="52" hasCustomPrompt="1"/>
          </p:nvPr>
        </p:nvSpPr>
        <p:spPr>
          <a:xfrm>
            <a:off x="3380247" y="3651121"/>
            <a:ext cx="2595589" cy="2514729"/>
          </a:xfrm>
        </p:spPr>
        <p:txBody>
          <a:bodyPr wrap="square">
            <a:noAutofit/>
          </a:bodyPr>
          <a:lstStyle>
            <a:lvl1pPr marL="0" indent="0">
              <a:lnSpc>
                <a:spcPct val="100000"/>
              </a:lnSpc>
              <a:spcBef>
                <a:spcPts val="0"/>
              </a:spcBef>
              <a:spcAft>
                <a:spcPts val="400"/>
              </a:spcAft>
              <a:buNone/>
              <a:defRPr sz="160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
        <p:nvSpPr>
          <p:cNvPr id="23" name="Picture Placeholder 2">
            <a:extLst>
              <a:ext uri="{FF2B5EF4-FFF2-40B4-BE49-F238E27FC236}">
                <a16:creationId xmlns:a16="http://schemas.microsoft.com/office/drawing/2014/main" id="{49D03249-A3CA-5A91-C717-27E68D6F7831}"/>
              </a:ext>
            </a:extLst>
          </p:cNvPr>
          <p:cNvSpPr>
            <a:spLocks noGrp="1" noChangeAspect="1"/>
          </p:cNvSpPr>
          <p:nvPr>
            <p:ph type="pic" sz="quarter" idx="53" hasCustomPrompt="1"/>
          </p:nvPr>
        </p:nvSpPr>
        <p:spPr>
          <a:xfrm>
            <a:off x="6228682" y="1601038"/>
            <a:ext cx="835024" cy="835024"/>
          </a:xfrm>
        </p:spPr>
        <p:txBody>
          <a:bodyPr lIns="144000"/>
          <a:lstStyle>
            <a:lvl1pPr marL="0" indent="0">
              <a:buNone/>
              <a:defRPr sz="1400"/>
            </a:lvl1pPr>
          </a:lstStyle>
          <a:p>
            <a:r>
              <a:rPr lang="en-US"/>
              <a:t>Icon</a:t>
            </a:r>
          </a:p>
        </p:txBody>
      </p:sp>
      <p:sp>
        <p:nvSpPr>
          <p:cNvPr id="24" name="Text Placeholder 22">
            <a:extLst>
              <a:ext uri="{FF2B5EF4-FFF2-40B4-BE49-F238E27FC236}">
                <a16:creationId xmlns:a16="http://schemas.microsoft.com/office/drawing/2014/main" id="{31B9C0A0-95B0-2824-2407-CDDC04E197D9}"/>
              </a:ext>
            </a:extLst>
          </p:cNvPr>
          <p:cNvSpPr>
            <a:spLocks noGrp="1"/>
          </p:cNvSpPr>
          <p:nvPr>
            <p:ph type="body" sz="quarter" idx="54" hasCustomPrompt="1"/>
          </p:nvPr>
        </p:nvSpPr>
        <p:spPr>
          <a:xfrm>
            <a:off x="6228682" y="2489200"/>
            <a:ext cx="2595589" cy="905188"/>
          </a:xfrm>
          <a:prstGeom prst="callout1">
            <a:avLst>
              <a:gd name="adj1" fmla="val 93708"/>
              <a:gd name="adj2" fmla="val -69"/>
              <a:gd name="adj3" fmla="val 93686"/>
              <a:gd name="adj4" fmla="val 24531"/>
            </a:avLst>
          </a:prstGeom>
          <a:ln w="31750">
            <a:solidFill>
              <a:schemeClr val="accent1"/>
            </a:solidFill>
          </a:ln>
        </p:spPr>
        <p:txBody>
          <a:bodyPr wrap="square" bIns="180000" anchor="b">
            <a:noAutofit/>
          </a:bodyPr>
          <a:lstStyle>
            <a:lvl1pPr marL="0" indent="0">
              <a:lnSpc>
                <a:spcPct val="85000"/>
              </a:lnSpc>
              <a:spcBef>
                <a:spcPts val="0"/>
              </a:spcBef>
              <a:spcAft>
                <a:spcPts val="0"/>
              </a:spcAft>
              <a:buNone/>
              <a:defRPr lang="en-US" sz="2200" kern="1200" spc="-20" baseline="0" dirty="0">
                <a:solidFill>
                  <a:schemeClr val="accent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br>
              <a:rPr lang="en-US"/>
            </a:br>
            <a:r>
              <a:rPr lang="en-US"/>
              <a:t>2 lines maximum</a:t>
            </a:r>
          </a:p>
        </p:txBody>
      </p:sp>
      <p:sp>
        <p:nvSpPr>
          <p:cNvPr id="25" name="Text Placeholder 16">
            <a:extLst>
              <a:ext uri="{FF2B5EF4-FFF2-40B4-BE49-F238E27FC236}">
                <a16:creationId xmlns:a16="http://schemas.microsoft.com/office/drawing/2014/main" id="{06A24B55-C38A-D8B1-E30C-791BAA94A209}"/>
              </a:ext>
            </a:extLst>
          </p:cNvPr>
          <p:cNvSpPr>
            <a:spLocks noGrp="1"/>
          </p:cNvSpPr>
          <p:nvPr>
            <p:ph type="body" sz="quarter" idx="55" hasCustomPrompt="1"/>
          </p:nvPr>
        </p:nvSpPr>
        <p:spPr>
          <a:xfrm>
            <a:off x="6228682" y="3651121"/>
            <a:ext cx="2595589" cy="2514729"/>
          </a:xfrm>
        </p:spPr>
        <p:txBody>
          <a:bodyPr wrap="square">
            <a:noAutofit/>
          </a:bodyPr>
          <a:lstStyle>
            <a:lvl1pPr marL="0" indent="0">
              <a:lnSpc>
                <a:spcPct val="100000"/>
              </a:lnSpc>
              <a:spcBef>
                <a:spcPts val="0"/>
              </a:spcBef>
              <a:spcAft>
                <a:spcPts val="400"/>
              </a:spcAft>
              <a:buNone/>
              <a:defRPr sz="160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
        <p:nvSpPr>
          <p:cNvPr id="26" name="Picture Placeholder 2">
            <a:extLst>
              <a:ext uri="{FF2B5EF4-FFF2-40B4-BE49-F238E27FC236}">
                <a16:creationId xmlns:a16="http://schemas.microsoft.com/office/drawing/2014/main" id="{63A76360-B909-3A81-788A-127C2E0DCFCA}"/>
              </a:ext>
            </a:extLst>
          </p:cNvPr>
          <p:cNvSpPr>
            <a:spLocks noGrp="1" noChangeAspect="1"/>
          </p:cNvSpPr>
          <p:nvPr>
            <p:ph type="pic" sz="quarter" idx="56" hasCustomPrompt="1"/>
          </p:nvPr>
        </p:nvSpPr>
        <p:spPr>
          <a:xfrm>
            <a:off x="9077116" y="1601038"/>
            <a:ext cx="835024" cy="835024"/>
          </a:xfrm>
        </p:spPr>
        <p:txBody>
          <a:bodyPr lIns="144000"/>
          <a:lstStyle>
            <a:lvl1pPr marL="0" indent="0">
              <a:buNone/>
              <a:defRPr sz="1400"/>
            </a:lvl1pPr>
          </a:lstStyle>
          <a:p>
            <a:r>
              <a:rPr lang="en-US"/>
              <a:t>Icon</a:t>
            </a:r>
          </a:p>
        </p:txBody>
      </p:sp>
      <p:sp>
        <p:nvSpPr>
          <p:cNvPr id="27" name="Text Placeholder 22">
            <a:extLst>
              <a:ext uri="{FF2B5EF4-FFF2-40B4-BE49-F238E27FC236}">
                <a16:creationId xmlns:a16="http://schemas.microsoft.com/office/drawing/2014/main" id="{F9D38BEA-1CE5-A003-B905-BF200D6A8C57}"/>
              </a:ext>
            </a:extLst>
          </p:cNvPr>
          <p:cNvSpPr>
            <a:spLocks noGrp="1"/>
          </p:cNvSpPr>
          <p:nvPr>
            <p:ph type="body" sz="quarter" idx="57" hasCustomPrompt="1"/>
          </p:nvPr>
        </p:nvSpPr>
        <p:spPr>
          <a:xfrm>
            <a:off x="9077115" y="2489200"/>
            <a:ext cx="2595589" cy="905188"/>
          </a:xfrm>
          <a:prstGeom prst="callout1">
            <a:avLst>
              <a:gd name="adj1" fmla="val 93708"/>
              <a:gd name="adj2" fmla="val -69"/>
              <a:gd name="adj3" fmla="val 93686"/>
              <a:gd name="adj4" fmla="val 24531"/>
            </a:avLst>
          </a:prstGeom>
          <a:ln w="31750">
            <a:solidFill>
              <a:schemeClr val="accent1"/>
            </a:solidFill>
          </a:ln>
        </p:spPr>
        <p:txBody>
          <a:bodyPr wrap="square" bIns="180000" anchor="b">
            <a:noAutofit/>
          </a:bodyPr>
          <a:lstStyle>
            <a:lvl1pPr marL="0" indent="0">
              <a:lnSpc>
                <a:spcPct val="85000"/>
              </a:lnSpc>
              <a:spcBef>
                <a:spcPts val="0"/>
              </a:spcBef>
              <a:spcAft>
                <a:spcPts val="0"/>
              </a:spcAft>
              <a:buNone/>
              <a:defRPr lang="en-US" sz="2200" kern="1200" spc="-20" baseline="0" dirty="0">
                <a:solidFill>
                  <a:schemeClr val="accent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br>
              <a:rPr lang="en-US"/>
            </a:br>
            <a:r>
              <a:rPr lang="en-US"/>
              <a:t>2 lines maximum</a:t>
            </a:r>
          </a:p>
        </p:txBody>
      </p:sp>
      <p:sp>
        <p:nvSpPr>
          <p:cNvPr id="28" name="Text Placeholder 16">
            <a:extLst>
              <a:ext uri="{FF2B5EF4-FFF2-40B4-BE49-F238E27FC236}">
                <a16:creationId xmlns:a16="http://schemas.microsoft.com/office/drawing/2014/main" id="{90607619-F41E-DC0E-B3A9-CD8AF2A58A9E}"/>
              </a:ext>
            </a:extLst>
          </p:cNvPr>
          <p:cNvSpPr>
            <a:spLocks noGrp="1"/>
          </p:cNvSpPr>
          <p:nvPr>
            <p:ph type="body" sz="quarter" idx="58" hasCustomPrompt="1"/>
          </p:nvPr>
        </p:nvSpPr>
        <p:spPr>
          <a:xfrm>
            <a:off x="9077116" y="3651121"/>
            <a:ext cx="2595589" cy="2514729"/>
          </a:xfrm>
        </p:spPr>
        <p:txBody>
          <a:bodyPr wrap="square">
            <a:noAutofit/>
          </a:bodyPr>
          <a:lstStyle>
            <a:lvl1pPr marL="0" indent="0">
              <a:lnSpc>
                <a:spcPct val="100000"/>
              </a:lnSpc>
              <a:spcBef>
                <a:spcPts val="0"/>
              </a:spcBef>
              <a:spcAft>
                <a:spcPts val="400"/>
              </a:spcAft>
              <a:buNone/>
              <a:defRPr sz="160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grpSp>
        <p:nvGrpSpPr>
          <p:cNvPr id="5" name="Group 4">
            <a:extLst>
              <a:ext uri="{FF2B5EF4-FFF2-40B4-BE49-F238E27FC236}">
                <a16:creationId xmlns:a16="http://schemas.microsoft.com/office/drawing/2014/main" id="{96180A20-6F5E-927F-D8F6-A44BA15DE6A4}"/>
              </a:ext>
            </a:extLst>
          </p:cNvPr>
          <p:cNvGrpSpPr/>
          <p:nvPr userDrawn="1"/>
        </p:nvGrpSpPr>
        <p:grpSpPr>
          <a:xfrm>
            <a:off x="12290489" y="-1"/>
            <a:ext cx="2910882" cy="6858001"/>
            <a:chOff x="12290489" y="-1"/>
            <a:chExt cx="2910882" cy="6858001"/>
          </a:xfrm>
        </p:grpSpPr>
        <p:sp>
          <p:nvSpPr>
            <p:cNvPr id="7" name="Rectangle 6">
              <a:extLst>
                <a:ext uri="{FF2B5EF4-FFF2-40B4-BE49-F238E27FC236}">
                  <a16:creationId xmlns:a16="http://schemas.microsoft.com/office/drawing/2014/main" id="{BE12012F-EFF8-DEA3-A567-C8652882751D}"/>
                </a:ext>
              </a:extLst>
            </p:cNvPr>
            <p:cNvSpPr/>
            <p:nvPr userDrawn="1"/>
          </p:nvSpPr>
          <p:spPr>
            <a:xfrm>
              <a:off x="12290489" y="-1"/>
              <a:ext cx="2735151" cy="6858001"/>
            </a:xfrm>
            <a:prstGeom prst="rect">
              <a:avLst/>
            </a:prstGeom>
            <a:solidFill>
              <a:srgbClr val="EFF1F5"/>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ptos" panose="02110004020202020204"/>
                <a:ea typeface="+mn-ea"/>
                <a:cs typeface="Aparajita" panose="02020603050405020304" pitchFamily="18" charset="0"/>
              </a:endParaRPr>
            </a:p>
          </p:txBody>
        </p:sp>
        <p:sp>
          <p:nvSpPr>
            <p:cNvPr id="8" name="TextBox 7">
              <a:extLst>
                <a:ext uri="{FF2B5EF4-FFF2-40B4-BE49-F238E27FC236}">
                  <a16:creationId xmlns:a16="http://schemas.microsoft.com/office/drawing/2014/main" id="{5667C743-9957-8ABA-735E-39F0DBF2E1EF}"/>
                </a:ext>
              </a:extLst>
            </p:cNvPr>
            <p:cNvSpPr txBox="1"/>
            <p:nvPr userDrawn="1"/>
          </p:nvSpPr>
          <p:spPr>
            <a:xfrm>
              <a:off x="12449814" y="173148"/>
              <a:ext cx="1455527" cy="169277"/>
            </a:xfrm>
            <a:prstGeom prst="rect">
              <a:avLst/>
            </a:prstGeom>
          </p:spPr>
          <p:txBody>
            <a:bodyPr vert="horz" wrap="none" lIns="0" tIns="0" rIns="0" bIns="0" rtlCol="0" anchor="t">
              <a:spAutoFit/>
            </a:bodyPr>
            <a:lstStyle>
              <a:defPPr>
                <a:defRPr lang="en-US"/>
              </a:defPPr>
              <a:lvl1pPr>
                <a:defRPr sz="1100">
                  <a:solidFill>
                    <a:schemeClr val="accent2"/>
                  </a:solidFill>
                  <a:latin typeface="Arial" charset="0"/>
                  <a:ea typeface="Arial" charset="0"/>
                  <a:cs typeface="Arial"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HOW TO ADD AN ICON</a:t>
              </a:r>
            </a:p>
          </p:txBody>
        </p:sp>
        <p:cxnSp>
          <p:nvCxnSpPr>
            <p:cNvPr id="9" name="Straight Connector 8">
              <a:extLst>
                <a:ext uri="{FF2B5EF4-FFF2-40B4-BE49-F238E27FC236}">
                  <a16:creationId xmlns:a16="http://schemas.microsoft.com/office/drawing/2014/main" id="{A7970780-BCA8-0498-7CC6-650A37F797C0}"/>
                </a:ext>
              </a:extLst>
            </p:cNvPr>
            <p:cNvCxnSpPr>
              <a:cxnSpLocks/>
            </p:cNvCxnSpPr>
            <p:nvPr userDrawn="1"/>
          </p:nvCxnSpPr>
          <p:spPr>
            <a:xfrm>
              <a:off x="12449814" y="423012"/>
              <a:ext cx="270000" cy="0"/>
            </a:xfrm>
            <a:prstGeom prst="line">
              <a:avLst/>
            </a:prstGeom>
            <a:noFill/>
            <a:ln w="19050" cap="flat" cmpd="sng" algn="ctr">
              <a:solidFill>
                <a:srgbClr val="2A2AEA"/>
              </a:solidFill>
              <a:prstDash val="solid"/>
            </a:ln>
            <a:effectLst/>
          </p:spPr>
        </p:cxnSp>
        <p:sp>
          <p:nvSpPr>
            <p:cNvPr id="10" name="TextBox 9">
              <a:extLst>
                <a:ext uri="{FF2B5EF4-FFF2-40B4-BE49-F238E27FC236}">
                  <a16:creationId xmlns:a16="http://schemas.microsoft.com/office/drawing/2014/main" id="{21ADBDA4-7D61-CF2E-6378-907CD43E3584}"/>
                </a:ext>
              </a:extLst>
            </p:cNvPr>
            <p:cNvSpPr txBox="1"/>
            <p:nvPr userDrawn="1"/>
          </p:nvSpPr>
          <p:spPr>
            <a:xfrm>
              <a:off x="12614407" y="1281322"/>
              <a:ext cx="2297338" cy="606192"/>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marR="0" lvl="0" indent="0" defTabSz="914400" eaLnBrk="1" fontAlgn="auto" latinLnBrk="0" hangingPunct="1">
                <a:lnSpc>
                  <a:spcPct val="100000"/>
                </a:lnSpc>
                <a:spcBef>
                  <a:spcPts val="900"/>
                </a:spcBef>
                <a:spcAft>
                  <a:spcPts val="300"/>
                </a:spcAft>
                <a:buClrTx/>
                <a:buSzTx/>
                <a:buFont typeface="Arial" panose="020B0604020202020204" pitchFamily="34" charset="0"/>
                <a:buNone/>
                <a:tabLst/>
                <a:defRPr/>
              </a:pPr>
              <a:r>
                <a:rPr kumimoji="0" lang="en-US" sz="600" b="1" i="0" u="none" strike="noStrike" kern="0" cap="all" spc="20" normalizeH="0" baseline="0" noProof="0">
                  <a:ln>
                    <a:noFill/>
                  </a:ln>
                  <a:solidFill>
                    <a:srgbClr val="000000"/>
                  </a:solidFill>
                  <a:effectLst/>
                  <a:uLnTx/>
                  <a:uFillTx/>
                  <a:latin typeface="Aptos" panose="020B0004020202020204" pitchFamily="34" charset="0"/>
                  <a:cs typeface="Aparajita" panose="02020603050405020304" pitchFamily="18" charset="0"/>
                </a:rPr>
                <a:t>Method 1: </a:t>
              </a:r>
              <a:r>
                <a:rPr kumimoji="0" lang="en-US" sz="600" b="0" i="0" u="none" strike="noStrike" kern="0" cap="all" spc="20" normalizeH="0" baseline="0" noProof="0">
                  <a:ln>
                    <a:noFill/>
                  </a:ln>
                  <a:solidFill>
                    <a:srgbClr val="000000"/>
                  </a:solidFill>
                  <a:effectLst/>
                  <a:uLnTx/>
                  <a:uFillTx/>
                  <a:latin typeface="Aptos" panose="020B0004020202020204" pitchFamily="34" charset="0"/>
                  <a:cs typeface="Aparajita" panose="02020603050405020304" pitchFamily="18" charset="0"/>
                </a:rPr>
                <a:t>from file browser</a:t>
              </a:r>
            </a:p>
            <a:p>
              <a:pPr marL="0" marR="0" lvl="1" indent="0" defTabSz="914400" eaLnBrk="1" fontAlgn="auto" latinLnBrk="0" hangingPunct="1">
                <a:lnSpc>
                  <a:spcPct val="90000"/>
                </a:lnSpc>
                <a:spcBef>
                  <a:spcPts val="0"/>
                </a:spcBef>
                <a:spcAft>
                  <a:spcPts val="300"/>
                </a:spcAft>
                <a:buClrTx/>
                <a:buSzTx/>
                <a:buFontTx/>
                <a:buNone/>
                <a:tabLst/>
                <a:defRPr/>
              </a:pPr>
              <a:r>
                <a:rPr kumimoji="0" lang="en-US" sz="105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Drag the icon onto the slide.</a:t>
              </a:r>
            </a:p>
            <a:p>
              <a:pPr marL="0" marR="0" lvl="1" indent="0" defTabSz="914400" eaLnBrk="1" fontAlgn="auto" latinLnBrk="0" hangingPunct="1">
                <a:lnSpc>
                  <a:spcPct val="90000"/>
                </a:lnSpc>
                <a:spcBef>
                  <a:spcPts val="0"/>
                </a:spcBef>
                <a:spcAft>
                  <a:spcPts val="300"/>
                </a:spcAft>
                <a:buClrTx/>
                <a:buSzTx/>
                <a:buFontTx/>
                <a:buNone/>
                <a:tabLst/>
                <a:defRPr/>
              </a:pPr>
              <a:r>
                <a:rPr kumimoji="0" lang="en-US" sz="70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Note: If there are multiple image placeholders on the slide, select the intended placeholder before dragging in the image to let PowerPoint know where you want it.</a:t>
              </a:r>
              <a:endParaRPr kumimoji="0" lang="en-US" sz="100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endParaRPr>
            </a:p>
          </p:txBody>
        </p:sp>
        <p:sp>
          <p:nvSpPr>
            <p:cNvPr id="11" name="TextBox 10">
              <a:extLst>
                <a:ext uri="{FF2B5EF4-FFF2-40B4-BE49-F238E27FC236}">
                  <a16:creationId xmlns:a16="http://schemas.microsoft.com/office/drawing/2014/main" id="{B5816EF0-93C7-2EE3-AFCC-C3DAB7DDA4AC}"/>
                </a:ext>
              </a:extLst>
            </p:cNvPr>
            <p:cNvSpPr txBox="1">
              <a:spLocks noChangeAspect="1"/>
            </p:cNvSpPr>
            <p:nvPr/>
          </p:nvSpPr>
          <p:spPr>
            <a:xfrm>
              <a:off x="12449814" y="566082"/>
              <a:ext cx="114706" cy="114706"/>
            </a:xfrm>
            <a:prstGeom prst="ellipse">
              <a:avLst/>
            </a:prstGeom>
            <a:solidFill>
              <a:srgbClr val="2A2AEA"/>
            </a:solidFill>
          </p:spPr>
          <p:txBody>
            <a:bodyPr vert="horz"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ea typeface="Arial" charset="0"/>
                  <a:cs typeface="Aparajita" panose="02020603050405020304" pitchFamily="18" charset="0"/>
                </a:rPr>
                <a:t>1</a:t>
              </a:r>
            </a:p>
          </p:txBody>
        </p:sp>
        <p:sp>
          <p:nvSpPr>
            <p:cNvPr id="12" name="TextBox 11">
              <a:extLst>
                <a:ext uri="{FF2B5EF4-FFF2-40B4-BE49-F238E27FC236}">
                  <a16:creationId xmlns:a16="http://schemas.microsoft.com/office/drawing/2014/main" id="{AF949B1F-B12D-ABBE-06D2-4D6313886D9F}"/>
                </a:ext>
              </a:extLst>
            </p:cNvPr>
            <p:cNvSpPr txBox="1">
              <a:spLocks noChangeAspect="1"/>
            </p:cNvSpPr>
            <p:nvPr/>
          </p:nvSpPr>
          <p:spPr>
            <a:xfrm>
              <a:off x="12449814" y="1018081"/>
              <a:ext cx="114706" cy="114706"/>
            </a:xfrm>
            <a:prstGeom prst="ellipse">
              <a:avLst/>
            </a:prstGeom>
            <a:solidFill>
              <a:srgbClr val="2A2AEA"/>
            </a:solidFill>
          </p:spPr>
          <p:txBody>
            <a:bodyPr vert="horz"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ea typeface="Arial" charset="0"/>
                  <a:cs typeface="Aparajita" panose="02020603050405020304" pitchFamily="18" charset="0"/>
                </a:rPr>
                <a:t>2</a:t>
              </a:r>
            </a:p>
          </p:txBody>
        </p:sp>
        <p:sp>
          <p:nvSpPr>
            <p:cNvPr id="13" name="TextBox 12">
              <a:extLst>
                <a:ext uri="{FF2B5EF4-FFF2-40B4-BE49-F238E27FC236}">
                  <a16:creationId xmlns:a16="http://schemas.microsoft.com/office/drawing/2014/main" id="{BD87D508-6A96-42E0-EF1A-8F3D267AD189}"/>
                </a:ext>
              </a:extLst>
            </p:cNvPr>
            <p:cNvSpPr txBox="1"/>
            <p:nvPr userDrawn="1"/>
          </p:nvSpPr>
          <p:spPr>
            <a:xfrm>
              <a:off x="12614406" y="545515"/>
              <a:ext cx="2586965" cy="612988"/>
            </a:xfrm>
            <a:prstGeom prst="rect">
              <a:avLst/>
            </a:prstGeom>
          </p:spPr>
          <p:txBody>
            <a:bodyPr vert="horz" wrap="square" lIns="0" tIns="0" rIns="0" bIns="0" rtlCol="0" anchor="t">
              <a:spAutoFit/>
            </a:bodyPr>
            <a:lstStyle>
              <a:defPPr>
                <a:defRPr lang="en-US"/>
              </a:defPPr>
              <a:lvl1pPr lvl="0">
                <a:spcBef>
                  <a:spcPts val="1000"/>
                </a:spcBef>
                <a:spcAft>
                  <a:spcPts val="300"/>
                </a:spcAft>
                <a:defRPr sz="1050" b="0" cap="none" spc="0" baseline="0">
                  <a:solidFill>
                    <a:schemeClr val="bg1"/>
                  </a:solidFill>
                  <a:latin typeface="Arial" charset="0"/>
                  <a:ea typeface="Arial" charset="0"/>
                  <a:cs typeface="Arial" charset="0"/>
                </a:defRPr>
              </a:lvl1pPr>
              <a:lvl2pPr marL="134938" lvl="1" indent="-131763">
                <a:lnSpc>
                  <a:spcPct val="90000"/>
                </a:lnSpc>
                <a:spcAft>
                  <a:spcPts val="300"/>
                </a:spcAft>
                <a:buFont typeface="Wingdings" pitchFamily="2" charset="2"/>
                <a:buChar char="§"/>
                <a:tabLst/>
                <a:defRPr sz="9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marR="0" lvl="0" indent="0" defTabSz="914400" eaLnBrk="1" fontAlgn="auto" latinLnBrk="0" hangingPunct="1">
                <a:lnSpc>
                  <a:spcPct val="100000"/>
                </a:lnSpc>
                <a:spcBef>
                  <a:spcPts val="700"/>
                </a:spcBef>
                <a:spcAft>
                  <a:spcPts val="300"/>
                </a:spcAft>
                <a:buClrTx/>
                <a:buSzTx/>
                <a:buFontTx/>
                <a:buNone/>
                <a:tabLst/>
                <a:defRPr/>
              </a:pPr>
              <a:r>
                <a:rPr kumimoji="0" lang="en-US" sz="105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Source icon from the </a:t>
              </a:r>
              <a:br>
                <a:rPr kumimoji="0" lang="en-US" sz="105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br>
              <a:r>
                <a:rPr kumimoji="0" lang="en-US" sz="1050" b="0" i="0" u="none" strike="noStrike" kern="0" cap="none" spc="0" normalizeH="0" baseline="0" noProof="0">
                  <a:ln>
                    <a:noFill/>
                  </a:ln>
                  <a:solidFill>
                    <a:srgbClr val="2A2AEA"/>
                  </a:solidFill>
                  <a:effectLst/>
                  <a:uLnTx/>
                  <a:uFillTx/>
                  <a:latin typeface="Aptos" panose="020B0004020202020204" pitchFamily="34" charset="0"/>
                  <a:cs typeface="Aparajita" panose="02020603050405020304" pitchFamily="18" charset="0"/>
                </a:rPr>
                <a:t>Qualcomm Icon Library</a:t>
              </a:r>
            </a:p>
            <a:p>
              <a:pPr marL="0" marR="0" lvl="0" indent="0" defTabSz="914400" eaLnBrk="1" fontAlgn="auto" latinLnBrk="0" hangingPunct="1">
                <a:lnSpc>
                  <a:spcPct val="100000"/>
                </a:lnSpc>
                <a:spcBef>
                  <a:spcPts val="700"/>
                </a:spcBef>
                <a:spcAft>
                  <a:spcPts val="300"/>
                </a:spcAft>
                <a:buClrTx/>
                <a:buSzTx/>
                <a:buFontTx/>
                <a:buNone/>
                <a:tabLst/>
                <a:defRPr/>
              </a:pPr>
              <a:r>
                <a:rPr kumimoji="0" lang="en-US" sz="105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Add the icon to the placeholder.</a:t>
              </a:r>
            </a:p>
          </p:txBody>
        </p:sp>
        <p:sp>
          <p:nvSpPr>
            <p:cNvPr id="14" name="TextBox 13">
              <a:extLst>
                <a:ext uri="{FF2B5EF4-FFF2-40B4-BE49-F238E27FC236}">
                  <a16:creationId xmlns:a16="http://schemas.microsoft.com/office/drawing/2014/main" id="{8E193CD7-02AA-87E4-83F0-9F2877F38473}"/>
                </a:ext>
              </a:extLst>
            </p:cNvPr>
            <p:cNvSpPr txBox="1"/>
            <p:nvPr userDrawn="1"/>
          </p:nvSpPr>
          <p:spPr>
            <a:xfrm>
              <a:off x="12614407" y="1990969"/>
              <a:ext cx="1981357" cy="605550"/>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marR="0" lvl="0" indent="0" defTabSz="914400" eaLnBrk="1" fontAlgn="auto" latinLnBrk="0" hangingPunct="1">
                <a:lnSpc>
                  <a:spcPct val="100000"/>
                </a:lnSpc>
                <a:spcBef>
                  <a:spcPts val="900"/>
                </a:spcBef>
                <a:spcAft>
                  <a:spcPts val="300"/>
                </a:spcAft>
                <a:buClrTx/>
                <a:buSzTx/>
                <a:buFont typeface="Arial" panose="020B0604020202020204" pitchFamily="34" charset="0"/>
                <a:buNone/>
                <a:tabLst/>
                <a:defRPr/>
              </a:pPr>
              <a:r>
                <a:rPr kumimoji="0" lang="en-US" sz="600" b="1" i="0" u="none" strike="noStrike" kern="0" cap="all" spc="20" normalizeH="0" baseline="0" noProof="0">
                  <a:ln>
                    <a:noFill/>
                  </a:ln>
                  <a:solidFill>
                    <a:srgbClr val="000000"/>
                  </a:solidFill>
                  <a:effectLst/>
                  <a:uLnTx/>
                  <a:uFillTx/>
                  <a:latin typeface="Aptos" panose="020B0004020202020204" pitchFamily="34" charset="0"/>
                  <a:cs typeface="Aparajita" panose="02020603050405020304" pitchFamily="18" charset="0"/>
                </a:rPr>
                <a:t>Method 2: </a:t>
              </a:r>
              <a:r>
                <a:rPr kumimoji="0" lang="en-US" sz="600" b="0" i="0" u="none" strike="noStrike" kern="0" cap="all" spc="20" normalizeH="0" baseline="0" noProof="0">
                  <a:ln>
                    <a:noFill/>
                  </a:ln>
                  <a:solidFill>
                    <a:srgbClr val="000000"/>
                  </a:solidFill>
                  <a:effectLst/>
                  <a:uLnTx/>
                  <a:uFillTx/>
                  <a:latin typeface="Aptos" panose="020B0004020202020204" pitchFamily="34" charset="0"/>
                  <a:cs typeface="Aparajita" panose="02020603050405020304" pitchFamily="18" charset="0"/>
                </a:rPr>
                <a:t>Paste from clipboard</a:t>
              </a:r>
            </a:p>
            <a:p>
              <a:pPr marL="0" marR="0" lvl="1" indent="0" defTabSz="914400" eaLnBrk="1" fontAlgn="auto" latinLnBrk="0" hangingPunct="1">
                <a:lnSpc>
                  <a:spcPct val="90000"/>
                </a:lnSpc>
                <a:spcBef>
                  <a:spcPts val="0"/>
                </a:spcBef>
                <a:spcAft>
                  <a:spcPts val="300"/>
                </a:spcAft>
                <a:buClrTx/>
                <a:buSzTx/>
                <a:buFontTx/>
                <a:buNone/>
                <a:tabLst/>
                <a:defRPr/>
              </a:pPr>
              <a:r>
                <a:rPr kumimoji="0" lang="en-US" sz="105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Select the icon placeholder.</a:t>
              </a:r>
            </a:p>
            <a:p>
              <a:pPr marL="0" marR="0" lvl="1" indent="0" defTabSz="914400" eaLnBrk="1" fontAlgn="auto" latinLnBrk="0" hangingPunct="1">
                <a:lnSpc>
                  <a:spcPct val="90000"/>
                </a:lnSpc>
                <a:spcBef>
                  <a:spcPts val="0"/>
                </a:spcBef>
                <a:spcAft>
                  <a:spcPts val="300"/>
                </a:spcAft>
                <a:buClrTx/>
                <a:buSzTx/>
                <a:buFontTx/>
                <a:buNone/>
                <a:tabLst/>
                <a:defRPr/>
              </a:pPr>
              <a:r>
                <a:rPr kumimoji="0" lang="en-US" sz="105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Right-click or use keyboard shortcuts to paste the icon.</a:t>
              </a:r>
            </a:p>
          </p:txBody>
        </p:sp>
        <p:sp>
          <p:nvSpPr>
            <p:cNvPr id="20" name="TextBox 19">
              <a:extLst>
                <a:ext uri="{FF2B5EF4-FFF2-40B4-BE49-F238E27FC236}">
                  <a16:creationId xmlns:a16="http://schemas.microsoft.com/office/drawing/2014/main" id="{3C6906C6-174E-51C7-FBA8-97422549FE4C}"/>
                </a:ext>
              </a:extLst>
            </p:cNvPr>
            <p:cNvSpPr txBox="1"/>
            <p:nvPr userDrawn="1"/>
          </p:nvSpPr>
          <p:spPr>
            <a:xfrm>
              <a:off x="12614407" y="2699974"/>
              <a:ext cx="2297338" cy="421654"/>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marR="0" lvl="0" indent="0" defTabSz="914400" eaLnBrk="1" fontAlgn="auto" latinLnBrk="0" hangingPunct="1">
                <a:lnSpc>
                  <a:spcPct val="100000"/>
                </a:lnSpc>
                <a:spcBef>
                  <a:spcPts val="900"/>
                </a:spcBef>
                <a:spcAft>
                  <a:spcPts val="300"/>
                </a:spcAft>
                <a:buClrTx/>
                <a:buSzTx/>
                <a:buFont typeface="Arial" panose="020B0604020202020204" pitchFamily="34" charset="0"/>
                <a:buNone/>
                <a:tabLst/>
                <a:defRPr/>
              </a:pPr>
              <a:r>
                <a:rPr kumimoji="0" lang="en-US" sz="600" b="1" i="0" u="none" strike="noStrike" kern="0" cap="all" spc="20" normalizeH="0" baseline="0" noProof="0">
                  <a:ln>
                    <a:noFill/>
                  </a:ln>
                  <a:solidFill>
                    <a:srgbClr val="000000"/>
                  </a:solidFill>
                  <a:effectLst/>
                  <a:uLnTx/>
                  <a:uFillTx/>
                  <a:latin typeface="Aptos" panose="020B0004020202020204" pitchFamily="34" charset="0"/>
                  <a:cs typeface="Aparajita" panose="02020603050405020304" pitchFamily="18" charset="0"/>
                </a:rPr>
                <a:t>Method 3: </a:t>
              </a:r>
              <a:r>
                <a:rPr kumimoji="0" lang="en-US" sz="600" b="0" i="0" u="none" strike="noStrike" kern="0" cap="all" spc="20" normalizeH="0" baseline="0" noProof="0">
                  <a:ln>
                    <a:noFill/>
                  </a:ln>
                  <a:solidFill>
                    <a:srgbClr val="000000"/>
                  </a:solidFill>
                  <a:effectLst/>
                  <a:uLnTx/>
                  <a:uFillTx/>
                  <a:latin typeface="Aptos" panose="020B0004020202020204" pitchFamily="34" charset="0"/>
                  <a:cs typeface="Aparajita" panose="02020603050405020304" pitchFamily="18" charset="0"/>
                </a:rPr>
                <a:t>Placeholder icon</a:t>
              </a:r>
            </a:p>
            <a:p>
              <a:pPr marL="0" marR="0" lvl="1" indent="0" defTabSz="914400" eaLnBrk="1" fontAlgn="auto" latinLnBrk="0" hangingPunct="1">
                <a:lnSpc>
                  <a:spcPct val="90000"/>
                </a:lnSpc>
                <a:spcBef>
                  <a:spcPts val="0"/>
                </a:spcBef>
                <a:spcAft>
                  <a:spcPts val="300"/>
                </a:spcAft>
                <a:buClrTx/>
                <a:buSzTx/>
                <a:buFontTx/>
                <a:buNone/>
                <a:tabLst/>
                <a:defRPr/>
              </a:pPr>
              <a:r>
                <a:rPr kumimoji="0" lang="en-US" sz="105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Click the image icon inside the placeholder to browse for an icon.</a:t>
              </a:r>
            </a:p>
          </p:txBody>
        </p:sp>
        <p:grpSp>
          <p:nvGrpSpPr>
            <p:cNvPr id="21" name="Group 20">
              <a:extLst>
                <a:ext uri="{FF2B5EF4-FFF2-40B4-BE49-F238E27FC236}">
                  <a16:creationId xmlns:a16="http://schemas.microsoft.com/office/drawing/2014/main" id="{260CE4A8-0F0A-4C75-D776-4A1000990F4B}"/>
                </a:ext>
              </a:extLst>
            </p:cNvPr>
            <p:cNvGrpSpPr/>
            <p:nvPr userDrawn="1"/>
          </p:nvGrpSpPr>
          <p:grpSpPr>
            <a:xfrm>
              <a:off x="12429548" y="3236396"/>
              <a:ext cx="2735151" cy="1280928"/>
              <a:chOff x="9286315" y="6976989"/>
              <a:chExt cx="2735151" cy="1280928"/>
            </a:xfrm>
          </p:grpSpPr>
          <p:sp>
            <p:nvSpPr>
              <p:cNvPr id="38" name="Rectangle 37">
                <a:extLst>
                  <a:ext uri="{FF2B5EF4-FFF2-40B4-BE49-F238E27FC236}">
                    <a16:creationId xmlns:a16="http://schemas.microsoft.com/office/drawing/2014/main" id="{D6DF7B9B-9DDA-C33F-85FF-F83948A401AD}"/>
                  </a:ext>
                </a:extLst>
              </p:cNvPr>
              <p:cNvSpPr/>
              <p:nvPr userDrawn="1"/>
            </p:nvSpPr>
            <p:spPr>
              <a:xfrm>
                <a:off x="9286315" y="6976989"/>
                <a:ext cx="2735151" cy="1280928"/>
              </a:xfrm>
              <a:prstGeom prst="rect">
                <a:avLst/>
              </a:prstGeom>
              <a:solidFill>
                <a:srgbClr val="000000"/>
              </a:solidFill>
              <a:ln w="25400" cap="flat" cmpd="sng" algn="ctr">
                <a:solidFill>
                  <a:srgbClr val="EFF1F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ptos" panose="02110004020202020204"/>
                  <a:ea typeface="+mn-ea"/>
                  <a:cs typeface="Aparajita" panose="02020603050405020304" pitchFamily="18" charset="0"/>
                </a:endParaRPr>
              </a:p>
            </p:txBody>
          </p:sp>
          <p:sp>
            <p:nvSpPr>
              <p:cNvPr id="39" name="TextBox 38">
                <a:extLst>
                  <a:ext uri="{FF2B5EF4-FFF2-40B4-BE49-F238E27FC236}">
                    <a16:creationId xmlns:a16="http://schemas.microsoft.com/office/drawing/2014/main" id="{03EFCB32-9400-C460-757B-A7C79C8D2CDF}"/>
                  </a:ext>
                </a:extLst>
              </p:cNvPr>
              <p:cNvSpPr txBox="1"/>
              <p:nvPr userDrawn="1"/>
            </p:nvSpPr>
            <p:spPr>
              <a:xfrm>
                <a:off x="9970738" y="7105788"/>
                <a:ext cx="1983958" cy="169277"/>
              </a:xfrm>
              <a:prstGeom prst="rect">
                <a:avLst/>
              </a:prstGeom>
            </p:spPr>
            <p:txBody>
              <a:bodyPr vert="horz" wrap="square" lIns="0" tIns="0" rIns="0" bIns="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ea typeface="Arial" charset="0"/>
                    <a:cs typeface="Aparajita" panose="02020603050405020304" pitchFamily="18" charset="0"/>
                  </a:rPr>
                  <a:t>Cropping Graphics</a:t>
                </a:r>
              </a:p>
            </p:txBody>
          </p:sp>
          <p:pic>
            <p:nvPicPr>
              <p:cNvPr id="40" name="Graphic 39">
                <a:extLst>
                  <a:ext uri="{FF2B5EF4-FFF2-40B4-BE49-F238E27FC236}">
                    <a16:creationId xmlns:a16="http://schemas.microsoft.com/office/drawing/2014/main" id="{DC83CEE5-722F-4A2A-E4F1-8655BE1B625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446538" y="7116071"/>
                <a:ext cx="155227" cy="155227"/>
              </a:xfrm>
              <a:prstGeom prst="rect">
                <a:avLst/>
              </a:prstGeom>
            </p:spPr>
          </p:pic>
          <p:sp>
            <p:nvSpPr>
              <p:cNvPr id="41" name="TextBox 40">
                <a:extLst>
                  <a:ext uri="{FF2B5EF4-FFF2-40B4-BE49-F238E27FC236}">
                    <a16:creationId xmlns:a16="http://schemas.microsoft.com/office/drawing/2014/main" id="{6DB9F243-EA42-F273-6F4F-9E735DD7F93F}"/>
                  </a:ext>
                </a:extLst>
              </p:cNvPr>
              <p:cNvSpPr txBox="1"/>
              <p:nvPr userDrawn="1"/>
            </p:nvSpPr>
            <p:spPr>
              <a:xfrm>
                <a:off x="9446538" y="7369972"/>
                <a:ext cx="2384904" cy="738664"/>
              </a:xfrm>
              <a:prstGeom prst="rect">
                <a:avLst/>
              </a:prstGeom>
            </p:spPr>
            <p:txBody>
              <a:bodyPr vert="horz" wrap="square" lIns="0" tIns="0" rIns="0" bIns="0" rtlCol="0" anchor="t">
                <a:spAutoFit/>
              </a:bodyPr>
              <a:lstStyle>
                <a:defPPr>
                  <a:defRPr lang="en-US"/>
                </a:defPPr>
                <a:lvl1pPr lvl="0">
                  <a:spcBef>
                    <a:spcPts val="1000"/>
                  </a:spcBef>
                  <a:spcAft>
                    <a:spcPts val="300"/>
                  </a:spcAft>
                  <a:defRPr sz="1050" b="0" cap="none" spc="0" baseline="0">
                    <a:solidFill>
                      <a:schemeClr val="bg1"/>
                    </a:solidFill>
                    <a:latin typeface="Arial" charset="0"/>
                    <a:ea typeface="Arial" charset="0"/>
                    <a:cs typeface="Arial" charset="0"/>
                  </a:defRPr>
                </a:lvl1pPr>
                <a:lvl2pPr marL="134938" lvl="1" indent="-131763">
                  <a:lnSpc>
                    <a:spcPct val="90000"/>
                  </a:lnSpc>
                  <a:spcAft>
                    <a:spcPts val="300"/>
                  </a:spcAft>
                  <a:buFont typeface="Wingdings" pitchFamily="2" charset="2"/>
                  <a:buChar char="§"/>
                  <a:tabLst/>
                  <a:defRPr sz="9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134938" marR="0" lvl="1" indent="-131763" defTabSz="914400" eaLnBrk="1" fontAlgn="auto" latinLnBrk="0" hangingPunct="1">
                  <a:lnSpc>
                    <a:spcPct val="90000"/>
                  </a:lnSpc>
                  <a:spcBef>
                    <a:spcPts val="0"/>
                  </a:spcBef>
                  <a:spcAft>
                    <a:spcPts val="300"/>
                  </a:spcAft>
                  <a:buClrTx/>
                  <a:buSzTx/>
                  <a:buFont typeface="Wingdings" pitchFamily="2" charset="2"/>
                  <a:buChar char="§"/>
                  <a:tabLst/>
                  <a:defRPr/>
                </a:pPr>
                <a:r>
                  <a:rPr kumimoji="0" lang="en-US" sz="900" b="0" i="0" u="none" strike="noStrike" kern="0" cap="none" spc="0" normalizeH="0" baseline="0" noProof="0">
                    <a:ln>
                      <a:noFill/>
                    </a:ln>
                    <a:solidFill>
                      <a:srgbClr val="FFFFFF">
                        <a:lumMod val="50000"/>
                        <a:lumOff val="50000"/>
                      </a:srgbClr>
                    </a:solidFill>
                    <a:effectLst/>
                    <a:uLnTx/>
                    <a:uFillTx/>
                    <a:latin typeface="Aptos" panose="020B0004020202020204" pitchFamily="34" charset="0"/>
                    <a:cs typeface="Aparajita" panose="02020603050405020304" pitchFamily="18" charset="0"/>
                  </a:rPr>
                  <a:t>Right-click on the icon.</a:t>
                </a:r>
              </a:p>
              <a:p>
                <a:pPr marL="134938" marR="0" lvl="1" indent="-131763" defTabSz="914400" eaLnBrk="1" fontAlgn="auto" latinLnBrk="0" hangingPunct="1">
                  <a:lnSpc>
                    <a:spcPct val="90000"/>
                  </a:lnSpc>
                  <a:spcBef>
                    <a:spcPts val="0"/>
                  </a:spcBef>
                  <a:spcAft>
                    <a:spcPts val="300"/>
                  </a:spcAft>
                  <a:buClrTx/>
                  <a:buSzTx/>
                  <a:buFont typeface="Wingdings" pitchFamily="2" charset="2"/>
                  <a:buChar char="§"/>
                  <a:tabLst/>
                  <a:defRPr/>
                </a:pPr>
                <a:r>
                  <a:rPr kumimoji="0" lang="en-US" sz="900" b="0" i="0" u="none" strike="noStrike" kern="0" cap="none" spc="0" normalizeH="0" baseline="0" noProof="0">
                    <a:ln>
                      <a:noFill/>
                    </a:ln>
                    <a:solidFill>
                      <a:srgbClr val="FFFFFF">
                        <a:lumMod val="50000"/>
                        <a:lumOff val="50000"/>
                      </a:srgbClr>
                    </a:solidFill>
                    <a:effectLst/>
                    <a:uLnTx/>
                    <a:uFillTx/>
                    <a:latin typeface="Aptos" panose="020B0004020202020204" pitchFamily="34" charset="0"/>
                    <a:cs typeface="Aparajita" panose="02020603050405020304" pitchFamily="18" charset="0"/>
                  </a:rPr>
                  <a:t>Choose “Crop” from the menu. (           )</a:t>
                </a:r>
              </a:p>
              <a:p>
                <a:pPr marL="134938" marR="0" lvl="1" indent="-131763" defTabSz="914400" eaLnBrk="1" fontAlgn="auto" latinLnBrk="0" hangingPunct="1">
                  <a:lnSpc>
                    <a:spcPct val="90000"/>
                  </a:lnSpc>
                  <a:spcBef>
                    <a:spcPts val="0"/>
                  </a:spcBef>
                  <a:spcAft>
                    <a:spcPts val="300"/>
                  </a:spcAft>
                  <a:buClrTx/>
                  <a:buSzTx/>
                  <a:buFont typeface="Wingdings" pitchFamily="2" charset="2"/>
                  <a:buChar char="§"/>
                  <a:tabLst/>
                  <a:defRPr/>
                </a:pPr>
                <a:r>
                  <a:rPr kumimoji="0" lang="en-US" sz="900" b="0" i="0" u="none" strike="noStrike" kern="0" cap="none" spc="0" normalizeH="0" baseline="0" noProof="0">
                    <a:ln>
                      <a:noFill/>
                    </a:ln>
                    <a:solidFill>
                      <a:srgbClr val="FFFFFF">
                        <a:lumMod val="50000"/>
                        <a:lumOff val="50000"/>
                      </a:srgbClr>
                    </a:solidFill>
                    <a:effectLst/>
                    <a:uLnTx/>
                    <a:uFillTx/>
                    <a:latin typeface="Aptos" panose="020B0004020202020204" pitchFamily="34" charset="0"/>
                    <a:cs typeface="Aparajita" panose="02020603050405020304" pitchFamily="18" charset="0"/>
                  </a:rPr>
                  <a:t>Adjust the size and position of the image.</a:t>
                </a:r>
              </a:p>
              <a:p>
                <a:pPr marL="134938" marR="0" lvl="1" indent="-131763" defTabSz="914400" eaLnBrk="1" fontAlgn="auto" latinLnBrk="0" hangingPunct="1">
                  <a:lnSpc>
                    <a:spcPct val="90000"/>
                  </a:lnSpc>
                  <a:spcBef>
                    <a:spcPts val="0"/>
                  </a:spcBef>
                  <a:spcAft>
                    <a:spcPts val="300"/>
                  </a:spcAft>
                  <a:buClrTx/>
                  <a:buSzTx/>
                  <a:buFont typeface="Wingdings" pitchFamily="2" charset="2"/>
                  <a:buChar char="§"/>
                  <a:tabLst/>
                  <a:defRPr/>
                </a:pPr>
                <a:r>
                  <a:rPr kumimoji="0" lang="en-US" sz="900" b="0" i="0" u="none" strike="noStrike" kern="0" cap="none" spc="0" normalizeH="0" baseline="0" noProof="0">
                    <a:ln>
                      <a:noFill/>
                    </a:ln>
                    <a:solidFill>
                      <a:srgbClr val="FFFFFF">
                        <a:lumMod val="50000"/>
                        <a:lumOff val="50000"/>
                      </a:srgbClr>
                    </a:solidFill>
                    <a:effectLst/>
                    <a:uLnTx/>
                    <a:uFillTx/>
                    <a:latin typeface="Aptos" panose="020B0004020202020204" pitchFamily="34" charset="0"/>
                    <a:cs typeface="Aparajita" panose="02020603050405020304" pitchFamily="18" charset="0"/>
                  </a:rPr>
                  <a:t>Press Esc or click outside the image area to exit the cropping mode.</a:t>
                </a:r>
              </a:p>
            </p:txBody>
          </p:sp>
          <p:pic>
            <p:nvPicPr>
              <p:cNvPr id="42" name="Picture 41">
                <a:extLst>
                  <a:ext uri="{FF2B5EF4-FFF2-40B4-BE49-F238E27FC236}">
                    <a16:creationId xmlns:a16="http://schemas.microsoft.com/office/drawing/2014/main" id="{5566EBE2-6A2E-A56C-E7C4-30802C3B8D32}"/>
                  </a:ext>
                </a:extLst>
              </p:cNvPr>
              <p:cNvPicPr>
                <a:picLocks noChangeAspect="1"/>
              </p:cNvPicPr>
              <p:nvPr userDrawn="1"/>
            </p:nvPicPr>
            <p:blipFill rotWithShape="1">
              <a:blip r:embed="rId4"/>
              <a:srcRect l="33684" t="12097" r="43371" b="20368"/>
              <a:stretch/>
            </p:blipFill>
            <p:spPr>
              <a:xfrm>
                <a:off x="11243541" y="7454405"/>
                <a:ext cx="136897" cy="213643"/>
              </a:xfrm>
              <a:prstGeom prst="rect">
                <a:avLst/>
              </a:prstGeom>
              <a:ln w="19050">
                <a:noFill/>
              </a:ln>
            </p:spPr>
          </p:pic>
          <p:sp>
            <p:nvSpPr>
              <p:cNvPr id="130" name="TextBox 129">
                <a:extLst>
                  <a:ext uri="{FF2B5EF4-FFF2-40B4-BE49-F238E27FC236}">
                    <a16:creationId xmlns:a16="http://schemas.microsoft.com/office/drawing/2014/main" id="{6D813C75-EA44-DCE1-5697-1962589C9115}"/>
                  </a:ext>
                </a:extLst>
              </p:cNvPr>
              <p:cNvSpPr txBox="1"/>
              <p:nvPr userDrawn="1"/>
            </p:nvSpPr>
            <p:spPr>
              <a:xfrm>
                <a:off x="9667287" y="7119168"/>
                <a:ext cx="272091" cy="153888"/>
              </a:xfrm>
              <a:prstGeom prst="rect">
                <a:avLst/>
              </a:prstGeom>
            </p:spPr>
            <p:txBody>
              <a:bodyPr vert="horz" wrap="square" lIns="0" tIns="0" rIns="0" bIns="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all" spc="150" normalizeH="0" baseline="0" noProof="0">
                    <a:ln>
                      <a:noFill/>
                    </a:ln>
                    <a:solidFill>
                      <a:srgbClr val="FFFFFF"/>
                    </a:solidFill>
                    <a:effectLst/>
                    <a:uLnTx/>
                    <a:uFillTx/>
                  </a:rPr>
                  <a:t>TIP</a:t>
                </a:r>
              </a:p>
            </p:txBody>
          </p:sp>
        </p:grpSp>
        <p:grpSp>
          <p:nvGrpSpPr>
            <p:cNvPr id="22" name="Group 21">
              <a:extLst>
                <a:ext uri="{FF2B5EF4-FFF2-40B4-BE49-F238E27FC236}">
                  <a16:creationId xmlns:a16="http://schemas.microsoft.com/office/drawing/2014/main" id="{C42BCB3F-53CE-B020-DE2F-6E483C5F107D}"/>
                </a:ext>
              </a:extLst>
            </p:cNvPr>
            <p:cNvGrpSpPr/>
            <p:nvPr userDrawn="1"/>
          </p:nvGrpSpPr>
          <p:grpSpPr>
            <a:xfrm>
              <a:off x="12429548" y="4543123"/>
              <a:ext cx="2735151" cy="2200108"/>
              <a:chOff x="9538241" y="5155416"/>
              <a:chExt cx="2735151" cy="2200108"/>
            </a:xfrm>
          </p:grpSpPr>
          <p:sp>
            <p:nvSpPr>
              <p:cNvPr id="29" name="Rectangle 28">
                <a:extLst>
                  <a:ext uri="{FF2B5EF4-FFF2-40B4-BE49-F238E27FC236}">
                    <a16:creationId xmlns:a16="http://schemas.microsoft.com/office/drawing/2014/main" id="{EED95C38-FD16-63F7-F5F6-7DD1558030AD}"/>
                  </a:ext>
                </a:extLst>
              </p:cNvPr>
              <p:cNvSpPr/>
              <p:nvPr userDrawn="1"/>
            </p:nvSpPr>
            <p:spPr>
              <a:xfrm>
                <a:off x="9538241" y="5155416"/>
                <a:ext cx="2735151" cy="2200108"/>
              </a:xfrm>
              <a:prstGeom prst="rect">
                <a:avLst/>
              </a:prstGeom>
              <a:solidFill>
                <a:srgbClr val="000000"/>
              </a:solidFill>
              <a:ln w="25400" cap="flat" cmpd="sng" algn="ctr">
                <a:solidFill>
                  <a:srgbClr val="EFF1F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ptos" panose="02110004020202020204"/>
                  <a:ea typeface="+mn-ea"/>
                  <a:cs typeface="Aparajita" panose="02020603050405020304" pitchFamily="18" charset="0"/>
                </a:endParaRPr>
              </a:p>
            </p:txBody>
          </p:sp>
          <p:sp>
            <p:nvSpPr>
              <p:cNvPr id="30" name="TextBox 29">
                <a:extLst>
                  <a:ext uri="{FF2B5EF4-FFF2-40B4-BE49-F238E27FC236}">
                    <a16:creationId xmlns:a16="http://schemas.microsoft.com/office/drawing/2014/main" id="{CE8E9BD3-3F87-525E-9458-2359423BE61C}"/>
                  </a:ext>
                </a:extLst>
              </p:cNvPr>
              <p:cNvSpPr txBox="1"/>
              <p:nvPr userDrawn="1"/>
            </p:nvSpPr>
            <p:spPr>
              <a:xfrm>
                <a:off x="10222664" y="5284216"/>
                <a:ext cx="1983958" cy="169277"/>
              </a:xfrm>
              <a:prstGeom prst="rect">
                <a:avLst/>
              </a:prstGeom>
            </p:spPr>
            <p:txBody>
              <a:bodyPr vert="horz" wrap="square" lIns="0" tIns="0" rIns="0" bIns="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ea typeface="Arial" charset="0"/>
                    <a:cs typeface="Aparajita" panose="02020603050405020304" pitchFamily="18" charset="0"/>
                  </a:rPr>
                  <a:t>Changing Icons</a:t>
                </a:r>
              </a:p>
            </p:txBody>
          </p:sp>
          <p:pic>
            <p:nvPicPr>
              <p:cNvPr id="31" name="Graphic 30">
                <a:extLst>
                  <a:ext uri="{FF2B5EF4-FFF2-40B4-BE49-F238E27FC236}">
                    <a16:creationId xmlns:a16="http://schemas.microsoft.com/office/drawing/2014/main" id="{7521EABE-1DDA-C28D-74A2-855EA80B88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698464" y="5294499"/>
                <a:ext cx="155227" cy="155227"/>
              </a:xfrm>
              <a:prstGeom prst="rect">
                <a:avLst/>
              </a:prstGeom>
            </p:spPr>
          </p:pic>
          <p:sp>
            <p:nvSpPr>
              <p:cNvPr id="32" name="TextBox 31">
                <a:extLst>
                  <a:ext uri="{FF2B5EF4-FFF2-40B4-BE49-F238E27FC236}">
                    <a16:creationId xmlns:a16="http://schemas.microsoft.com/office/drawing/2014/main" id="{11BF9854-367B-CBBA-CD2B-6DBCFB3FEEE3}"/>
                  </a:ext>
                </a:extLst>
              </p:cNvPr>
              <p:cNvSpPr txBox="1"/>
              <p:nvPr userDrawn="1"/>
            </p:nvSpPr>
            <p:spPr>
              <a:xfrm>
                <a:off x="9713479" y="5605333"/>
                <a:ext cx="2481100" cy="256480"/>
              </a:xfrm>
              <a:prstGeom prst="rect">
                <a:avLst/>
              </a:prstGeom>
            </p:spPr>
            <p:txBody>
              <a:bodyPr vert="horz" wrap="square" lIns="0" tIns="0" rIns="0" bIns="0" rtlCol="0" anchor="t">
                <a:spAutoFit/>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00" b="1" i="0" u="none" strike="noStrike" kern="0" cap="all" spc="20" normalizeH="0" baseline="0" noProof="0">
                    <a:ln>
                      <a:noFill/>
                    </a:ln>
                    <a:solidFill>
                      <a:srgbClr val="FFFFFF"/>
                    </a:solidFill>
                    <a:effectLst/>
                    <a:uLnTx/>
                    <a:uFillTx/>
                    <a:cs typeface="Aparajita" panose="02020603050405020304" pitchFamily="18" charset="0"/>
                  </a:rPr>
                  <a:t>Method 1: </a:t>
                </a:r>
                <a:r>
                  <a:rPr kumimoji="0" lang="en-US" sz="600" b="0" i="0" u="none" strike="noStrike" kern="0" cap="all" spc="20" normalizeH="0" baseline="0" noProof="0">
                    <a:ln>
                      <a:noFill/>
                    </a:ln>
                    <a:solidFill>
                      <a:srgbClr val="FFFFFF"/>
                    </a:solidFill>
                    <a:effectLst/>
                    <a:uLnTx/>
                    <a:uFillTx/>
                    <a:cs typeface="Aparajita" panose="02020603050405020304" pitchFamily="18" charset="0"/>
                  </a:rPr>
                  <a:t>RIGHT CLICK</a:t>
                </a:r>
              </a:p>
              <a:p>
                <a:pPr marL="0" marR="0" lvl="0" indent="0" defTabSz="914400" eaLnBrk="1" fontAlgn="auto" latinLnBrk="0" hangingPunct="1">
                  <a:lnSpc>
                    <a:spcPct val="100000"/>
                  </a:lnSpc>
                  <a:spcBef>
                    <a:spcPts val="200"/>
                  </a:spcBef>
                  <a:spcAft>
                    <a:spcPts val="0"/>
                  </a:spcAft>
                  <a:buClrTx/>
                  <a:buSzTx/>
                  <a:buFontTx/>
                  <a:buNone/>
                  <a:tabLst/>
                  <a:defRPr/>
                </a:pPr>
                <a:r>
                  <a:rPr kumimoji="0" lang="en-US" sz="900" b="0" i="0" u="none" strike="noStrike" kern="0" cap="none" spc="0" normalizeH="0" baseline="0" noProof="0">
                    <a:ln>
                      <a:noFill/>
                    </a:ln>
                    <a:solidFill>
                      <a:srgbClr val="FFFFFF">
                        <a:lumMod val="50000"/>
                        <a:lumOff val="50000"/>
                      </a:srgbClr>
                    </a:solidFill>
                    <a:effectLst/>
                    <a:uLnTx/>
                    <a:uFillTx/>
                    <a:ea typeface="Arial" charset="0"/>
                    <a:cs typeface="Aparajita" panose="02020603050405020304" pitchFamily="18" charset="0"/>
                  </a:rPr>
                  <a:t>Right-click on icon and select “Change Picture”</a:t>
                </a:r>
              </a:p>
            </p:txBody>
          </p:sp>
          <p:sp>
            <p:nvSpPr>
              <p:cNvPr id="33" name="TextBox 32">
                <a:extLst>
                  <a:ext uri="{FF2B5EF4-FFF2-40B4-BE49-F238E27FC236}">
                    <a16:creationId xmlns:a16="http://schemas.microsoft.com/office/drawing/2014/main" id="{8D80CDF4-B59D-389D-AA20-6E9F5EF00C86}"/>
                  </a:ext>
                </a:extLst>
              </p:cNvPr>
              <p:cNvSpPr txBox="1"/>
              <p:nvPr userDrawn="1"/>
            </p:nvSpPr>
            <p:spPr>
              <a:xfrm>
                <a:off x="9713479" y="6516011"/>
                <a:ext cx="2422981" cy="499367"/>
              </a:xfrm>
              <a:prstGeom prst="rect">
                <a:avLst/>
              </a:prstGeom>
            </p:spPr>
            <p:txBody>
              <a:bodyPr vert="horz" wrap="square" lIns="0" tIns="0" rIns="0" bIns="0" rtlCol="0" anchor="t">
                <a:spAutoFit/>
              </a:bodyPr>
              <a:lstStyle/>
              <a:p>
                <a:pPr marL="134938" marR="0" lvl="1" indent="-131763" defTabSz="914400" eaLnBrk="1" fontAlgn="auto" latinLnBrk="0" hangingPunct="1">
                  <a:lnSpc>
                    <a:spcPct val="90000"/>
                  </a:lnSpc>
                  <a:spcBef>
                    <a:spcPts val="0"/>
                  </a:spcBef>
                  <a:spcAft>
                    <a:spcPts val="300"/>
                  </a:spcAft>
                  <a:buClrTx/>
                  <a:buSzTx/>
                  <a:buFont typeface="Wingdings" pitchFamily="2" charset="2"/>
                  <a:buChar char="§"/>
                  <a:tabLst/>
                  <a:defRPr/>
                </a:pPr>
                <a:r>
                  <a:rPr kumimoji="0" lang="en-US" sz="900" b="0" i="0" u="none" strike="noStrike" kern="0" cap="none" spc="0" normalizeH="0" baseline="0" noProof="0">
                    <a:ln>
                      <a:noFill/>
                    </a:ln>
                    <a:solidFill>
                      <a:srgbClr val="FFFFFF">
                        <a:lumMod val="50000"/>
                        <a:lumOff val="50000"/>
                      </a:srgbClr>
                    </a:solidFill>
                    <a:effectLst/>
                    <a:uLnTx/>
                    <a:uFillTx/>
                    <a:ea typeface="Arial" charset="0"/>
                    <a:cs typeface="Aparajita" panose="02020603050405020304" pitchFamily="18" charset="0"/>
                  </a:rPr>
                  <a:t>Deleting the image may bring the image placeholder to the top layer, covering the photo caption textbox. Right-click on the placeholder and choose “Send to Back”.</a:t>
                </a:r>
              </a:p>
            </p:txBody>
          </p:sp>
          <p:sp>
            <p:nvSpPr>
              <p:cNvPr id="34" name="TextBox 33">
                <a:extLst>
                  <a:ext uri="{FF2B5EF4-FFF2-40B4-BE49-F238E27FC236}">
                    <a16:creationId xmlns:a16="http://schemas.microsoft.com/office/drawing/2014/main" id="{DD3B16CD-3463-3F49-0200-168C495AFAA2}"/>
                  </a:ext>
                </a:extLst>
              </p:cNvPr>
              <p:cNvSpPr txBox="1"/>
              <p:nvPr userDrawn="1"/>
            </p:nvSpPr>
            <p:spPr>
              <a:xfrm>
                <a:off x="9713479" y="6063079"/>
                <a:ext cx="2422981" cy="394980"/>
              </a:xfrm>
              <a:prstGeom prst="rect">
                <a:avLst/>
              </a:prstGeom>
            </p:spPr>
            <p:txBody>
              <a:bodyPr vert="horz" wrap="square" lIns="0" tIns="0" rIns="0" bIns="0" rtlCol="0" anchor="t">
                <a:spAutoFit/>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00" b="1" i="0" u="none" strike="noStrike" kern="0" cap="all" spc="20" normalizeH="0" baseline="0" noProof="0">
                    <a:ln>
                      <a:noFill/>
                    </a:ln>
                    <a:solidFill>
                      <a:srgbClr val="FFFFFF"/>
                    </a:solidFill>
                    <a:effectLst/>
                    <a:uLnTx/>
                    <a:uFillTx/>
                    <a:cs typeface="Aparajita" panose="02020603050405020304" pitchFamily="18" charset="0"/>
                  </a:rPr>
                  <a:t>Method 2: </a:t>
                </a:r>
                <a:r>
                  <a:rPr kumimoji="0" lang="en-US" sz="600" b="0" i="0" u="none" strike="noStrike" kern="0" cap="all" spc="20" normalizeH="0" baseline="0" noProof="0">
                    <a:ln>
                      <a:noFill/>
                    </a:ln>
                    <a:solidFill>
                      <a:srgbClr val="FFFFFF"/>
                    </a:solidFill>
                    <a:effectLst/>
                    <a:uLnTx/>
                    <a:uFillTx/>
                    <a:cs typeface="Aparajita" panose="02020603050405020304" pitchFamily="18" charset="0"/>
                  </a:rPr>
                  <a:t>RESET PLACEHOLDER</a:t>
                </a:r>
              </a:p>
              <a:p>
                <a:pPr marL="0" marR="0" lvl="0" indent="0" defTabSz="914400" eaLnBrk="1" fontAlgn="auto" latinLnBrk="0" hangingPunct="1">
                  <a:lnSpc>
                    <a:spcPct val="100000"/>
                  </a:lnSpc>
                  <a:spcBef>
                    <a:spcPts val="200"/>
                  </a:spcBef>
                  <a:spcAft>
                    <a:spcPts val="0"/>
                  </a:spcAft>
                  <a:buClrTx/>
                  <a:buSzTx/>
                  <a:buFontTx/>
                  <a:buNone/>
                  <a:tabLst/>
                  <a:defRPr/>
                </a:pPr>
                <a:r>
                  <a:rPr kumimoji="0" lang="en-US" sz="900" b="0" i="0" u="none" strike="noStrike" kern="0" cap="none" spc="0" normalizeH="0" baseline="0" noProof="0">
                    <a:ln>
                      <a:noFill/>
                    </a:ln>
                    <a:solidFill>
                      <a:srgbClr val="FFFFFF">
                        <a:lumMod val="50000"/>
                        <a:lumOff val="50000"/>
                      </a:srgbClr>
                    </a:solidFill>
                    <a:effectLst/>
                    <a:uLnTx/>
                    <a:uFillTx/>
                    <a:ea typeface="Arial" charset="0"/>
                    <a:cs typeface="Aparajita" panose="02020603050405020304" pitchFamily="18" charset="0"/>
                  </a:rPr>
                  <a:t>First, delete the existing icon to reset the photo placeholder functionality.</a:t>
                </a:r>
              </a:p>
            </p:txBody>
          </p:sp>
          <p:sp>
            <p:nvSpPr>
              <p:cNvPr id="35" name="TextBox 34">
                <a:extLst>
                  <a:ext uri="{FF2B5EF4-FFF2-40B4-BE49-F238E27FC236}">
                    <a16:creationId xmlns:a16="http://schemas.microsoft.com/office/drawing/2014/main" id="{792CD33D-4A40-3353-AEB5-343C73AA5C37}"/>
                  </a:ext>
                </a:extLst>
              </p:cNvPr>
              <p:cNvSpPr txBox="1"/>
              <p:nvPr userDrawn="1"/>
            </p:nvSpPr>
            <p:spPr>
              <a:xfrm>
                <a:off x="9713479" y="7056726"/>
                <a:ext cx="2422981" cy="138499"/>
              </a:xfrm>
              <a:prstGeom prst="rect">
                <a:avLst/>
              </a:prstGeom>
            </p:spPr>
            <p:txBody>
              <a:bodyPr vert="horz" wrap="square" lIns="0" tIns="0" rIns="0" bIns="0" rtlCol="0" anchor="t">
                <a:spAutoFit/>
              </a:bodyPr>
              <a:lstStyle/>
              <a:p>
                <a:pPr marL="0" marR="0" lvl="0" indent="0" defTabSz="914400" eaLnBrk="1" fontAlgn="auto" latinLnBrk="0" hangingPunct="1">
                  <a:lnSpc>
                    <a:spcPct val="100000"/>
                  </a:lnSpc>
                  <a:spcBef>
                    <a:spcPts val="200"/>
                  </a:spcBef>
                  <a:spcAft>
                    <a:spcPts val="0"/>
                  </a:spcAft>
                  <a:buClrTx/>
                  <a:buSzTx/>
                  <a:buFontTx/>
                  <a:buNone/>
                  <a:tabLst/>
                  <a:defRPr/>
                </a:pPr>
                <a:r>
                  <a:rPr kumimoji="0" lang="en-US" sz="900" b="0" i="0" u="none" strike="noStrike" kern="0" cap="none" spc="0" normalizeH="0" baseline="0" noProof="0">
                    <a:ln>
                      <a:noFill/>
                    </a:ln>
                    <a:solidFill>
                      <a:srgbClr val="FFFFFF">
                        <a:lumMod val="50000"/>
                        <a:lumOff val="50000"/>
                      </a:srgbClr>
                    </a:solidFill>
                    <a:effectLst/>
                    <a:uLnTx/>
                    <a:uFillTx/>
                    <a:ea typeface="Arial" charset="0"/>
                    <a:cs typeface="Aparajita" panose="02020603050405020304" pitchFamily="18" charset="0"/>
                  </a:rPr>
                  <a:t>You can now add a new icon as normal.</a:t>
                </a:r>
              </a:p>
            </p:txBody>
          </p:sp>
          <p:cxnSp>
            <p:nvCxnSpPr>
              <p:cNvPr id="36" name="Straight Connector 35">
                <a:extLst>
                  <a:ext uri="{FF2B5EF4-FFF2-40B4-BE49-F238E27FC236}">
                    <a16:creationId xmlns:a16="http://schemas.microsoft.com/office/drawing/2014/main" id="{8D0CB376-99C4-94BA-CF39-CB6040DF6096}"/>
                  </a:ext>
                </a:extLst>
              </p:cNvPr>
              <p:cNvCxnSpPr>
                <a:cxnSpLocks/>
              </p:cNvCxnSpPr>
              <p:nvPr userDrawn="1"/>
            </p:nvCxnSpPr>
            <p:spPr>
              <a:xfrm>
                <a:off x="9713479" y="5957047"/>
                <a:ext cx="270000" cy="0"/>
              </a:xfrm>
              <a:prstGeom prst="line">
                <a:avLst/>
              </a:prstGeom>
              <a:noFill/>
              <a:ln w="9525" cap="flat" cmpd="sng" algn="ctr">
                <a:solidFill>
                  <a:srgbClr val="833AFF"/>
                </a:solidFill>
                <a:prstDash val="solid"/>
              </a:ln>
              <a:effectLst/>
            </p:spPr>
          </p:cxnSp>
          <p:sp>
            <p:nvSpPr>
              <p:cNvPr id="37" name="TextBox 36">
                <a:extLst>
                  <a:ext uri="{FF2B5EF4-FFF2-40B4-BE49-F238E27FC236}">
                    <a16:creationId xmlns:a16="http://schemas.microsoft.com/office/drawing/2014/main" id="{5C8BADC1-8AD4-A9C6-6992-8A3CBF399C7E}"/>
                  </a:ext>
                </a:extLst>
              </p:cNvPr>
              <p:cNvSpPr txBox="1"/>
              <p:nvPr userDrawn="1"/>
            </p:nvSpPr>
            <p:spPr>
              <a:xfrm>
                <a:off x="9919213" y="5297596"/>
                <a:ext cx="272091" cy="153888"/>
              </a:xfrm>
              <a:prstGeom prst="rect">
                <a:avLst/>
              </a:prstGeom>
            </p:spPr>
            <p:txBody>
              <a:bodyPr vert="horz" wrap="square" lIns="0" tIns="0" rIns="0" bIns="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all" spc="150" normalizeH="0" baseline="0" noProof="0">
                    <a:ln>
                      <a:noFill/>
                    </a:ln>
                    <a:solidFill>
                      <a:srgbClr val="FFFFFF"/>
                    </a:solidFill>
                    <a:effectLst/>
                    <a:uLnTx/>
                    <a:uFillTx/>
                  </a:rPr>
                  <a:t>TIP</a:t>
                </a:r>
              </a:p>
            </p:txBody>
          </p:sp>
        </p:grpSp>
      </p:grpSp>
      <p:sp>
        <p:nvSpPr>
          <p:cNvPr id="43" name="TextBox 42">
            <a:extLst>
              <a:ext uri="{FF2B5EF4-FFF2-40B4-BE49-F238E27FC236}">
                <a16:creationId xmlns:a16="http://schemas.microsoft.com/office/drawing/2014/main" id="{760DBA6B-DE9D-AE45-238E-FC9603DD6DEA}"/>
              </a:ext>
            </a:extLst>
          </p:cNvPr>
          <p:cNvSpPr txBox="1"/>
          <p:nvPr userDrawn="1"/>
        </p:nvSpPr>
        <p:spPr>
          <a:xfrm>
            <a:off x="11676063" y="6371918"/>
            <a:ext cx="376236" cy="153055"/>
          </a:xfrm>
          <a:prstGeom prst="rect">
            <a:avLst/>
          </a:prstGeom>
        </p:spPr>
        <p:txBody>
          <a:bodyPr vert="horz" wrap="square" lIns="18288" tIns="0" rIns="18288" bIns="9144" rtlCol="0" anchor="b">
            <a:spAutoFit/>
          </a:bodyPr>
          <a:lstStyle>
            <a:defPPr>
              <a:defRPr lang="en-US"/>
            </a:defPPr>
            <a:lvl1pPr>
              <a:defRPr sz="800">
                <a:solidFill>
                  <a:schemeClr val="tx1">
                    <a:tint val="75000"/>
                  </a:schemeClr>
                </a:solidFill>
              </a:defRPr>
            </a:lvl1pPr>
          </a:lstStyle>
          <a:p>
            <a:pPr marL="0" lvl="0" algn="l" defTabSz="914400" rtl="0" eaLnBrk="1" latinLnBrk="0" hangingPunct="1">
              <a:lnSpc>
                <a:spcPct val="125000"/>
              </a:lnSpc>
            </a:pPr>
            <a:fld id="{B01BFD70-D99E-427C-A01B-19B2BB56A3C8}" type="slidenum">
              <a:rPr lang="en-US" sz="800" kern="1200" smtClean="0">
                <a:solidFill>
                  <a:schemeClr val="accent6">
                    <a:lumMod val="50000"/>
                  </a:schemeClr>
                </a:solidFill>
                <a:latin typeface="+mn-lt"/>
                <a:ea typeface="+mn-ea"/>
                <a:cs typeface="+mn-cs"/>
              </a:rPr>
              <a:pPr marL="0" lvl="0" algn="l" defTabSz="914400" rtl="0" eaLnBrk="1" latinLnBrk="0" hangingPunct="1">
                <a:lnSpc>
                  <a:spcPct val="125000"/>
                </a:lnSpc>
              </a:pPr>
              <a:t>‹#›</a:t>
            </a:fld>
            <a:endParaRPr lang="en-US" sz="800" kern="1200">
              <a:solidFill>
                <a:schemeClr val="accent6">
                  <a:lumMod val="50000"/>
                </a:schemeClr>
              </a:solidFill>
              <a:latin typeface="+mn-lt"/>
              <a:ea typeface="+mn-ea"/>
              <a:cs typeface="+mn-cs"/>
            </a:endParaRPr>
          </a:p>
        </p:txBody>
      </p:sp>
      <p:sp>
        <p:nvSpPr>
          <p:cNvPr id="44" name="TextBox 43">
            <a:extLst>
              <a:ext uri="{FF2B5EF4-FFF2-40B4-BE49-F238E27FC236}">
                <a16:creationId xmlns:a16="http://schemas.microsoft.com/office/drawing/2014/main" id="{C19F306B-EE14-1634-A7EA-9BC48C60BD9F}"/>
              </a:ext>
            </a:extLst>
          </p:cNvPr>
          <p:cNvSpPr txBox="1"/>
          <p:nvPr userDrawn="1"/>
        </p:nvSpPr>
        <p:spPr>
          <a:xfrm>
            <a:off x="6773075" y="6396526"/>
            <a:ext cx="4765549"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800" kern="1200" baseline="0">
                <a:solidFill>
                  <a:schemeClr val="accent6">
                    <a:lumMod val="50000"/>
                  </a:schemeClr>
                </a:solidFill>
                <a:latin typeface="+mn-lt"/>
                <a:ea typeface="+mn-ea"/>
                <a:cs typeface="+mn-cs"/>
              </a:rPr>
              <a:t>Confidential – Qualcomm Technologies, Inc. and/or its affiliated companies – May Contain Trade Secrets</a:t>
            </a:r>
          </a:p>
        </p:txBody>
      </p:sp>
    </p:spTree>
    <p:extLst>
      <p:ext uri="{BB962C8B-B14F-4D97-AF65-F5344CB8AC3E}">
        <p14:creationId xmlns:p14="http://schemas.microsoft.com/office/powerpoint/2010/main" val="3851210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3">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wo Column_Light Grey (No Icon)">
    <p:bg>
      <p:bgPr>
        <a:solidFill>
          <a:srgbClr val="EFF1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DF7D16-FB5B-A236-3D0F-5BF142E7C0B8}"/>
              </a:ext>
            </a:extLst>
          </p:cNvPr>
          <p:cNvSpPr>
            <a:spLocks noGrp="1"/>
          </p:cNvSpPr>
          <p:nvPr>
            <p:ph type="title" hasCustomPrompt="1"/>
          </p:nvPr>
        </p:nvSpPr>
        <p:spPr>
          <a:xfrm>
            <a:off x="515938" y="628016"/>
            <a:ext cx="11160126" cy="647700"/>
          </a:xfrm>
        </p:spPr>
        <p:txBody>
          <a:bodyPr/>
          <a:lstStyle>
            <a:lvl1pPr algn="l" defTabSz="914400" rtl="0" eaLnBrk="1" latinLnBrk="0" hangingPunct="1">
              <a:lnSpc>
                <a:spcPct val="85000"/>
              </a:lnSpc>
              <a:spcBef>
                <a:spcPct val="0"/>
              </a:spcBef>
              <a:buNone/>
              <a:defRPr lang="en-CA" sz="2800" kern="2000" spc="-50" baseline="0" dirty="0">
                <a:solidFill>
                  <a:schemeClr val="accent1"/>
                </a:solidFill>
                <a:latin typeface="+mj-lt"/>
                <a:ea typeface="+mj-ea"/>
                <a:cs typeface="+mj-cs"/>
              </a:defRPr>
            </a:lvl1pPr>
          </a:lstStyle>
          <a:p>
            <a:r>
              <a:rPr lang="en-US"/>
              <a:t>Two column layout</a:t>
            </a:r>
            <a:br>
              <a:rPr lang="en-US"/>
            </a:br>
            <a:r>
              <a:rPr lang="en-US"/>
              <a:t>Title 2 lines maximum</a:t>
            </a:r>
            <a:endParaRPr lang="en-CA"/>
          </a:p>
        </p:txBody>
      </p:sp>
      <p:sp>
        <p:nvSpPr>
          <p:cNvPr id="11" name="Text Placeholder 22">
            <a:extLst>
              <a:ext uri="{FF2B5EF4-FFF2-40B4-BE49-F238E27FC236}">
                <a16:creationId xmlns:a16="http://schemas.microsoft.com/office/drawing/2014/main" id="{702446A2-99D5-4B8F-3663-6D6D7C0900E3}"/>
              </a:ext>
            </a:extLst>
          </p:cNvPr>
          <p:cNvSpPr>
            <a:spLocks noGrp="1"/>
          </p:cNvSpPr>
          <p:nvPr>
            <p:ph type="body" sz="quarter" idx="27" hasCustomPrompt="1"/>
          </p:nvPr>
        </p:nvSpPr>
        <p:spPr>
          <a:xfrm>
            <a:off x="531810" y="1706497"/>
            <a:ext cx="5419727" cy="905188"/>
          </a:xfrm>
          <a:prstGeom prst="callout1">
            <a:avLst>
              <a:gd name="adj1" fmla="val 93708"/>
              <a:gd name="adj2" fmla="val -69"/>
              <a:gd name="adj3" fmla="val 93686"/>
              <a:gd name="adj4" fmla="val 11746"/>
            </a:avLst>
          </a:prstGeom>
          <a:ln w="31750">
            <a:solidFill>
              <a:schemeClr val="accent1"/>
            </a:solidFill>
          </a:ln>
        </p:spPr>
        <p:txBody>
          <a:bodyPr wrap="square" bIns="180000" anchor="b">
            <a:noAutofit/>
          </a:bodyPr>
          <a:lstStyle>
            <a:lvl1pPr marL="0" indent="0">
              <a:lnSpc>
                <a:spcPct val="85000"/>
              </a:lnSpc>
              <a:spcBef>
                <a:spcPts val="0"/>
              </a:spcBef>
              <a:spcAft>
                <a:spcPts val="0"/>
              </a:spcAft>
              <a:buNone/>
              <a:defRPr lang="en-US" sz="2200" kern="1200" spc="-20" baseline="0" dirty="0">
                <a:solidFill>
                  <a:schemeClr val="accent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br>
              <a:rPr lang="en-US"/>
            </a:br>
            <a:r>
              <a:rPr lang="en-US"/>
              <a:t>2 lines maximum</a:t>
            </a:r>
          </a:p>
        </p:txBody>
      </p:sp>
      <p:sp>
        <p:nvSpPr>
          <p:cNvPr id="7" name="Text Placeholder 16">
            <a:extLst>
              <a:ext uri="{FF2B5EF4-FFF2-40B4-BE49-F238E27FC236}">
                <a16:creationId xmlns:a16="http://schemas.microsoft.com/office/drawing/2014/main" id="{3A1602AA-A8D3-DBB9-03DE-82B0711162CD}"/>
              </a:ext>
            </a:extLst>
          </p:cNvPr>
          <p:cNvSpPr>
            <a:spLocks noGrp="1"/>
          </p:cNvSpPr>
          <p:nvPr>
            <p:ph type="body" sz="quarter" idx="15" hasCustomPrompt="1"/>
          </p:nvPr>
        </p:nvSpPr>
        <p:spPr>
          <a:xfrm>
            <a:off x="531812" y="2868418"/>
            <a:ext cx="5429386" cy="2508379"/>
          </a:xfrm>
        </p:spPr>
        <p:txBody>
          <a:bodyPr wrap="square">
            <a:noAutofit/>
          </a:bodyPr>
          <a:lstStyle>
            <a:lvl1pPr marL="0" indent="0">
              <a:lnSpc>
                <a:spcPct val="100000"/>
              </a:lnSpc>
              <a:spcBef>
                <a:spcPts val="0"/>
              </a:spcBef>
              <a:spcAft>
                <a:spcPts val="400"/>
              </a:spcAft>
              <a:buNone/>
              <a:defRPr lang="en-US" sz="1600" kern="1200" baseline="0" dirty="0">
                <a:solidFill>
                  <a:schemeClr val="tx1"/>
                </a:solidFill>
                <a:latin typeface="+mn-lt"/>
                <a:ea typeface="+mn-ea"/>
                <a:cs typeface="+mn-cs"/>
              </a:defRPr>
            </a:lvl1pPr>
          </a:lstStyle>
          <a:p>
            <a:pPr marL="0" lvl="0" indent="0" algn="l" defTabSz="914400" rtl="0" eaLnBrk="1" latinLnBrk="0" hangingPunct="1">
              <a:lnSpc>
                <a:spcPct val="100000"/>
              </a:lnSpc>
              <a:spcBef>
                <a:spcPts val="0"/>
              </a:spcBef>
              <a:spcAft>
                <a:spcPts val="400"/>
              </a:spcAft>
              <a:buClrTx/>
              <a:buFont typeface="Arial" panose="020B0604020202020204" pitchFamily="34" charset="0"/>
              <a:buNone/>
            </a:pPr>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a:p>
            <a:pPr marL="0" lvl="0" indent="0" algn="l" defTabSz="914400" rtl="0" eaLnBrk="1" latinLnBrk="0" hangingPunct="1">
              <a:lnSpc>
                <a:spcPct val="100000"/>
              </a:lnSpc>
              <a:spcBef>
                <a:spcPts val="0"/>
              </a:spcBef>
              <a:spcAft>
                <a:spcPts val="400"/>
              </a:spcAft>
              <a:buClrTx/>
              <a:buFont typeface="Arial" panose="020B0604020202020204" pitchFamily="34" charset="0"/>
              <a:buNone/>
            </a:pPr>
            <a:r>
              <a:rPr lang="en-US"/>
              <a:t>Nunc </a:t>
            </a:r>
            <a:r>
              <a:rPr lang="en-US" err="1"/>
              <a:t>viverra</a:t>
            </a:r>
            <a:r>
              <a:rPr lang="en-US"/>
              <a:t> </a:t>
            </a:r>
            <a:r>
              <a:rPr lang="en-US" err="1"/>
              <a:t>imperdiet</a:t>
            </a:r>
            <a:r>
              <a:rPr lang="en-US"/>
              <a:t> </a:t>
            </a:r>
            <a:r>
              <a:rPr lang="en-US" err="1"/>
              <a:t>enim</a:t>
            </a:r>
            <a:r>
              <a:rPr lang="en-US"/>
              <a:t>. </a:t>
            </a:r>
            <a:r>
              <a:rPr lang="en-US" err="1"/>
              <a:t>Fusce</a:t>
            </a:r>
            <a:r>
              <a:rPr lang="en-US"/>
              <a:t> est. </a:t>
            </a:r>
            <a:r>
              <a:rPr lang="en-US" err="1"/>
              <a:t>Vivamus</a:t>
            </a:r>
            <a:r>
              <a:rPr lang="en-US"/>
              <a:t> a </a:t>
            </a:r>
            <a:r>
              <a:rPr lang="en-US" err="1"/>
              <a:t>tellus</a:t>
            </a:r>
            <a:endParaRPr lang="en-US"/>
          </a:p>
          <a:p>
            <a:pPr marL="0" lvl="0" indent="0" algn="l" defTabSz="914400" rtl="0" eaLnBrk="1" latinLnBrk="0" hangingPunct="1">
              <a:lnSpc>
                <a:spcPct val="100000"/>
              </a:lnSpc>
              <a:spcBef>
                <a:spcPts val="0"/>
              </a:spcBef>
              <a:spcAft>
                <a:spcPts val="400"/>
              </a:spcAft>
              <a:buClrTx/>
              <a:buFont typeface="Arial" panose="020B0604020202020204" pitchFamily="34" charset="0"/>
              <a:buNone/>
            </a:pP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fames ac </a:t>
            </a:r>
            <a:r>
              <a:rPr lang="en-US" err="1"/>
              <a:t>turpis</a:t>
            </a:r>
            <a:r>
              <a:rPr lang="en-US"/>
              <a:t> </a:t>
            </a:r>
            <a:r>
              <a:rPr lang="en-US" err="1"/>
              <a:t>egestas</a:t>
            </a:r>
            <a:r>
              <a:rPr lang="en-US"/>
              <a:t>. Proin pharetra </a:t>
            </a:r>
            <a:r>
              <a:rPr lang="en-US" err="1"/>
              <a:t>nonummy</a:t>
            </a:r>
            <a:r>
              <a:rPr lang="en-US"/>
              <a:t> </a:t>
            </a:r>
            <a:r>
              <a:rPr lang="en-US" err="1"/>
              <a:t>pede</a:t>
            </a:r>
            <a:r>
              <a:rPr lang="en-US"/>
              <a:t>. </a:t>
            </a:r>
            <a:r>
              <a:rPr lang="en-US" err="1"/>
              <a:t>Mauris</a:t>
            </a:r>
            <a:r>
              <a:rPr lang="en-US"/>
              <a:t> et </a:t>
            </a:r>
            <a:r>
              <a:rPr lang="en-US" err="1"/>
              <a:t>orci</a:t>
            </a:r>
            <a:r>
              <a:rPr lang="en-US"/>
              <a:t>.</a:t>
            </a:r>
          </a:p>
        </p:txBody>
      </p:sp>
      <p:sp>
        <p:nvSpPr>
          <p:cNvPr id="2" name="Footer Placeholder 1">
            <a:extLst>
              <a:ext uri="{FF2B5EF4-FFF2-40B4-BE49-F238E27FC236}">
                <a16:creationId xmlns:a16="http://schemas.microsoft.com/office/drawing/2014/main" id="{A85A980C-84E3-2D1C-3C83-37EF671921AD}"/>
              </a:ext>
            </a:extLst>
          </p:cNvPr>
          <p:cNvSpPr>
            <a:spLocks noGrp="1"/>
          </p:cNvSpPr>
          <p:nvPr>
            <p:ph type="ftr" sz="quarter" idx="32"/>
          </p:nvPr>
        </p:nvSpPr>
        <p:spPr/>
        <p:txBody>
          <a:bodyPr/>
          <a:lstStyle>
            <a:lvl1pPr>
              <a:defRPr>
                <a:solidFill>
                  <a:schemeClr val="accent6">
                    <a:lumMod val="50000"/>
                  </a:schemeClr>
                </a:solidFill>
              </a:defRPr>
            </a:lvl1pPr>
          </a:lstStyle>
          <a:p>
            <a:endParaRPr lang="en-CA"/>
          </a:p>
        </p:txBody>
      </p:sp>
      <p:sp>
        <p:nvSpPr>
          <p:cNvPr id="10" name="Text Placeholder 22">
            <a:extLst>
              <a:ext uri="{FF2B5EF4-FFF2-40B4-BE49-F238E27FC236}">
                <a16:creationId xmlns:a16="http://schemas.microsoft.com/office/drawing/2014/main" id="{5DE8ED68-428F-47DF-6FEA-AE7FB9D8D15D}"/>
              </a:ext>
            </a:extLst>
          </p:cNvPr>
          <p:cNvSpPr>
            <a:spLocks noGrp="1"/>
          </p:cNvSpPr>
          <p:nvPr>
            <p:ph type="body" sz="quarter" idx="34" hasCustomPrompt="1"/>
          </p:nvPr>
        </p:nvSpPr>
        <p:spPr>
          <a:xfrm>
            <a:off x="6240018" y="1706497"/>
            <a:ext cx="5419727" cy="905188"/>
          </a:xfrm>
          <a:prstGeom prst="callout1">
            <a:avLst>
              <a:gd name="adj1" fmla="val 93708"/>
              <a:gd name="adj2" fmla="val -69"/>
              <a:gd name="adj3" fmla="val 93686"/>
              <a:gd name="adj4" fmla="val 11746"/>
            </a:avLst>
          </a:prstGeom>
          <a:ln w="31750">
            <a:solidFill>
              <a:schemeClr val="accent1"/>
            </a:solidFill>
          </a:ln>
        </p:spPr>
        <p:txBody>
          <a:bodyPr wrap="square" bIns="180000" anchor="b">
            <a:noAutofit/>
          </a:bodyPr>
          <a:lstStyle>
            <a:lvl1pPr marL="0" indent="0">
              <a:lnSpc>
                <a:spcPct val="85000"/>
              </a:lnSpc>
              <a:spcBef>
                <a:spcPts val="0"/>
              </a:spcBef>
              <a:spcAft>
                <a:spcPts val="0"/>
              </a:spcAft>
              <a:buNone/>
              <a:defRPr lang="en-US" sz="2200" kern="1200" spc="-20" baseline="0" dirty="0">
                <a:solidFill>
                  <a:schemeClr val="accent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br>
              <a:rPr lang="en-US"/>
            </a:br>
            <a:r>
              <a:rPr lang="en-US"/>
              <a:t>2 lines maximum</a:t>
            </a:r>
          </a:p>
        </p:txBody>
      </p:sp>
      <p:sp>
        <p:nvSpPr>
          <p:cNvPr id="12" name="Text Placeholder 16">
            <a:extLst>
              <a:ext uri="{FF2B5EF4-FFF2-40B4-BE49-F238E27FC236}">
                <a16:creationId xmlns:a16="http://schemas.microsoft.com/office/drawing/2014/main" id="{324B9E31-F60C-0248-1D39-D3565D40F967}"/>
              </a:ext>
            </a:extLst>
          </p:cNvPr>
          <p:cNvSpPr>
            <a:spLocks noGrp="1"/>
          </p:cNvSpPr>
          <p:nvPr>
            <p:ph type="body" sz="quarter" idx="35" hasCustomPrompt="1"/>
          </p:nvPr>
        </p:nvSpPr>
        <p:spPr>
          <a:xfrm>
            <a:off x="6240018" y="2868418"/>
            <a:ext cx="5429386" cy="2508379"/>
          </a:xfrm>
        </p:spPr>
        <p:txBody>
          <a:bodyPr wrap="square">
            <a:noAutofit/>
          </a:bodyPr>
          <a:lstStyle>
            <a:lvl1pPr marL="0" indent="0">
              <a:lnSpc>
                <a:spcPct val="100000"/>
              </a:lnSpc>
              <a:spcBef>
                <a:spcPts val="0"/>
              </a:spcBef>
              <a:spcAft>
                <a:spcPts val="400"/>
              </a:spcAft>
              <a:buNone/>
              <a:defRPr lang="en-US" sz="1600" kern="1200" baseline="0" dirty="0">
                <a:solidFill>
                  <a:schemeClr val="tx1"/>
                </a:solidFill>
                <a:latin typeface="+mn-lt"/>
                <a:ea typeface="+mn-ea"/>
                <a:cs typeface="+mn-cs"/>
              </a:defRPr>
            </a:lvl1pPr>
          </a:lstStyle>
          <a:p>
            <a:pPr marL="0" lvl="0" indent="0" algn="l" defTabSz="914400" rtl="0" eaLnBrk="1" latinLnBrk="0" hangingPunct="1">
              <a:lnSpc>
                <a:spcPct val="100000"/>
              </a:lnSpc>
              <a:spcBef>
                <a:spcPts val="0"/>
              </a:spcBef>
              <a:spcAft>
                <a:spcPts val="400"/>
              </a:spcAft>
              <a:buClrTx/>
              <a:buFont typeface="Arial" panose="020B0604020202020204" pitchFamily="34" charset="0"/>
              <a:buNone/>
            </a:pPr>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a:p>
            <a:pPr marL="0" lvl="0" indent="0" algn="l" defTabSz="914400" rtl="0" eaLnBrk="1" latinLnBrk="0" hangingPunct="1">
              <a:lnSpc>
                <a:spcPct val="100000"/>
              </a:lnSpc>
              <a:spcBef>
                <a:spcPts val="0"/>
              </a:spcBef>
              <a:spcAft>
                <a:spcPts val="400"/>
              </a:spcAft>
              <a:buClrTx/>
              <a:buFont typeface="Arial" panose="020B0604020202020204" pitchFamily="34" charset="0"/>
              <a:buNone/>
            </a:pPr>
            <a:r>
              <a:rPr lang="en-US"/>
              <a:t>Nunc </a:t>
            </a:r>
            <a:r>
              <a:rPr lang="en-US" err="1"/>
              <a:t>viverra</a:t>
            </a:r>
            <a:r>
              <a:rPr lang="en-US"/>
              <a:t> </a:t>
            </a:r>
            <a:r>
              <a:rPr lang="en-US" err="1"/>
              <a:t>imperdiet</a:t>
            </a:r>
            <a:r>
              <a:rPr lang="en-US"/>
              <a:t> </a:t>
            </a:r>
            <a:r>
              <a:rPr lang="en-US" err="1"/>
              <a:t>enim</a:t>
            </a:r>
            <a:r>
              <a:rPr lang="en-US"/>
              <a:t>. </a:t>
            </a:r>
            <a:r>
              <a:rPr lang="en-US" err="1"/>
              <a:t>Fusce</a:t>
            </a:r>
            <a:r>
              <a:rPr lang="en-US"/>
              <a:t> est. </a:t>
            </a:r>
            <a:r>
              <a:rPr lang="en-US" err="1"/>
              <a:t>Vivamus</a:t>
            </a:r>
            <a:r>
              <a:rPr lang="en-US"/>
              <a:t> a </a:t>
            </a:r>
            <a:r>
              <a:rPr lang="en-US" err="1"/>
              <a:t>tellus</a:t>
            </a:r>
            <a:endParaRPr lang="en-US"/>
          </a:p>
          <a:p>
            <a:pPr marL="0" lvl="0" indent="0" algn="l" defTabSz="914400" rtl="0" eaLnBrk="1" latinLnBrk="0" hangingPunct="1">
              <a:lnSpc>
                <a:spcPct val="100000"/>
              </a:lnSpc>
              <a:spcBef>
                <a:spcPts val="0"/>
              </a:spcBef>
              <a:spcAft>
                <a:spcPts val="400"/>
              </a:spcAft>
              <a:buClrTx/>
              <a:buFont typeface="Arial" panose="020B0604020202020204" pitchFamily="34" charset="0"/>
              <a:buNone/>
            </a:pP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fames ac </a:t>
            </a:r>
            <a:r>
              <a:rPr lang="en-US" err="1"/>
              <a:t>turpis</a:t>
            </a:r>
            <a:r>
              <a:rPr lang="en-US"/>
              <a:t> </a:t>
            </a:r>
            <a:r>
              <a:rPr lang="en-US" err="1"/>
              <a:t>egestas</a:t>
            </a:r>
            <a:r>
              <a:rPr lang="en-US"/>
              <a:t>. Proin pharetra </a:t>
            </a:r>
            <a:r>
              <a:rPr lang="en-US" err="1"/>
              <a:t>nonummy</a:t>
            </a:r>
            <a:r>
              <a:rPr lang="en-US"/>
              <a:t> </a:t>
            </a:r>
            <a:r>
              <a:rPr lang="en-US" err="1"/>
              <a:t>pede</a:t>
            </a:r>
            <a:r>
              <a:rPr lang="en-US"/>
              <a:t>. </a:t>
            </a:r>
            <a:r>
              <a:rPr lang="en-US" err="1"/>
              <a:t>Mauris</a:t>
            </a:r>
            <a:r>
              <a:rPr lang="en-US"/>
              <a:t> et </a:t>
            </a:r>
            <a:r>
              <a:rPr lang="en-US" err="1"/>
              <a:t>orci</a:t>
            </a:r>
            <a:r>
              <a:rPr lang="en-US"/>
              <a:t>.</a:t>
            </a:r>
          </a:p>
        </p:txBody>
      </p:sp>
      <p:grpSp>
        <p:nvGrpSpPr>
          <p:cNvPr id="4" name="Group 3">
            <a:extLst>
              <a:ext uri="{FF2B5EF4-FFF2-40B4-BE49-F238E27FC236}">
                <a16:creationId xmlns:a16="http://schemas.microsoft.com/office/drawing/2014/main" id="{E73B40A2-055E-A2B0-BFF2-3F99C06D5A4B}"/>
              </a:ext>
            </a:extLst>
          </p:cNvPr>
          <p:cNvGrpSpPr/>
          <p:nvPr userDrawn="1"/>
        </p:nvGrpSpPr>
        <p:grpSpPr>
          <a:xfrm>
            <a:off x="12290489" y="-1"/>
            <a:ext cx="2910882" cy="6858001"/>
            <a:chOff x="12290489" y="-1"/>
            <a:chExt cx="2910882" cy="6858001"/>
          </a:xfrm>
        </p:grpSpPr>
        <p:sp>
          <p:nvSpPr>
            <p:cNvPr id="5" name="Rectangle 4">
              <a:extLst>
                <a:ext uri="{FF2B5EF4-FFF2-40B4-BE49-F238E27FC236}">
                  <a16:creationId xmlns:a16="http://schemas.microsoft.com/office/drawing/2014/main" id="{EDEE752C-E1A4-F697-78F4-D3A984FA9AFE}"/>
                </a:ext>
              </a:extLst>
            </p:cNvPr>
            <p:cNvSpPr/>
            <p:nvPr userDrawn="1"/>
          </p:nvSpPr>
          <p:spPr>
            <a:xfrm>
              <a:off x="12290489" y="-1"/>
              <a:ext cx="2735151" cy="6858001"/>
            </a:xfrm>
            <a:prstGeom prst="rect">
              <a:avLst/>
            </a:prstGeom>
            <a:solidFill>
              <a:srgbClr val="EFF1F5"/>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ptos" panose="02110004020202020204"/>
                <a:ea typeface="+mn-ea"/>
                <a:cs typeface="Aparajita" panose="02020603050405020304" pitchFamily="18" charset="0"/>
              </a:endParaRPr>
            </a:p>
          </p:txBody>
        </p:sp>
        <p:sp>
          <p:nvSpPr>
            <p:cNvPr id="13" name="TextBox 12">
              <a:extLst>
                <a:ext uri="{FF2B5EF4-FFF2-40B4-BE49-F238E27FC236}">
                  <a16:creationId xmlns:a16="http://schemas.microsoft.com/office/drawing/2014/main" id="{D6F854B4-791D-298D-82F6-F1E540D94D45}"/>
                </a:ext>
              </a:extLst>
            </p:cNvPr>
            <p:cNvSpPr txBox="1"/>
            <p:nvPr userDrawn="1"/>
          </p:nvSpPr>
          <p:spPr>
            <a:xfrm>
              <a:off x="12449814" y="173148"/>
              <a:ext cx="1455527" cy="169277"/>
            </a:xfrm>
            <a:prstGeom prst="rect">
              <a:avLst/>
            </a:prstGeom>
          </p:spPr>
          <p:txBody>
            <a:bodyPr vert="horz" wrap="none" lIns="0" tIns="0" rIns="0" bIns="0" rtlCol="0" anchor="t">
              <a:spAutoFit/>
            </a:bodyPr>
            <a:lstStyle>
              <a:defPPr>
                <a:defRPr lang="en-US"/>
              </a:defPPr>
              <a:lvl1pPr>
                <a:defRPr sz="1100">
                  <a:solidFill>
                    <a:schemeClr val="accent2"/>
                  </a:solidFill>
                  <a:latin typeface="Arial" charset="0"/>
                  <a:ea typeface="Arial" charset="0"/>
                  <a:cs typeface="Arial"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HOW TO ADD AN ICON</a:t>
              </a:r>
            </a:p>
          </p:txBody>
        </p:sp>
        <p:cxnSp>
          <p:nvCxnSpPr>
            <p:cNvPr id="14" name="Straight Connector 13">
              <a:extLst>
                <a:ext uri="{FF2B5EF4-FFF2-40B4-BE49-F238E27FC236}">
                  <a16:creationId xmlns:a16="http://schemas.microsoft.com/office/drawing/2014/main" id="{267F22F2-E4EE-CEDC-B460-36FA6E7CD5C5}"/>
                </a:ext>
              </a:extLst>
            </p:cNvPr>
            <p:cNvCxnSpPr>
              <a:cxnSpLocks/>
            </p:cNvCxnSpPr>
            <p:nvPr userDrawn="1"/>
          </p:nvCxnSpPr>
          <p:spPr>
            <a:xfrm>
              <a:off x="12449814" y="423012"/>
              <a:ext cx="270000" cy="0"/>
            </a:xfrm>
            <a:prstGeom prst="line">
              <a:avLst/>
            </a:prstGeom>
            <a:noFill/>
            <a:ln w="19050" cap="flat" cmpd="sng" algn="ctr">
              <a:solidFill>
                <a:srgbClr val="2A2AEA"/>
              </a:solidFill>
              <a:prstDash val="solid"/>
            </a:ln>
            <a:effectLst/>
          </p:spPr>
        </p:cxnSp>
        <p:sp>
          <p:nvSpPr>
            <p:cNvPr id="15" name="TextBox 14">
              <a:extLst>
                <a:ext uri="{FF2B5EF4-FFF2-40B4-BE49-F238E27FC236}">
                  <a16:creationId xmlns:a16="http://schemas.microsoft.com/office/drawing/2014/main" id="{85789A14-1EA0-EF0D-54AF-B13D8339D387}"/>
                </a:ext>
              </a:extLst>
            </p:cNvPr>
            <p:cNvSpPr txBox="1"/>
            <p:nvPr userDrawn="1"/>
          </p:nvSpPr>
          <p:spPr>
            <a:xfrm>
              <a:off x="12614407" y="1281322"/>
              <a:ext cx="2297338" cy="606192"/>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marR="0" lvl="0" indent="0" defTabSz="914400" eaLnBrk="1" fontAlgn="auto" latinLnBrk="0" hangingPunct="1">
                <a:lnSpc>
                  <a:spcPct val="100000"/>
                </a:lnSpc>
                <a:spcBef>
                  <a:spcPts val="900"/>
                </a:spcBef>
                <a:spcAft>
                  <a:spcPts val="300"/>
                </a:spcAft>
                <a:buClrTx/>
                <a:buSzTx/>
                <a:buFont typeface="Arial" panose="020B0604020202020204" pitchFamily="34" charset="0"/>
                <a:buNone/>
                <a:tabLst/>
                <a:defRPr/>
              </a:pPr>
              <a:r>
                <a:rPr kumimoji="0" lang="en-US" sz="600" b="1" i="0" u="none" strike="noStrike" kern="0" cap="all" spc="20" normalizeH="0" baseline="0" noProof="0">
                  <a:ln>
                    <a:noFill/>
                  </a:ln>
                  <a:solidFill>
                    <a:srgbClr val="000000"/>
                  </a:solidFill>
                  <a:effectLst/>
                  <a:uLnTx/>
                  <a:uFillTx/>
                  <a:latin typeface="Aptos" panose="020B0004020202020204" pitchFamily="34" charset="0"/>
                  <a:cs typeface="Aparajita" panose="02020603050405020304" pitchFamily="18" charset="0"/>
                </a:rPr>
                <a:t>Method 1: </a:t>
              </a:r>
              <a:r>
                <a:rPr kumimoji="0" lang="en-US" sz="600" b="0" i="0" u="none" strike="noStrike" kern="0" cap="all" spc="20" normalizeH="0" baseline="0" noProof="0">
                  <a:ln>
                    <a:noFill/>
                  </a:ln>
                  <a:solidFill>
                    <a:srgbClr val="000000"/>
                  </a:solidFill>
                  <a:effectLst/>
                  <a:uLnTx/>
                  <a:uFillTx/>
                  <a:latin typeface="Aptos" panose="020B0004020202020204" pitchFamily="34" charset="0"/>
                  <a:cs typeface="Aparajita" panose="02020603050405020304" pitchFamily="18" charset="0"/>
                </a:rPr>
                <a:t>from file browser</a:t>
              </a:r>
            </a:p>
            <a:p>
              <a:pPr marL="0" marR="0" lvl="1" indent="0" defTabSz="914400" eaLnBrk="1" fontAlgn="auto" latinLnBrk="0" hangingPunct="1">
                <a:lnSpc>
                  <a:spcPct val="90000"/>
                </a:lnSpc>
                <a:spcBef>
                  <a:spcPts val="0"/>
                </a:spcBef>
                <a:spcAft>
                  <a:spcPts val="300"/>
                </a:spcAft>
                <a:buClrTx/>
                <a:buSzTx/>
                <a:buFontTx/>
                <a:buNone/>
                <a:tabLst/>
                <a:defRPr/>
              </a:pPr>
              <a:r>
                <a:rPr kumimoji="0" lang="en-US" sz="105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Drag the icon onto the slide.</a:t>
              </a:r>
            </a:p>
            <a:p>
              <a:pPr marL="0" marR="0" lvl="1" indent="0" defTabSz="914400" eaLnBrk="1" fontAlgn="auto" latinLnBrk="0" hangingPunct="1">
                <a:lnSpc>
                  <a:spcPct val="90000"/>
                </a:lnSpc>
                <a:spcBef>
                  <a:spcPts val="0"/>
                </a:spcBef>
                <a:spcAft>
                  <a:spcPts val="300"/>
                </a:spcAft>
                <a:buClrTx/>
                <a:buSzTx/>
                <a:buFontTx/>
                <a:buNone/>
                <a:tabLst/>
                <a:defRPr/>
              </a:pPr>
              <a:r>
                <a:rPr kumimoji="0" lang="en-US" sz="70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Note: If there are multiple image placeholders on the slide, select the intended placeholder before dragging in the image to let PowerPoint know where you want it.</a:t>
              </a:r>
              <a:endParaRPr kumimoji="0" lang="en-US" sz="100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endParaRPr>
            </a:p>
          </p:txBody>
        </p:sp>
        <p:sp>
          <p:nvSpPr>
            <p:cNvPr id="16" name="TextBox 15">
              <a:extLst>
                <a:ext uri="{FF2B5EF4-FFF2-40B4-BE49-F238E27FC236}">
                  <a16:creationId xmlns:a16="http://schemas.microsoft.com/office/drawing/2014/main" id="{755E332A-EF30-A112-697B-F58A11E2ACD9}"/>
                </a:ext>
              </a:extLst>
            </p:cNvPr>
            <p:cNvSpPr txBox="1">
              <a:spLocks noChangeAspect="1"/>
            </p:cNvSpPr>
            <p:nvPr/>
          </p:nvSpPr>
          <p:spPr>
            <a:xfrm>
              <a:off x="12449814" y="566082"/>
              <a:ext cx="114706" cy="114706"/>
            </a:xfrm>
            <a:prstGeom prst="ellipse">
              <a:avLst/>
            </a:prstGeom>
            <a:solidFill>
              <a:srgbClr val="2A2AEA"/>
            </a:solidFill>
          </p:spPr>
          <p:txBody>
            <a:bodyPr vert="horz"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ea typeface="Arial" charset="0"/>
                  <a:cs typeface="Aparajita" panose="02020603050405020304" pitchFamily="18" charset="0"/>
                </a:rPr>
                <a:t>1</a:t>
              </a:r>
            </a:p>
          </p:txBody>
        </p:sp>
        <p:sp>
          <p:nvSpPr>
            <p:cNvPr id="17" name="TextBox 16">
              <a:extLst>
                <a:ext uri="{FF2B5EF4-FFF2-40B4-BE49-F238E27FC236}">
                  <a16:creationId xmlns:a16="http://schemas.microsoft.com/office/drawing/2014/main" id="{06428AB7-9A66-D178-754C-96C736142CCB}"/>
                </a:ext>
              </a:extLst>
            </p:cNvPr>
            <p:cNvSpPr txBox="1">
              <a:spLocks noChangeAspect="1"/>
            </p:cNvSpPr>
            <p:nvPr/>
          </p:nvSpPr>
          <p:spPr>
            <a:xfrm>
              <a:off x="12449814" y="1018081"/>
              <a:ext cx="114706" cy="114706"/>
            </a:xfrm>
            <a:prstGeom prst="ellipse">
              <a:avLst/>
            </a:prstGeom>
            <a:solidFill>
              <a:srgbClr val="2A2AEA"/>
            </a:solidFill>
          </p:spPr>
          <p:txBody>
            <a:bodyPr vert="horz"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ea typeface="Arial" charset="0"/>
                  <a:cs typeface="Aparajita" panose="02020603050405020304" pitchFamily="18" charset="0"/>
                </a:rPr>
                <a:t>2</a:t>
              </a:r>
            </a:p>
          </p:txBody>
        </p:sp>
        <p:sp>
          <p:nvSpPr>
            <p:cNvPr id="18" name="TextBox 17">
              <a:extLst>
                <a:ext uri="{FF2B5EF4-FFF2-40B4-BE49-F238E27FC236}">
                  <a16:creationId xmlns:a16="http://schemas.microsoft.com/office/drawing/2014/main" id="{50B98DCC-649C-7F0A-8855-3B2ABC32E6D5}"/>
                </a:ext>
              </a:extLst>
            </p:cNvPr>
            <p:cNvSpPr txBox="1"/>
            <p:nvPr userDrawn="1"/>
          </p:nvSpPr>
          <p:spPr>
            <a:xfrm>
              <a:off x="12614406" y="545515"/>
              <a:ext cx="2586965" cy="612988"/>
            </a:xfrm>
            <a:prstGeom prst="rect">
              <a:avLst/>
            </a:prstGeom>
          </p:spPr>
          <p:txBody>
            <a:bodyPr vert="horz" wrap="square" lIns="0" tIns="0" rIns="0" bIns="0" rtlCol="0" anchor="t">
              <a:spAutoFit/>
            </a:bodyPr>
            <a:lstStyle>
              <a:defPPr>
                <a:defRPr lang="en-US"/>
              </a:defPPr>
              <a:lvl1pPr lvl="0">
                <a:spcBef>
                  <a:spcPts val="1000"/>
                </a:spcBef>
                <a:spcAft>
                  <a:spcPts val="300"/>
                </a:spcAft>
                <a:defRPr sz="1050" b="0" cap="none" spc="0" baseline="0">
                  <a:solidFill>
                    <a:schemeClr val="bg1"/>
                  </a:solidFill>
                  <a:latin typeface="Arial" charset="0"/>
                  <a:ea typeface="Arial" charset="0"/>
                  <a:cs typeface="Arial" charset="0"/>
                </a:defRPr>
              </a:lvl1pPr>
              <a:lvl2pPr marL="134938" lvl="1" indent="-131763">
                <a:lnSpc>
                  <a:spcPct val="90000"/>
                </a:lnSpc>
                <a:spcAft>
                  <a:spcPts val="300"/>
                </a:spcAft>
                <a:buFont typeface="Wingdings" pitchFamily="2" charset="2"/>
                <a:buChar char="§"/>
                <a:tabLst/>
                <a:defRPr sz="9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marR="0" lvl="0" indent="0" defTabSz="914400" eaLnBrk="1" fontAlgn="auto" latinLnBrk="0" hangingPunct="1">
                <a:lnSpc>
                  <a:spcPct val="100000"/>
                </a:lnSpc>
                <a:spcBef>
                  <a:spcPts val="700"/>
                </a:spcBef>
                <a:spcAft>
                  <a:spcPts val="300"/>
                </a:spcAft>
                <a:buClrTx/>
                <a:buSzTx/>
                <a:buFontTx/>
                <a:buNone/>
                <a:tabLst/>
                <a:defRPr/>
              </a:pPr>
              <a:r>
                <a:rPr kumimoji="0" lang="en-US" sz="105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Source icon from the </a:t>
              </a:r>
              <a:br>
                <a:rPr kumimoji="0" lang="en-US" sz="105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br>
              <a:r>
                <a:rPr kumimoji="0" lang="en-US" sz="1050" b="0" i="0" u="none" strike="noStrike" kern="0" cap="none" spc="0" normalizeH="0" baseline="0" noProof="0">
                  <a:ln>
                    <a:noFill/>
                  </a:ln>
                  <a:solidFill>
                    <a:srgbClr val="2A2AEA"/>
                  </a:solidFill>
                  <a:effectLst/>
                  <a:uLnTx/>
                  <a:uFillTx/>
                  <a:latin typeface="Aptos" panose="020B0004020202020204" pitchFamily="34" charset="0"/>
                  <a:cs typeface="Aparajita" panose="02020603050405020304" pitchFamily="18" charset="0"/>
                </a:rPr>
                <a:t>Qualcomm Icon Library</a:t>
              </a:r>
            </a:p>
            <a:p>
              <a:pPr marL="0" marR="0" lvl="0" indent="0" defTabSz="914400" eaLnBrk="1" fontAlgn="auto" latinLnBrk="0" hangingPunct="1">
                <a:lnSpc>
                  <a:spcPct val="100000"/>
                </a:lnSpc>
                <a:spcBef>
                  <a:spcPts val="700"/>
                </a:spcBef>
                <a:spcAft>
                  <a:spcPts val="300"/>
                </a:spcAft>
                <a:buClrTx/>
                <a:buSzTx/>
                <a:buFontTx/>
                <a:buNone/>
                <a:tabLst/>
                <a:defRPr/>
              </a:pPr>
              <a:r>
                <a:rPr kumimoji="0" lang="en-US" sz="105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Add the icon to the placeholder.</a:t>
              </a:r>
            </a:p>
          </p:txBody>
        </p:sp>
        <p:sp>
          <p:nvSpPr>
            <p:cNvPr id="19" name="TextBox 18">
              <a:extLst>
                <a:ext uri="{FF2B5EF4-FFF2-40B4-BE49-F238E27FC236}">
                  <a16:creationId xmlns:a16="http://schemas.microsoft.com/office/drawing/2014/main" id="{6DE41E0E-8A18-AA10-9731-51FAC49D5895}"/>
                </a:ext>
              </a:extLst>
            </p:cNvPr>
            <p:cNvSpPr txBox="1"/>
            <p:nvPr userDrawn="1"/>
          </p:nvSpPr>
          <p:spPr>
            <a:xfrm>
              <a:off x="12614407" y="1990969"/>
              <a:ext cx="1981357" cy="605550"/>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marR="0" lvl="0" indent="0" defTabSz="914400" eaLnBrk="1" fontAlgn="auto" latinLnBrk="0" hangingPunct="1">
                <a:lnSpc>
                  <a:spcPct val="100000"/>
                </a:lnSpc>
                <a:spcBef>
                  <a:spcPts val="900"/>
                </a:spcBef>
                <a:spcAft>
                  <a:spcPts val="300"/>
                </a:spcAft>
                <a:buClrTx/>
                <a:buSzTx/>
                <a:buFont typeface="Arial" panose="020B0604020202020204" pitchFamily="34" charset="0"/>
                <a:buNone/>
                <a:tabLst/>
                <a:defRPr/>
              </a:pPr>
              <a:r>
                <a:rPr kumimoji="0" lang="en-US" sz="600" b="1" i="0" u="none" strike="noStrike" kern="0" cap="all" spc="20" normalizeH="0" baseline="0" noProof="0">
                  <a:ln>
                    <a:noFill/>
                  </a:ln>
                  <a:solidFill>
                    <a:srgbClr val="000000"/>
                  </a:solidFill>
                  <a:effectLst/>
                  <a:uLnTx/>
                  <a:uFillTx/>
                  <a:latin typeface="Aptos" panose="020B0004020202020204" pitchFamily="34" charset="0"/>
                  <a:cs typeface="Aparajita" panose="02020603050405020304" pitchFamily="18" charset="0"/>
                </a:rPr>
                <a:t>Method 2: </a:t>
              </a:r>
              <a:r>
                <a:rPr kumimoji="0" lang="en-US" sz="600" b="0" i="0" u="none" strike="noStrike" kern="0" cap="all" spc="20" normalizeH="0" baseline="0" noProof="0">
                  <a:ln>
                    <a:noFill/>
                  </a:ln>
                  <a:solidFill>
                    <a:srgbClr val="000000"/>
                  </a:solidFill>
                  <a:effectLst/>
                  <a:uLnTx/>
                  <a:uFillTx/>
                  <a:latin typeface="Aptos" panose="020B0004020202020204" pitchFamily="34" charset="0"/>
                  <a:cs typeface="Aparajita" panose="02020603050405020304" pitchFamily="18" charset="0"/>
                </a:rPr>
                <a:t>Paste from clipboard</a:t>
              </a:r>
            </a:p>
            <a:p>
              <a:pPr marL="0" marR="0" lvl="1" indent="0" defTabSz="914400" eaLnBrk="1" fontAlgn="auto" latinLnBrk="0" hangingPunct="1">
                <a:lnSpc>
                  <a:spcPct val="90000"/>
                </a:lnSpc>
                <a:spcBef>
                  <a:spcPts val="0"/>
                </a:spcBef>
                <a:spcAft>
                  <a:spcPts val="300"/>
                </a:spcAft>
                <a:buClrTx/>
                <a:buSzTx/>
                <a:buFontTx/>
                <a:buNone/>
                <a:tabLst/>
                <a:defRPr/>
              </a:pPr>
              <a:r>
                <a:rPr kumimoji="0" lang="en-US" sz="105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Select the icon placeholder.</a:t>
              </a:r>
            </a:p>
            <a:p>
              <a:pPr marL="0" marR="0" lvl="1" indent="0" defTabSz="914400" eaLnBrk="1" fontAlgn="auto" latinLnBrk="0" hangingPunct="1">
                <a:lnSpc>
                  <a:spcPct val="90000"/>
                </a:lnSpc>
                <a:spcBef>
                  <a:spcPts val="0"/>
                </a:spcBef>
                <a:spcAft>
                  <a:spcPts val="300"/>
                </a:spcAft>
                <a:buClrTx/>
                <a:buSzTx/>
                <a:buFontTx/>
                <a:buNone/>
                <a:tabLst/>
                <a:defRPr/>
              </a:pPr>
              <a:r>
                <a:rPr kumimoji="0" lang="en-US" sz="105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Right-click or use keyboard shortcuts to paste the icon.</a:t>
              </a:r>
            </a:p>
          </p:txBody>
        </p:sp>
        <p:sp>
          <p:nvSpPr>
            <p:cNvPr id="20" name="TextBox 19">
              <a:extLst>
                <a:ext uri="{FF2B5EF4-FFF2-40B4-BE49-F238E27FC236}">
                  <a16:creationId xmlns:a16="http://schemas.microsoft.com/office/drawing/2014/main" id="{CF48917A-AD97-415A-90D7-5893029BFEED}"/>
                </a:ext>
              </a:extLst>
            </p:cNvPr>
            <p:cNvSpPr txBox="1"/>
            <p:nvPr userDrawn="1"/>
          </p:nvSpPr>
          <p:spPr>
            <a:xfrm>
              <a:off x="12614407" y="2699974"/>
              <a:ext cx="2297338" cy="421654"/>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marR="0" lvl="0" indent="0" defTabSz="914400" eaLnBrk="1" fontAlgn="auto" latinLnBrk="0" hangingPunct="1">
                <a:lnSpc>
                  <a:spcPct val="100000"/>
                </a:lnSpc>
                <a:spcBef>
                  <a:spcPts val="900"/>
                </a:spcBef>
                <a:spcAft>
                  <a:spcPts val="300"/>
                </a:spcAft>
                <a:buClrTx/>
                <a:buSzTx/>
                <a:buFont typeface="Arial" panose="020B0604020202020204" pitchFamily="34" charset="0"/>
                <a:buNone/>
                <a:tabLst/>
                <a:defRPr/>
              </a:pPr>
              <a:r>
                <a:rPr kumimoji="0" lang="en-US" sz="600" b="1" i="0" u="none" strike="noStrike" kern="0" cap="all" spc="20" normalizeH="0" baseline="0" noProof="0">
                  <a:ln>
                    <a:noFill/>
                  </a:ln>
                  <a:solidFill>
                    <a:srgbClr val="000000"/>
                  </a:solidFill>
                  <a:effectLst/>
                  <a:uLnTx/>
                  <a:uFillTx/>
                  <a:latin typeface="Aptos" panose="020B0004020202020204" pitchFamily="34" charset="0"/>
                  <a:cs typeface="Aparajita" panose="02020603050405020304" pitchFamily="18" charset="0"/>
                </a:rPr>
                <a:t>Method 3: </a:t>
              </a:r>
              <a:r>
                <a:rPr kumimoji="0" lang="en-US" sz="600" b="0" i="0" u="none" strike="noStrike" kern="0" cap="all" spc="20" normalizeH="0" baseline="0" noProof="0">
                  <a:ln>
                    <a:noFill/>
                  </a:ln>
                  <a:solidFill>
                    <a:srgbClr val="000000"/>
                  </a:solidFill>
                  <a:effectLst/>
                  <a:uLnTx/>
                  <a:uFillTx/>
                  <a:latin typeface="Aptos" panose="020B0004020202020204" pitchFamily="34" charset="0"/>
                  <a:cs typeface="Aparajita" panose="02020603050405020304" pitchFamily="18" charset="0"/>
                </a:rPr>
                <a:t>Placeholder icon</a:t>
              </a:r>
            </a:p>
            <a:p>
              <a:pPr marL="0" marR="0" lvl="1" indent="0" defTabSz="914400" eaLnBrk="1" fontAlgn="auto" latinLnBrk="0" hangingPunct="1">
                <a:lnSpc>
                  <a:spcPct val="90000"/>
                </a:lnSpc>
                <a:spcBef>
                  <a:spcPts val="0"/>
                </a:spcBef>
                <a:spcAft>
                  <a:spcPts val="300"/>
                </a:spcAft>
                <a:buClrTx/>
                <a:buSzTx/>
                <a:buFontTx/>
                <a:buNone/>
                <a:tabLst/>
                <a:defRPr/>
              </a:pPr>
              <a:r>
                <a:rPr kumimoji="0" lang="en-US" sz="105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Click the image icon inside the placeholder to browse for an icon.</a:t>
              </a:r>
            </a:p>
          </p:txBody>
        </p:sp>
        <p:grpSp>
          <p:nvGrpSpPr>
            <p:cNvPr id="21" name="Group 20">
              <a:extLst>
                <a:ext uri="{FF2B5EF4-FFF2-40B4-BE49-F238E27FC236}">
                  <a16:creationId xmlns:a16="http://schemas.microsoft.com/office/drawing/2014/main" id="{484A08CC-B4A7-E637-B3B8-9C7BEC8972CF}"/>
                </a:ext>
              </a:extLst>
            </p:cNvPr>
            <p:cNvGrpSpPr/>
            <p:nvPr userDrawn="1"/>
          </p:nvGrpSpPr>
          <p:grpSpPr>
            <a:xfrm>
              <a:off x="12429548" y="3236396"/>
              <a:ext cx="2735151" cy="1280928"/>
              <a:chOff x="9286315" y="6976989"/>
              <a:chExt cx="2735151" cy="1280928"/>
            </a:xfrm>
          </p:grpSpPr>
          <p:sp>
            <p:nvSpPr>
              <p:cNvPr id="32" name="Rectangle 31">
                <a:extLst>
                  <a:ext uri="{FF2B5EF4-FFF2-40B4-BE49-F238E27FC236}">
                    <a16:creationId xmlns:a16="http://schemas.microsoft.com/office/drawing/2014/main" id="{28618616-B797-3EE5-4427-875C50F617CA}"/>
                  </a:ext>
                </a:extLst>
              </p:cNvPr>
              <p:cNvSpPr/>
              <p:nvPr userDrawn="1"/>
            </p:nvSpPr>
            <p:spPr>
              <a:xfrm>
                <a:off x="9286315" y="6976989"/>
                <a:ext cx="2735151" cy="1280928"/>
              </a:xfrm>
              <a:prstGeom prst="rect">
                <a:avLst/>
              </a:prstGeom>
              <a:solidFill>
                <a:srgbClr val="000000"/>
              </a:solidFill>
              <a:ln w="25400" cap="flat" cmpd="sng" algn="ctr">
                <a:solidFill>
                  <a:srgbClr val="EFF1F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ptos" panose="02110004020202020204"/>
                  <a:ea typeface="+mn-ea"/>
                  <a:cs typeface="Aparajita" panose="02020603050405020304" pitchFamily="18" charset="0"/>
                </a:endParaRPr>
              </a:p>
            </p:txBody>
          </p:sp>
          <p:sp>
            <p:nvSpPr>
              <p:cNvPr id="33" name="TextBox 32">
                <a:extLst>
                  <a:ext uri="{FF2B5EF4-FFF2-40B4-BE49-F238E27FC236}">
                    <a16:creationId xmlns:a16="http://schemas.microsoft.com/office/drawing/2014/main" id="{DD9DFDBF-EA94-773D-3E7F-123BBBCBEDC3}"/>
                  </a:ext>
                </a:extLst>
              </p:cNvPr>
              <p:cNvSpPr txBox="1"/>
              <p:nvPr userDrawn="1"/>
            </p:nvSpPr>
            <p:spPr>
              <a:xfrm>
                <a:off x="9970738" y="7105788"/>
                <a:ext cx="1983958" cy="169277"/>
              </a:xfrm>
              <a:prstGeom prst="rect">
                <a:avLst/>
              </a:prstGeom>
            </p:spPr>
            <p:txBody>
              <a:bodyPr vert="horz" wrap="square" lIns="0" tIns="0" rIns="0" bIns="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ea typeface="Arial" charset="0"/>
                    <a:cs typeface="Aparajita" panose="02020603050405020304" pitchFamily="18" charset="0"/>
                  </a:rPr>
                  <a:t>Cropping Graphics</a:t>
                </a:r>
              </a:p>
            </p:txBody>
          </p:sp>
          <p:pic>
            <p:nvPicPr>
              <p:cNvPr id="34" name="Graphic 33">
                <a:extLst>
                  <a:ext uri="{FF2B5EF4-FFF2-40B4-BE49-F238E27FC236}">
                    <a16:creationId xmlns:a16="http://schemas.microsoft.com/office/drawing/2014/main" id="{A222012F-1DEC-198D-C75A-DF86517B513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446538" y="7116071"/>
                <a:ext cx="155227" cy="155227"/>
              </a:xfrm>
              <a:prstGeom prst="rect">
                <a:avLst/>
              </a:prstGeom>
            </p:spPr>
          </p:pic>
          <p:sp>
            <p:nvSpPr>
              <p:cNvPr id="35" name="TextBox 34">
                <a:extLst>
                  <a:ext uri="{FF2B5EF4-FFF2-40B4-BE49-F238E27FC236}">
                    <a16:creationId xmlns:a16="http://schemas.microsoft.com/office/drawing/2014/main" id="{2D4DDD9F-0948-892E-48F0-9F7CF6859444}"/>
                  </a:ext>
                </a:extLst>
              </p:cNvPr>
              <p:cNvSpPr txBox="1"/>
              <p:nvPr userDrawn="1"/>
            </p:nvSpPr>
            <p:spPr>
              <a:xfrm>
                <a:off x="9446538" y="7369972"/>
                <a:ext cx="2384904" cy="738664"/>
              </a:xfrm>
              <a:prstGeom prst="rect">
                <a:avLst/>
              </a:prstGeom>
            </p:spPr>
            <p:txBody>
              <a:bodyPr vert="horz" wrap="square" lIns="0" tIns="0" rIns="0" bIns="0" rtlCol="0" anchor="t">
                <a:spAutoFit/>
              </a:bodyPr>
              <a:lstStyle>
                <a:defPPr>
                  <a:defRPr lang="en-US"/>
                </a:defPPr>
                <a:lvl1pPr lvl="0">
                  <a:spcBef>
                    <a:spcPts val="1000"/>
                  </a:spcBef>
                  <a:spcAft>
                    <a:spcPts val="300"/>
                  </a:spcAft>
                  <a:defRPr sz="1050" b="0" cap="none" spc="0" baseline="0">
                    <a:solidFill>
                      <a:schemeClr val="bg1"/>
                    </a:solidFill>
                    <a:latin typeface="Arial" charset="0"/>
                    <a:ea typeface="Arial" charset="0"/>
                    <a:cs typeface="Arial" charset="0"/>
                  </a:defRPr>
                </a:lvl1pPr>
                <a:lvl2pPr marL="134938" lvl="1" indent="-131763">
                  <a:lnSpc>
                    <a:spcPct val="90000"/>
                  </a:lnSpc>
                  <a:spcAft>
                    <a:spcPts val="300"/>
                  </a:spcAft>
                  <a:buFont typeface="Wingdings" pitchFamily="2" charset="2"/>
                  <a:buChar char="§"/>
                  <a:tabLst/>
                  <a:defRPr sz="9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134938" marR="0" lvl="1" indent="-131763" defTabSz="914400" eaLnBrk="1" fontAlgn="auto" latinLnBrk="0" hangingPunct="1">
                  <a:lnSpc>
                    <a:spcPct val="90000"/>
                  </a:lnSpc>
                  <a:spcBef>
                    <a:spcPts val="0"/>
                  </a:spcBef>
                  <a:spcAft>
                    <a:spcPts val="300"/>
                  </a:spcAft>
                  <a:buClrTx/>
                  <a:buSzTx/>
                  <a:buFont typeface="Wingdings" pitchFamily="2" charset="2"/>
                  <a:buChar char="§"/>
                  <a:tabLst/>
                  <a:defRPr/>
                </a:pPr>
                <a:r>
                  <a:rPr kumimoji="0" lang="en-US" sz="900" b="0" i="0" u="none" strike="noStrike" kern="0" cap="none" spc="0" normalizeH="0" baseline="0" noProof="0">
                    <a:ln>
                      <a:noFill/>
                    </a:ln>
                    <a:solidFill>
                      <a:srgbClr val="FFFFFF">
                        <a:lumMod val="50000"/>
                        <a:lumOff val="50000"/>
                      </a:srgbClr>
                    </a:solidFill>
                    <a:effectLst/>
                    <a:uLnTx/>
                    <a:uFillTx/>
                    <a:latin typeface="Aptos" panose="020B0004020202020204" pitchFamily="34" charset="0"/>
                    <a:cs typeface="Aparajita" panose="02020603050405020304" pitchFamily="18" charset="0"/>
                  </a:rPr>
                  <a:t>Right-click on the icon.</a:t>
                </a:r>
              </a:p>
              <a:p>
                <a:pPr marL="134938" marR="0" lvl="1" indent="-131763" defTabSz="914400" eaLnBrk="1" fontAlgn="auto" latinLnBrk="0" hangingPunct="1">
                  <a:lnSpc>
                    <a:spcPct val="90000"/>
                  </a:lnSpc>
                  <a:spcBef>
                    <a:spcPts val="0"/>
                  </a:spcBef>
                  <a:spcAft>
                    <a:spcPts val="300"/>
                  </a:spcAft>
                  <a:buClrTx/>
                  <a:buSzTx/>
                  <a:buFont typeface="Wingdings" pitchFamily="2" charset="2"/>
                  <a:buChar char="§"/>
                  <a:tabLst/>
                  <a:defRPr/>
                </a:pPr>
                <a:r>
                  <a:rPr kumimoji="0" lang="en-US" sz="900" b="0" i="0" u="none" strike="noStrike" kern="0" cap="none" spc="0" normalizeH="0" baseline="0" noProof="0">
                    <a:ln>
                      <a:noFill/>
                    </a:ln>
                    <a:solidFill>
                      <a:srgbClr val="FFFFFF">
                        <a:lumMod val="50000"/>
                        <a:lumOff val="50000"/>
                      </a:srgbClr>
                    </a:solidFill>
                    <a:effectLst/>
                    <a:uLnTx/>
                    <a:uFillTx/>
                    <a:latin typeface="Aptos" panose="020B0004020202020204" pitchFamily="34" charset="0"/>
                    <a:cs typeface="Aparajita" panose="02020603050405020304" pitchFamily="18" charset="0"/>
                  </a:rPr>
                  <a:t>Choose “Crop” from the menu. (           )</a:t>
                </a:r>
              </a:p>
              <a:p>
                <a:pPr marL="134938" marR="0" lvl="1" indent="-131763" defTabSz="914400" eaLnBrk="1" fontAlgn="auto" latinLnBrk="0" hangingPunct="1">
                  <a:lnSpc>
                    <a:spcPct val="90000"/>
                  </a:lnSpc>
                  <a:spcBef>
                    <a:spcPts val="0"/>
                  </a:spcBef>
                  <a:spcAft>
                    <a:spcPts val="300"/>
                  </a:spcAft>
                  <a:buClrTx/>
                  <a:buSzTx/>
                  <a:buFont typeface="Wingdings" pitchFamily="2" charset="2"/>
                  <a:buChar char="§"/>
                  <a:tabLst/>
                  <a:defRPr/>
                </a:pPr>
                <a:r>
                  <a:rPr kumimoji="0" lang="en-US" sz="900" b="0" i="0" u="none" strike="noStrike" kern="0" cap="none" spc="0" normalizeH="0" baseline="0" noProof="0">
                    <a:ln>
                      <a:noFill/>
                    </a:ln>
                    <a:solidFill>
                      <a:srgbClr val="FFFFFF">
                        <a:lumMod val="50000"/>
                        <a:lumOff val="50000"/>
                      </a:srgbClr>
                    </a:solidFill>
                    <a:effectLst/>
                    <a:uLnTx/>
                    <a:uFillTx/>
                    <a:latin typeface="Aptos" panose="020B0004020202020204" pitchFamily="34" charset="0"/>
                    <a:cs typeface="Aparajita" panose="02020603050405020304" pitchFamily="18" charset="0"/>
                  </a:rPr>
                  <a:t>Adjust the size and position of the image.</a:t>
                </a:r>
              </a:p>
              <a:p>
                <a:pPr marL="134938" marR="0" lvl="1" indent="-131763" defTabSz="914400" eaLnBrk="1" fontAlgn="auto" latinLnBrk="0" hangingPunct="1">
                  <a:lnSpc>
                    <a:spcPct val="90000"/>
                  </a:lnSpc>
                  <a:spcBef>
                    <a:spcPts val="0"/>
                  </a:spcBef>
                  <a:spcAft>
                    <a:spcPts val="300"/>
                  </a:spcAft>
                  <a:buClrTx/>
                  <a:buSzTx/>
                  <a:buFont typeface="Wingdings" pitchFamily="2" charset="2"/>
                  <a:buChar char="§"/>
                  <a:tabLst/>
                  <a:defRPr/>
                </a:pPr>
                <a:r>
                  <a:rPr kumimoji="0" lang="en-US" sz="900" b="0" i="0" u="none" strike="noStrike" kern="0" cap="none" spc="0" normalizeH="0" baseline="0" noProof="0">
                    <a:ln>
                      <a:noFill/>
                    </a:ln>
                    <a:solidFill>
                      <a:srgbClr val="FFFFFF">
                        <a:lumMod val="50000"/>
                        <a:lumOff val="50000"/>
                      </a:srgbClr>
                    </a:solidFill>
                    <a:effectLst/>
                    <a:uLnTx/>
                    <a:uFillTx/>
                    <a:latin typeface="Aptos" panose="020B0004020202020204" pitchFamily="34" charset="0"/>
                    <a:cs typeface="Aparajita" panose="02020603050405020304" pitchFamily="18" charset="0"/>
                  </a:rPr>
                  <a:t>Press Esc or click outside the image area to exit the cropping mode.</a:t>
                </a:r>
              </a:p>
            </p:txBody>
          </p:sp>
          <p:pic>
            <p:nvPicPr>
              <p:cNvPr id="36" name="Picture 35">
                <a:extLst>
                  <a:ext uri="{FF2B5EF4-FFF2-40B4-BE49-F238E27FC236}">
                    <a16:creationId xmlns:a16="http://schemas.microsoft.com/office/drawing/2014/main" id="{575D8087-DA52-537B-654B-7335D1A8933D}"/>
                  </a:ext>
                </a:extLst>
              </p:cNvPr>
              <p:cNvPicPr>
                <a:picLocks noChangeAspect="1"/>
              </p:cNvPicPr>
              <p:nvPr userDrawn="1"/>
            </p:nvPicPr>
            <p:blipFill rotWithShape="1">
              <a:blip r:embed="rId4"/>
              <a:srcRect l="33684" t="12097" r="43371" b="20368"/>
              <a:stretch/>
            </p:blipFill>
            <p:spPr>
              <a:xfrm>
                <a:off x="11243541" y="7454405"/>
                <a:ext cx="136897" cy="213643"/>
              </a:xfrm>
              <a:prstGeom prst="rect">
                <a:avLst/>
              </a:prstGeom>
              <a:ln w="19050">
                <a:noFill/>
              </a:ln>
            </p:spPr>
          </p:pic>
          <p:sp>
            <p:nvSpPr>
              <p:cNvPr id="64" name="TextBox 63">
                <a:extLst>
                  <a:ext uri="{FF2B5EF4-FFF2-40B4-BE49-F238E27FC236}">
                    <a16:creationId xmlns:a16="http://schemas.microsoft.com/office/drawing/2014/main" id="{9A78683B-4C0B-8A46-28EE-2CCB4517F58A}"/>
                  </a:ext>
                </a:extLst>
              </p:cNvPr>
              <p:cNvSpPr txBox="1"/>
              <p:nvPr userDrawn="1"/>
            </p:nvSpPr>
            <p:spPr>
              <a:xfrm>
                <a:off x="9667287" y="7119168"/>
                <a:ext cx="272091" cy="153888"/>
              </a:xfrm>
              <a:prstGeom prst="rect">
                <a:avLst/>
              </a:prstGeom>
            </p:spPr>
            <p:txBody>
              <a:bodyPr vert="horz" wrap="square" lIns="0" tIns="0" rIns="0" bIns="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all" spc="150" normalizeH="0" baseline="0" noProof="0">
                    <a:ln>
                      <a:noFill/>
                    </a:ln>
                    <a:solidFill>
                      <a:srgbClr val="FFFFFF"/>
                    </a:solidFill>
                    <a:effectLst/>
                    <a:uLnTx/>
                    <a:uFillTx/>
                  </a:rPr>
                  <a:t>TIP</a:t>
                </a:r>
              </a:p>
            </p:txBody>
          </p:sp>
        </p:grpSp>
        <p:grpSp>
          <p:nvGrpSpPr>
            <p:cNvPr id="22" name="Group 21">
              <a:extLst>
                <a:ext uri="{FF2B5EF4-FFF2-40B4-BE49-F238E27FC236}">
                  <a16:creationId xmlns:a16="http://schemas.microsoft.com/office/drawing/2014/main" id="{2B779AA1-E5B3-C52E-0804-1909427F8692}"/>
                </a:ext>
              </a:extLst>
            </p:cNvPr>
            <p:cNvGrpSpPr/>
            <p:nvPr userDrawn="1"/>
          </p:nvGrpSpPr>
          <p:grpSpPr>
            <a:xfrm>
              <a:off x="12429548" y="4543123"/>
              <a:ext cx="2735151" cy="2200108"/>
              <a:chOff x="9538241" y="5155416"/>
              <a:chExt cx="2735151" cy="2200108"/>
            </a:xfrm>
          </p:grpSpPr>
          <p:sp>
            <p:nvSpPr>
              <p:cNvPr id="23" name="Rectangle 22">
                <a:extLst>
                  <a:ext uri="{FF2B5EF4-FFF2-40B4-BE49-F238E27FC236}">
                    <a16:creationId xmlns:a16="http://schemas.microsoft.com/office/drawing/2014/main" id="{4715FDF0-F4E4-791F-2F02-4CB6CBC1FCBC}"/>
                  </a:ext>
                </a:extLst>
              </p:cNvPr>
              <p:cNvSpPr/>
              <p:nvPr userDrawn="1"/>
            </p:nvSpPr>
            <p:spPr>
              <a:xfrm>
                <a:off x="9538241" y="5155416"/>
                <a:ext cx="2735151" cy="2200108"/>
              </a:xfrm>
              <a:prstGeom prst="rect">
                <a:avLst/>
              </a:prstGeom>
              <a:solidFill>
                <a:srgbClr val="000000"/>
              </a:solidFill>
              <a:ln w="25400" cap="flat" cmpd="sng" algn="ctr">
                <a:solidFill>
                  <a:srgbClr val="EFF1F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ptos" panose="02110004020202020204"/>
                  <a:ea typeface="+mn-ea"/>
                  <a:cs typeface="Aparajita" panose="02020603050405020304" pitchFamily="18" charset="0"/>
                </a:endParaRPr>
              </a:p>
            </p:txBody>
          </p:sp>
          <p:sp>
            <p:nvSpPr>
              <p:cNvPr id="24" name="TextBox 23">
                <a:extLst>
                  <a:ext uri="{FF2B5EF4-FFF2-40B4-BE49-F238E27FC236}">
                    <a16:creationId xmlns:a16="http://schemas.microsoft.com/office/drawing/2014/main" id="{863BBF2E-92AD-D0EE-9CC1-8D77FA473234}"/>
                  </a:ext>
                </a:extLst>
              </p:cNvPr>
              <p:cNvSpPr txBox="1"/>
              <p:nvPr userDrawn="1"/>
            </p:nvSpPr>
            <p:spPr>
              <a:xfrm>
                <a:off x="10222664" y="5284216"/>
                <a:ext cx="1983958" cy="169277"/>
              </a:xfrm>
              <a:prstGeom prst="rect">
                <a:avLst/>
              </a:prstGeom>
            </p:spPr>
            <p:txBody>
              <a:bodyPr vert="horz" wrap="square" lIns="0" tIns="0" rIns="0" bIns="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ea typeface="Arial" charset="0"/>
                    <a:cs typeface="Aparajita" panose="02020603050405020304" pitchFamily="18" charset="0"/>
                  </a:rPr>
                  <a:t>Changing Icons</a:t>
                </a:r>
              </a:p>
            </p:txBody>
          </p:sp>
          <p:pic>
            <p:nvPicPr>
              <p:cNvPr id="25" name="Graphic 24">
                <a:extLst>
                  <a:ext uri="{FF2B5EF4-FFF2-40B4-BE49-F238E27FC236}">
                    <a16:creationId xmlns:a16="http://schemas.microsoft.com/office/drawing/2014/main" id="{B0A35D3F-F060-3B43-E155-E9A443DFE7B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698464" y="5294499"/>
                <a:ext cx="155227" cy="155227"/>
              </a:xfrm>
              <a:prstGeom prst="rect">
                <a:avLst/>
              </a:prstGeom>
            </p:spPr>
          </p:pic>
          <p:sp>
            <p:nvSpPr>
              <p:cNvPr id="26" name="TextBox 25">
                <a:extLst>
                  <a:ext uri="{FF2B5EF4-FFF2-40B4-BE49-F238E27FC236}">
                    <a16:creationId xmlns:a16="http://schemas.microsoft.com/office/drawing/2014/main" id="{FB143D18-DF39-46C9-DAE4-64C09E6C5111}"/>
                  </a:ext>
                </a:extLst>
              </p:cNvPr>
              <p:cNvSpPr txBox="1"/>
              <p:nvPr userDrawn="1"/>
            </p:nvSpPr>
            <p:spPr>
              <a:xfrm>
                <a:off x="9713479" y="5605333"/>
                <a:ext cx="2481100" cy="256480"/>
              </a:xfrm>
              <a:prstGeom prst="rect">
                <a:avLst/>
              </a:prstGeom>
            </p:spPr>
            <p:txBody>
              <a:bodyPr vert="horz" wrap="square" lIns="0" tIns="0" rIns="0" bIns="0" rtlCol="0" anchor="t">
                <a:spAutoFit/>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00" b="1" i="0" u="none" strike="noStrike" kern="0" cap="all" spc="20" normalizeH="0" baseline="0" noProof="0">
                    <a:ln>
                      <a:noFill/>
                    </a:ln>
                    <a:solidFill>
                      <a:srgbClr val="FFFFFF"/>
                    </a:solidFill>
                    <a:effectLst/>
                    <a:uLnTx/>
                    <a:uFillTx/>
                    <a:cs typeface="Aparajita" panose="02020603050405020304" pitchFamily="18" charset="0"/>
                  </a:rPr>
                  <a:t>Method 1: </a:t>
                </a:r>
                <a:r>
                  <a:rPr kumimoji="0" lang="en-US" sz="600" b="0" i="0" u="none" strike="noStrike" kern="0" cap="all" spc="20" normalizeH="0" baseline="0" noProof="0">
                    <a:ln>
                      <a:noFill/>
                    </a:ln>
                    <a:solidFill>
                      <a:srgbClr val="FFFFFF"/>
                    </a:solidFill>
                    <a:effectLst/>
                    <a:uLnTx/>
                    <a:uFillTx/>
                    <a:cs typeface="Aparajita" panose="02020603050405020304" pitchFamily="18" charset="0"/>
                  </a:rPr>
                  <a:t>RIGHT CLICK</a:t>
                </a:r>
              </a:p>
              <a:p>
                <a:pPr marL="0" marR="0" lvl="0" indent="0" defTabSz="914400" eaLnBrk="1" fontAlgn="auto" latinLnBrk="0" hangingPunct="1">
                  <a:lnSpc>
                    <a:spcPct val="100000"/>
                  </a:lnSpc>
                  <a:spcBef>
                    <a:spcPts val="200"/>
                  </a:spcBef>
                  <a:spcAft>
                    <a:spcPts val="0"/>
                  </a:spcAft>
                  <a:buClrTx/>
                  <a:buSzTx/>
                  <a:buFontTx/>
                  <a:buNone/>
                  <a:tabLst/>
                  <a:defRPr/>
                </a:pPr>
                <a:r>
                  <a:rPr kumimoji="0" lang="en-US" sz="900" b="0" i="0" u="none" strike="noStrike" kern="0" cap="none" spc="0" normalizeH="0" baseline="0" noProof="0">
                    <a:ln>
                      <a:noFill/>
                    </a:ln>
                    <a:solidFill>
                      <a:srgbClr val="FFFFFF">
                        <a:lumMod val="50000"/>
                        <a:lumOff val="50000"/>
                      </a:srgbClr>
                    </a:solidFill>
                    <a:effectLst/>
                    <a:uLnTx/>
                    <a:uFillTx/>
                    <a:ea typeface="Arial" charset="0"/>
                    <a:cs typeface="Aparajita" panose="02020603050405020304" pitchFamily="18" charset="0"/>
                  </a:rPr>
                  <a:t>Right-click on icon and select “Change Picture”</a:t>
                </a:r>
              </a:p>
            </p:txBody>
          </p:sp>
          <p:sp>
            <p:nvSpPr>
              <p:cNvPr id="27" name="TextBox 26">
                <a:extLst>
                  <a:ext uri="{FF2B5EF4-FFF2-40B4-BE49-F238E27FC236}">
                    <a16:creationId xmlns:a16="http://schemas.microsoft.com/office/drawing/2014/main" id="{8A962D4B-B0AB-F956-4AD2-7A0D8109B74B}"/>
                  </a:ext>
                </a:extLst>
              </p:cNvPr>
              <p:cNvSpPr txBox="1"/>
              <p:nvPr userDrawn="1"/>
            </p:nvSpPr>
            <p:spPr>
              <a:xfrm>
                <a:off x="9713479" y="6516011"/>
                <a:ext cx="2422981" cy="499367"/>
              </a:xfrm>
              <a:prstGeom prst="rect">
                <a:avLst/>
              </a:prstGeom>
            </p:spPr>
            <p:txBody>
              <a:bodyPr vert="horz" wrap="square" lIns="0" tIns="0" rIns="0" bIns="0" rtlCol="0" anchor="t">
                <a:spAutoFit/>
              </a:bodyPr>
              <a:lstStyle/>
              <a:p>
                <a:pPr marL="134938" marR="0" lvl="1" indent="-131763" defTabSz="914400" eaLnBrk="1" fontAlgn="auto" latinLnBrk="0" hangingPunct="1">
                  <a:lnSpc>
                    <a:spcPct val="90000"/>
                  </a:lnSpc>
                  <a:spcBef>
                    <a:spcPts val="0"/>
                  </a:spcBef>
                  <a:spcAft>
                    <a:spcPts val="300"/>
                  </a:spcAft>
                  <a:buClrTx/>
                  <a:buSzTx/>
                  <a:buFont typeface="Wingdings" pitchFamily="2" charset="2"/>
                  <a:buChar char="§"/>
                  <a:tabLst/>
                  <a:defRPr/>
                </a:pPr>
                <a:r>
                  <a:rPr kumimoji="0" lang="en-US" sz="900" b="0" i="0" u="none" strike="noStrike" kern="0" cap="none" spc="0" normalizeH="0" baseline="0" noProof="0">
                    <a:ln>
                      <a:noFill/>
                    </a:ln>
                    <a:solidFill>
                      <a:srgbClr val="FFFFFF">
                        <a:lumMod val="50000"/>
                        <a:lumOff val="50000"/>
                      </a:srgbClr>
                    </a:solidFill>
                    <a:effectLst/>
                    <a:uLnTx/>
                    <a:uFillTx/>
                    <a:ea typeface="Arial" charset="0"/>
                    <a:cs typeface="Aparajita" panose="02020603050405020304" pitchFamily="18" charset="0"/>
                  </a:rPr>
                  <a:t>Deleting the image may bring the image placeholder to the top layer, covering the photo caption textbox. Right-click on the placeholder and choose “Send to Back”.</a:t>
                </a:r>
              </a:p>
            </p:txBody>
          </p:sp>
          <p:sp>
            <p:nvSpPr>
              <p:cNvPr id="28" name="TextBox 27">
                <a:extLst>
                  <a:ext uri="{FF2B5EF4-FFF2-40B4-BE49-F238E27FC236}">
                    <a16:creationId xmlns:a16="http://schemas.microsoft.com/office/drawing/2014/main" id="{5C7490AF-2195-0CB4-1238-0DF1D762981D}"/>
                  </a:ext>
                </a:extLst>
              </p:cNvPr>
              <p:cNvSpPr txBox="1"/>
              <p:nvPr userDrawn="1"/>
            </p:nvSpPr>
            <p:spPr>
              <a:xfrm>
                <a:off x="9713479" y="6063079"/>
                <a:ext cx="2422981" cy="394980"/>
              </a:xfrm>
              <a:prstGeom prst="rect">
                <a:avLst/>
              </a:prstGeom>
            </p:spPr>
            <p:txBody>
              <a:bodyPr vert="horz" wrap="square" lIns="0" tIns="0" rIns="0" bIns="0" rtlCol="0" anchor="t">
                <a:spAutoFit/>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00" b="1" i="0" u="none" strike="noStrike" kern="0" cap="all" spc="20" normalizeH="0" baseline="0" noProof="0">
                    <a:ln>
                      <a:noFill/>
                    </a:ln>
                    <a:solidFill>
                      <a:srgbClr val="FFFFFF"/>
                    </a:solidFill>
                    <a:effectLst/>
                    <a:uLnTx/>
                    <a:uFillTx/>
                    <a:cs typeface="Aparajita" panose="02020603050405020304" pitchFamily="18" charset="0"/>
                  </a:rPr>
                  <a:t>Method 2: </a:t>
                </a:r>
                <a:r>
                  <a:rPr kumimoji="0" lang="en-US" sz="600" b="0" i="0" u="none" strike="noStrike" kern="0" cap="all" spc="20" normalizeH="0" baseline="0" noProof="0">
                    <a:ln>
                      <a:noFill/>
                    </a:ln>
                    <a:solidFill>
                      <a:srgbClr val="FFFFFF"/>
                    </a:solidFill>
                    <a:effectLst/>
                    <a:uLnTx/>
                    <a:uFillTx/>
                    <a:cs typeface="Aparajita" panose="02020603050405020304" pitchFamily="18" charset="0"/>
                  </a:rPr>
                  <a:t>RESET PLACEHOLDER</a:t>
                </a:r>
              </a:p>
              <a:p>
                <a:pPr marL="0" marR="0" lvl="0" indent="0" defTabSz="914400" eaLnBrk="1" fontAlgn="auto" latinLnBrk="0" hangingPunct="1">
                  <a:lnSpc>
                    <a:spcPct val="100000"/>
                  </a:lnSpc>
                  <a:spcBef>
                    <a:spcPts val="200"/>
                  </a:spcBef>
                  <a:spcAft>
                    <a:spcPts val="0"/>
                  </a:spcAft>
                  <a:buClrTx/>
                  <a:buSzTx/>
                  <a:buFontTx/>
                  <a:buNone/>
                  <a:tabLst/>
                  <a:defRPr/>
                </a:pPr>
                <a:r>
                  <a:rPr kumimoji="0" lang="en-US" sz="900" b="0" i="0" u="none" strike="noStrike" kern="0" cap="none" spc="0" normalizeH="0" baseline="0" noProof="0">
                    <a:ln>
                      <a:noFill/>
                    </a:ln>
                    <a:solidFill>
                      <a:srgbClr val="FFFFFF">
                        <a:lumMod val="50000"/>
                        <a:lumOff val="50000"/>
                      </a:srgbClr>
                    </a:solidFill>
                    <a:effectLst/>
                    <a:uLnTx/>
                    <a:uFillTx/>
                    <a:ea typeface="Arial" charset="0"/>
                    <a:cs typeface="Aparajita" panose="02020603050405020304" pitchFamily="18" charset="0"/>
                  </a:rPr>
                  <a:t>First, delete the existing icon to reset the photo placeholder functionality.</a:t>
                </a:r>
              </a:p>
            </p:txBody>
          </p:sp>
          <p:sp>
            <p:nvSpPr>
              <p:cNvPr id="29" name="TextBox 28">
                <a:extLst>
                  <a:ext uri="{FF2B5EF4-FFF2-40B4-BE49-F238E27FC236}">
                    <a16:creationId xmlns:a16="http://schemas.microsoft.com/office/drawing/2014/main" id="{6440AADE-636F-2B92-B641-FC0392D663FB}"/>
                  </a:ext>
                </a:extLst>
              </p:cNvPr>
              <p:cNvSpPr txBox="1"/>
              <p:nvPr userDrawn="1"/>
            </p:nvSpPr>
            <p:spPr>
              <a:xfrm>
                <a:off x="9713479" y="7056726"/>
                <a:ext cx="2422981" cy="138499"/>
              </a:xfrm>
              <a:prstGeom prst="rect">
                <a:avLst/>
              </a:prstGeom>
            </p:spPr>
            <p:txBody>
              <a:bodyPr vert="horz" wrap="square" lIns="0" tIns="0" rIns="0" bIns="0" rtlCol="0" anchor="t">
                <a:spAutoFit/>
              </a:bodyPr>
              <a:lstStyle/>
              <a:p>
                <a:pPr marL="0" marR="0" lvl="0" indent="0" defTabSz="914400" eaLnBrk="1" fontAlgn="auto" latinLnBrk="0" hangingPunct="1">
                  <a:lnSpc>
                    <a:spcPct val="100000"/>
                  </a:lnSpc>
                  <a:spcBef>
                    <a:spcPts val="200"/>
                  </a:spcBef>
                  <a:spcAft>
                    <a:spcPts val="0"/>
                  </a:spcAft>
                  <a:buClrTx/>
                  <a:buSzTx/>
                  <a:buFontTx/>
                  <a:buNone/>
                  <a:tabLst/>
                  <a:defRPr/>
                </a:pPr>
                <a:r>
                  <a:rPr kumimoji="0" lang="en-US" sz="900" b="0" i="0" u="none" strike="noStrike" kern="0" cap="none" spc="0" normalizeH="0" baseline="0" noProof="0">
                    <a:ln>
                      <a:noFill/>
                    </a:ln>
                    <a:solidFill>
                      <a:srgbClr val="FFFFFF">
                        <a:lumMod val="50000"/>
                        <a:lumOff val="50000"/>
                      </a:srgbClr>
                    </a:solidFill>
                    <a:effectLst/>
                    <a:uLnTx/>
                    <a:uFillTx/>
                    <a:ea typeface="Arial" charset="0"/>
                    <a:cs typeface="Aparajita" panose="02020603050405020304" pitchFamily="18" charset="0"/>
                  </a:rPr>
                  <a:t>You can now add a new icon as normal.</a:t>
                </a:r>
              </a:p>
            </p:txBody>
          </p:sp>
          <p:cxnSp>
            <p:nvCxnSpPr>
              <p:cNvPr id="30" name="Straight Connector 29">
                <a:extLst>
                  <a:ext uri="{FF2B5EF4-FFF2-40B4-BE49-F238E27FC236}">
                    <a16:creationId xmlns:a16="http://schemas.microsoft.com/office/drawing/2014/main" id="{102D8CF1-F51D-5520-CD8F-C7DB754030EB}"/>
                  </a:ext>
                </a:extLst>
              </p:cNvPr>
              <p:cNvCxnSpPr>
                <a:cxnSpLocks/>
              </p:cNvCxnSpPr>
              <p:nvPr userDrawn="1"/>
            </p:nvCxnSpPr>
            <p:spPr>
              <a:xfrm>
                <a:off x="9713479" y="5957047"/>
                <a:ext cx="270000" cy="0"/>
              </a:xfrm>
              <a:prstGeom prst="line">
                <a:avLst/>
              </a:prstGeom>
              <a:noFill/>
              <a:ln w="9525" cap="flat" cmpd="sng" algn="ctr">
                <a:solidFill>
                  <a:srgbClr val="833AFF"/>
                </a:solidFill>
                <a:prstDash val="solid"/>
              </a:ln>
              <a:effectLst/>
            </p:spPr>
          </p:cxnSp>
          <p:sp>
            <p:nvSpPr>
              <p:cNvPr id="31" name="TextBox 30">
                <a:extLst>
                  <a:ext uri="{FF2B5EF4-FFF2-40B4-BE49-F238E27FC236}">
                    <a16:creationId xmlns:a16="http://schemas.microsoft.com/office/drawing/2014/main" id="{E22151D4-22CC-F8A9-A66E-6D43C913DBA4}"/>
                  </a:ext>
                </a:extLst>
              </p:cNvPr>
              <p:cNvSpPr txBox="1"/>
              <p:nvPr userDrawn="1"/>
            </p:nvSpPr>
            <p:spPr>
              <a:xfrm>
                <a:off x="9919213" y="5297596"/>
                <a:ext cx="272091" cy="153888"/>
              </a:xfrm>
              <a:prstGeom prst="rect">
                <a:avLst/>
              </a:prstGeom>
            </p:spPr>
            <p:txBody>
              <a:bodyPr vert="horz" wrap="square" lIns="0" tIns="0" rIns="0" bIns="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all" spc="150" normalizeH="0" baseline="0" noProof="0">
                    <a:ln>
                      <a:noFill/>
                    </a:ln>
                    <a:solidFill>
                      <a:srgbClr val="FFFFFF"/>
                    </a:solidFill>
                    <a:effectLst/>
                    <a:uLnTx/>
                    <a:uFillTx/>
                  </a:rPr>
                  <a:t>TIP</a:t>
                </a:r>
              </a:p>
            </p:txBody>
          </p:sp>
        </p:grpSp>
      </p:grpSp>
      <p:sp>
        <p:nvSpPr>
          <p:cNvPr id="8" name="TextBox 7">
            <a:extLst>
              <a:ext uri="{FF2B5EF4-FFF2-40B4-BE49-F238E27FC236}">
                <a16:creationId xmlns:a16="http://schemas.microsoft.com/office/drawing/2014/main" id="{6C182914-E405-9E07-DF0D-8AEF3CD888E3}"/>
              </a:ext>
            </a:extLst>
          </p:cNvPr>
          <p:cNvSpPr txBox="1"/>
          <p:nvPr userDrawn="1"/>
        </p:nvSpPr>
        <p:spPr>
          <a:xfrm>
            <a:off x="11676063" y="6371918"/>
            <a:ext cx="376236" cy="153055"/>
          </a:xfrm>
          <a:prstGeom prst="rect">
            <a:avLst/>
          </a:prstGeom>
        </p:spPr>
        <p:txBody>
          <a:bodyPr vert="horz" wrap="square" lIns="18288" tIns="0" rIns="18288" bIns="9144" rtlCol="0" anchor="b">
            <a:spAutoFit/>
          </a:bodyPr>
          <a:lstStyle>
            <a:defPPr>
              <a:defRPr lang="en-US"/>
            </a:defPPr>
            <a:lvl1pPr>
              <a:defRPr sz="800">
                <a:solidFill>
                  <a:schemeClr val="tx1">
                    <a:tint val="75000"/>
                  </a:schemeClr>
                </a:solidFill>
              </a:defRPr>
            </a:lvl1pPr>
          </a:lstStyle>
          <a:p>
            <a:pPr marL="0" lvl="0" algn="l" defTabSz="914400" rtl="0" eaLnBrk="1" latinLnBrk="0" hangingPunct="1">
              <a:lnSpc>
                <a:spcPct val="125000"/>
              </a:lnSpc>
            </a:pPr>
            <a:fld id="{B01BFD70-D99E-427C-A01B-19B2BB56A3C8}" type="slidenum">
              <a:rPr lang="en-US" sz="800" kern="1200" smtClean="0">
                <a:solidFill>
                  <a:schemeClr val="accent6">
                    <a:lumMod val="50000"/>
                  </a:schemeClr>
                </a:solidFill>
                <a:latin typeface="+mn-lt"/>
                <a:ea typeface="+mn-ea"/>
                <a:cs typeface="+mn-cs"/>
              </a:rPr>
              <a:pPr marL="0" lvl="0" algn="l" defTabSz="914400" rtl="0" eaLnBrk="1" latinLnBrk="0" hangingPunct="1">
                <a:lnSpc>
                  <a:spcPct val="125000"/>
                </a:lnSpc>
              </a:pPr>
              <a:t>‹#›</a:t>
            </a:fld>
            <a:endParaRPr lang="en-US" sz="800" kern="1200">
              <a:solidFill>
                <a:schemeClr val="accent6">
                  <a:lumMod val="50000"/>
                </a:schemeClr>
              </a:solidFill>
              <a:latin typeface="+mn-lt"/>
              <a:ea typeface="+mn-ea"/>
              <a:cs typeface="+mn-cs"/>
            </a:endParaRPr>
          </a:p>
        </p:txBody>
      </p:sp>
      <p:sp>
        <p:nvSpPr>
          <p:cNvPr id="9" name="TextBox 8">
            <a:extLst>
              <a:ext uri="{FF2B5EF4-FFF2-40B4-BE49-F238E27FC236}">
                <a16:creationId xmlns:a16="http://schemas.microsoft.com/office/drawing/2014/main" id="{DC888CA0-7251-59CE-BB46-6A2394817998}"/>
              </a:ext>
            </a:extLst>
          </p:cNvPr>
          <p:cNvSpPr txBox="1"/>
          <p:nvPr userDrawn="1"/>
        </p:nvSpPr>
        <p:spPr>
          <a:xfrm>
            <a:off x="6773075" y="6396526"/>
            <a:ext cx="4765549"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800" kern="1200" baseline="0">
                <a:solidFill>
                  <a:schemeClr val="accent6">
                    <a:lumMod val="50000"/>
                  </a:schemeClr>
                </a:solidFill>
                <a:latin typeface="+mn-lt"/>
                <a:ea typeface="+mn-ea"/>
                <a:cs typeface="+mn-cs"/>
              </a:rPr>
              <a:t>Confidential – Qualcomm Technologies, Inc. and/or its affiliated companies – May Contain Trade Secrets</a:t>
            </a:r>
          </a:p>
        </p:txBody>
      </p:sp>
    </p:spTree>
    <p:extLst>
      <p:ext uri="{BB962C8B-B14F-4D97-AF65-F5344CB8AC3E}">
        <p14:creationId xmlns:p14="http://schemas.microsoft.com/office/powerpoint/2010/main" val="27762593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hree Column_Light Grey (No Icon)">
    <p:bg>
      <p:bgPr>
        <a:solidFill>
          <a:srgbClr val="EFF1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2588C0-C7B7-463F-660E-0A4A3FD24785}"/>
              </a:ext>
            </a:extLst>
          </p:cNvPr>
          <p:cNvSpPr>
            <a:spLocks noGrp="1"/>
          </p:cNvSpPr>
          <p:nvPr>
            <p:ph type="title" hasCustomPrompt="1"/>
          </p:nvPr>
        </p:nvSpPr>
        <p:spPr>
          <a:xfrm>
            <a:off x="515938" y="628016"/>
            <a:ext cx="11160126" cy="647700"/>
          </a:xfrm>
        </p:spPr>
        <p:txBody>
          <a:bodyPr/>
          <a:lstStyle>
            <a:lvl1pPr algn="l" defTabSz="914400" rtl="0" eaLnBrk="1" latinLnBrk="0" hangingPunct="1">
              <a:lnSpc>
                <a:spcPct val="85000"/>
              </a:lnSpc>
              <a:spcBef>
                <a:spcPct val="0"/>
              </a:spcBef>
              <a:buNone/>
              <a:defRPr lang="en-CA" sz="2800" kern="2000" spc="-50" baseline="0" dirty="0">
                <a:solidFill>
                  <a:schemeClr val="accent1"/>
                </a:solidFill>
                <a:latin typeface="+mj-lt"/>
                <a:ea typeface="+mj-ea"/>
                <a:cs typeface="+mj-cs"/>
              </a:defRPr>
            </a:lvl1pPr>
          </a:lstStyle>
          <a:p>
            <a:r>
              <a:rPr lang="en-US"/>
              <a:t>Three column layout</a:t>
            </a:r>
            <a:br>
              <a:rPr lang="en-US"/>
            </a:br>
            <a:r>
              <a:rPr lang="en-US"/>
              <a:t>Title 2 lines maximum</a:t>
            </a:r>
            <a:endParaRPr lang="en-CA"/>
          </a:p>
        </p:txBody>
      </p:sp>
      <p:sp>
        <p:nvSpPr>
          <p:cNvPr id="2" name="Footer Placeholder 1">
            <a:extLst>
              <a:ext uri="{FF2B5EF4-FFF2-40B4-BE49-F238E27FC236}">
                <a16:creationId xmlns:a16="http://schemas.microsoft.com/office/drawing/2014/main" id="{CFAF4676-0FE4-0EEA-B97D-EF0D71148385}"/>
              </a:ext>
            </a:extLst>
          </p:cNvPr>
          <p:cNvSpPr>
            <a:spLocks noGrp="1"/>
          </p:cNvSpPr>
          <p:nvPr>
            <p:ph type="ftr" sz="quarter" idx="38"/>
          </p:nvPr>
        </p:nvSpPr>
        <p:spPr/>
        <p:txBody>
          <a:bodyPr/>
          <a:lstStyle>
            <a:lvl1pPr>
              <a:defRPr>
                <a:solidFill>
                  <a:schemeClr val="accent6">
                    <a:lumMod val="50000"/>
                  </a:schemeClr>
                </a:solidFill>
              </a:defRPr>
            </a:lvl1pPr>
          </a:lstStyle>
          <a:p>
            <a:endParaRPr lang="en-CA"/>
          </a:p>
        </p:txBody>
      </p:sp>
      <p:sp>
        <p:nvSpPr>
          <p:cNvPr id="4" name="Text Placeholder 22">
            <a:extLst>
              <a:ext uri="{FF2B5EF4-FFF2-40B4-BE49-F238E27FC236}">
                <a16:creationId xmlns:a16="http://schemas.microsoft.com/office/drawing/2014/main" id="{2FEE1995-5EE6-B782-1270-FC8C30634C1A}"/>
              </a:ext>
            </a:extLst>
          </p:cNvPr>
          <p:cNvSpPr>
            <a:spLocks noGrp="1"/>
          </p:cNvSpPr>
          <p:nvPr>
            <p:ph type="body" sz="quarter" idx="27" hasCustomPrompt="1"/>
          </p:nvPr>
        </p:nvSpPr>
        <p:spPr>
          <a:xfrm>
            <a:off x="531811" y="1706497"/>
            <a:ext cx="3526452" cy="905188"/>
          </a:xfrm>
          <a:prstGeom prst="callout1">
            <a:avLst>
              <a:gd name="adj1" fmla="val 93708"/>
              <a:gd name="adj2" fmla="val -69"/>
              <a:gd name="adj3" fmla="val 93686"/>
              <a:gd name="adj4" fmla="val 18048"/>
            </a:avLst>
          </a:prstGeom>
          <a:ln w="31750">
            <a:solidFill>
              <a:schemeClr val="accent1"/>
            </a:solidFill>
          </a:ln>
        </p:spPr>
        <p:txBody>
          <a:bodyPr wrap="square" bIns="180000" anchor="b">
            <a:noAutofit/>
          </a:bodyPr>
          <a:lstStyle>
            <a:lvl1pPr marL="0" indent="0">
              <a:lnSpc>
                <a:spcPct val="85000"/>
              </a:lnSpc>
              <a:spcBef>
                <a:spcPts val="0"/>
              </a:spcBef>
              <a:spcAft>
                <a:spcPts val="0"/>
              </a:spcAft>
              <a:buNone/>
              <a:defRPr lang="en-US" sz="2200" kern="1200" spc="-20" baseline="0" dirty="0">
                <a:solidFill>
                  <a:schemeClr val="accent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br>
              <a:rPr lang="en-US"/>
            </a:br>
            <a:r>
              <a:rPr lang="en-US"/>
              <a:t>2 lines maximum</a:t>
            </a:r>
          </a:p>
        </p:txBody>
      </p:sp>
      <p:sp>
        <p:nvSpPr>
          <p:cNvPr id="9" name="Text Placeholder 16">
            <a:extLst>
              <a:ext uri="{FF2B5EF4-FFF2-40B4-BE49-F238E27FC236}">
                <a16:creationId xmlns:a16="http://schemas.microsoft.com/office/drawing/2014/main" id="{8BF3CDFB-3035-1906-627F-169A0AFF5852}"/>
              </a:ext>
            </a:extLst>
          </p:cNvPr>
          <p:cNvSpPr>
            <a:spLocks noGrp="1"/>
          </p:cNvSpPr>
          <p:nvPr>
            <p:ph type="body" sz="quarter" idx="15" hasCustomPrompt="1"/>
          </p:nvPr>
        </p:nvSpPr>
        <p:spPr>
          <a:xfrm>
            <a:off x="531810" y="2868418"/>
            <a:ext cx="3526452" cy="2508379"/>
          </a:xfrm>
        </p:spPr>
        <p:txBody>
          <a:bodyPr wrap="square" rIns="0">
            <a:noAutofit/>
          </a:bodyPr>
          <a:lstStyle>
            <a:lvl1pPr marL="0" indent="0">
              <a:lnSpc>
                <a:spcPct val="100000"/>
              </a:lnSpc>
              <a:spcBef>
                <a:spcPts val="0"/>
              </a:spcBef>
              <a:spcAft>
                <a:spcPts val="400"/>
              </a:spcAft>
              <a:buNone/>
              <a:defRPr sz="160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
        <p:nvSpPr>
          <p:cNvPr id="27" name="Text Placeholder 22">
            <a:extLst>
              <a:ext uri="{FF2B5EF4-FFF2-40B4-BE49-F238E27FC236}">
                <a16:creationId xmlns:a16="http://schemas.microsoft.com/office/drawing/2014/main" id="{C049CEBE-00B0-C726-8F2E-0374ECA4E1F3}"/>
              </a:ext>
            </a:extLst>
          </p:cNvPr>
          <p:cNvSpPr>
            <a:spLocks noGrp="1"/>
          </p:cNvSpPr>
          <p:nvPr>
            <p:ph type="body" sz="quarter" idx="46" hasCustomPrompt="1"/>
          </p:nvPr>
        </p:nvSpPr>
        <p:spPr>
          <a:xfrm>
            <a:off x="4340711" y="1706497"/>
            <a:ext cx="3526452" cy="905188"/>
          </a:xfrm>
          <a:prstGeom prst="callout1">
            <a:avLst>
              <a:gd name="adj1" fmla="val 93708"/>
              <a:gd name="adj2" fmla="val -69"/>
              <a:gd name="adj3" fmla="val 93686"/>
              <a:gd name="adj4" fmla="val 18048"/>
            </a:avLst>
          </a:prstGeom>
          <a:ln w="31750">
            <a:solidFill>
              <a:schemeClr val="accent1"/>
            </a:solidFill>
          </a:ln>
        </p:spPr>
        <p:txBody>
          <a:bodyPr wrap="square" bIns="180000" anchor="b">
            <a:noAutofit/>
          </a:bodyPr>
          <a:lstStyle>
            <a:lvl1pPr marL="0" indent="0">
              <a:lnSpc>
                <a:spcPct val="85000"/>
              </a:lnSpc>
              <a:spcBef>
                <a:spcPts val="0"/>
              </a:spcBef>
              <a:spcAft>
                <a:spcPts val="0"/>
              </a:spcAft>
              <a:buNone/>
              <a:defRPr lang="en-US" sz="2200" kern="1200" spc="-20" baseline="0" dirty="0">
                <a:solidFill>
                  <a:schemeClr val="accent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br>
              <a:rPr lang="en-US"/>
            </a:br>
            <a:r>
              <a:rPr lang="en-US"/>
              <a:t>2 lines maximum</a:t>
            </a:r>
          </a:p>
        </p:txBody>
      </p:sp>
      <p:sp>
        <p:nvSpPr>
          <p:cNvPr id="28" name="Text Placeholder 16">
            <a:extLst>
              <a:ext uri="{FF2B5EF4-FFF2-40B4-BE49-F238E27FC236}">
                <a16:creationId xmlns:a16="http://schemas.microsoft.com/office/drawing/2014/main" id="{E84FC6FD-2A43-99CF-82C5-D98E826A76B7}"/>
              </a:ext>
            </a:extLst>
          </p:cNvPr>
          <p:cNvSpPr>
            <a:spLocks noGrp="1"/>
          </p:cNvSpPr>
          <p:nvPr>
            <p:ph type="body" sz="quarter" idx="47" hasCustomPrompt="1"/>
          </p:nvPr>
        </p:nvSpPr>
        <p:spPr>
          <a:xfrm>
            <a:off x="4340711" y="2868418"/>
            <a:ext cx="3526452" cy="2508379"/>
          </a:xfrm>
        </p:spPr>
        <p:txBody>
          <a:bodyPr wrap="square" rIns="0">
            <a:noAutofit/>
          </a:bodyPr>
          <a:lstStyle>
            <a:lvl1pPr marL="0" indent="0">
              <a:lnSpc>
                <a:spcPct val="100000"/>
              </a:lnSpc>
              <a:spcBef>
                <a:spcPts val="0"/>
              </a:spcBef>
              <a:spcAft>
                <a:spcPts val="400"/>
              </a:spcAft>
              <a:buNone/>
              <a:defRPr sz="160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
        <p:nvSpPr>
          <p:cNvPr id="30" name="Text Placeholder 22">
            <a:extLst>
              <a:ext uri="{FF2B5EF4-FFF2-40B4-BE49-F238E27FC236}">
                <a16:creationId xmlns:a16="http://schemas.microsoft.com/office/drawing/2014/main" id="{6EC19D9F-705A-74B6-9EBB-9D9565620413}"/>
              </a:ext>
            </a:extLst>
          </p:cNvPr>
          <p:cNvSpPr>
            <a:spLocks noGrp="1"/>
          </p:cNvSpPr>
          <p:nvPr>
            <p:ph type="body" sz="quarter" idx="49" hasCustomPrompt="1"/>
          </p:nvPr>
        </p:nvSpPr>
        <p:spPr>
          <a:xfrm>
            <a:off x="8149611" y="1706497"/>
            <a:ext cx="3526452" cy="905188"/>
          </a:xfrm>
          <a:prstGeom prst="callout1">
            <a:avLst>
              <a:gd name="adj1" fmla="val 93708"/>
              <a:gd name="adj2" fmla="val -69"/>
              <a:gd name="adj3" fmla="val 93686"/>
              <a:gd name="adj4" fmla="val 18048"/>
            </a:avLst>
          </a:prstGeom>
          <a:ln w="31750">
            <a:solidFill>
              <a:schemeClr val="accent1"/>
            </a:solidFill>
          </a:ln>
        </p:spPr>
        <p:txBody>
          <a:bodyPr wrap="square" bIns="180000" anchor="b">
            <a:noAutofit/>
          </a:bodyPr>
          <a:lstStyle>
            <a:lvl1pPr marL="0" indent="0">
              <a:lnSpc>
                <a:spcPct val="85000"/>
              </a:lnSpc>
              <a:spcBef>
                <a:spcPts val="0"/>
              </a:spcBef>
              <a:spcAft>
                <a:spcPts val="0"/>
              </a:spcAft>
              <a:buNone/>
              <a:defRPr lang="en-US" sz="2200" kern="1200" spc="-20" baseline="0" dirty="0">
                <a:solidFill>
                  <a:schemeClr val="accent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br>
              <a:rPr lang="en-US"/>
            </a:br>
            <a:r>
              <a:rPr lang="en-US"/>
              <a:t>2 lines maximum</a:t>
            </a:r>
          </a:p>
        </p:txBody>
      </p:sp>
      <p:sp>
        <p:nvSpPr>
          <p:cNvPr id="31" name="Text Placeholder 16">
            <a:extLst>
              <a:ext uri="{FF2B5EF4-FFF2-40B4-BE49-F238E27FC236}">
                <a16:creationId xmlns:a16="http://schemas.microsoft.com/office/drawing/2014/main" id="{AA3A1BDB-11C1-E45D-35EC-D8FEC9CEDC61}"/>
              </a:ext>
            </a:extLst>
          </p:cNvPr>
          <p:cNvSpPr>
            <a:spLocks noGrp="1"/>
          </p:cNvSpPr>
          <p:nvPr>
            <p:ph type="body" sz="quarter" idx="50" hasCustomPrompt="1"/>
          </p:nvPr>
        </p:nvSpPr>
        <p:spPr>
          <a:xfrm>
            <a:off x="8149611" y="2868418"/>
            <a:ext cx="3526452" cy="2508379"/>
          </a:xfrm>
        </p:spPr>
        <p:txBody>
          <a:bodyPr wrap="square" rIns="0">
            <a:noAutofit/>
          </a:bodyPr>
          <a:lstStyle>
            <a:lvl1pPr marL="0" indent="0">
              <a:lnSpc>
                <a:spcPct val="100000"/>
              </a:lnSpc>
              <a:spcBef>
                <a:spcPts val="0"/>
              </a:spcBef>
              <a:spcAft>
                <a:spcPts val="400"/>
              </a:spcAft>
              <a:buNone/>
              <a:defRPr sz="160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grpSp>
        <p:nvGrpSpPr>
          <p:cNvPr id="5" name="Group 4">
            <a:extLst>
              <a:ext uri="{FF2B5EF4-FFF2-40B4-BE49-F238E27FC236}">
                <a16:creationId xmlns:a16="http://schemas.microsoft.com/office/drawing/2014/main" id="{65B3743D-9C24-F821-BD8E-F0F93E26B9DD}"/>
              </a:ext>
            </a:extLst>
          </p:cNvPr>
          <p:cNvGrpSpPr/>
          <p:nvPr userDrawn="1"/>
        </p:nvGrpSpPr>
        <p:grpSpPr>
          <a:xfrm>
            <a:off x="12290489" y="-1"/>
            <a:ext cx="2910882" cy="6858001"/>
            <a:chOff x="12290489" y="-1"/>
            <a:chExt cx="2910882" cy="6858001"/>
          </a:xfrm>
        </p:grpSpPr>
        <p:sp>
          <p:nvSpPr>
            <p:cNvPr id="7" name="Rectangle 6">
              <a:extLst>
                <a:ext uri="{FF2B5EF4-FFF2-40B4-BE49-F238E27FC236}">
                  <a16:creationId xmlns:a16="http://schemas.microsoft.com/office/drawing/2014/main" id="{78ED221D-8725-5420-6ADD-1A518E5DD38D}"/>
                </a:ext>
              </a:extLst>
            </p:cNvPr>
            <p:cNvSpPr/>
            <p:nvPr userDrawn="1"/>
          </p:nvSpPr>
          <p:spPr>
            <a:xfrm>
              <a:off x="12290489" y="-1"/>
              <a:ext cx="2735151" cy="6858001"/>
            </a:xfrm>
            <a:prstGeom prst="rect">
              <a:avLst/>
            </a:prstGeom>
            <a:solidFill>
              <a:srgbClr val="EFF1F5"/>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ptos" panose="02110004020202020204"/>
                <a:ea typeface="+mn-ea"/>
                <a:cs typeface="Aparajita" panose="02020603050405020304" pitchFamily="18" charset="0"/>
              </a:endParaRPr>
            </a:p>
          </p:txBody>
        </p:sp>
        <p:sp>
          <p:nvSpPr>
            <p:cNvPr id="8" name="TextBox 7">
              <a:extLst>
                <a:ext uri="{FF2B5EF4-FFF2-40B4-BE49-F238E27FC236}">
                  <a16:creationId xmlns:a16="http://schemas.microsoft.com/office/drawing/2014/main" id="{FB9B9525-CEDA-1294-597D-01D341E152DE}"/>
                </a:ext>
              </a:extLst>
            </p:cNvPr>
            <p:cNvSpPr txBox="1"/>
            <p:nvPr userDrawn="1"/>
          </p:nvSpPr>
          <p:spPr>
            <a:xfrm>
              <a:off x="12449814" y="173148"/>
              <a:ext cx="1455527" cy="169277"/>
            </a:xfrm>
            <a:prstGeom prst="rect">
              <a:avLst/>
            </a:prstGeom>
          </p:spPr>
          <p:txBody>
            <a:bodyPr vert="horz" wrap="none" lIns="0" tIns="0" rIns="0" bIns="0" rtlCol="0" anchor="t">
              <a:spAutoFit/>
            </a:bodyPr>
            <a:lstStyle>
              <a:defPPr>
                <a:defRPr lang="en-US"/>
              </a:defPPr>
              <a:lvl1pPr>
                <a:defRPr sz="1100">
                  <a:solidFill>
                    <a:schemeClr val="accent2"/>
                  </a:solidFill>
                  <a:latin typeface="Arial" charset="0"/>
                  <a:ea typeface="Arial" charset="0"/>
                  <a:cs typeface="Arial"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HOW TO ADD AN ICON</a:t>
              </a:r>
            </a:p>
          </p:txBody>
        </p:sp>
        <p:cxnSp>
          <p:nvCxnSpPr>
            <p:cNvPr id="10" name="Straight Connector 9">
              <a:extLst>
                <a:ext uri="{FF2B5EF4-FFF2-40B4-BE49-F238E27FC236}">
                  <a16:creationId xmlns:a16="http://schemas.microsoft.com/office/drawing/2014/main" id="{43E5A438-D8C5-4E45-098A-BEB3ABB62F06}"/>
                </a:ext>
              </a:extLst>
            </p:cNvPr>
            <p:cNvCxnSpPr>
              <a:cxnSpLocks/>
            </p:cNvCxnSpPr>
            <p:nvPr userDrawn="1"/>
          </p:nvCxnSpPr>
          <p:spPr>
            <a:xfrm>
              <a:off x="12449814" y="423012"/>
              <a:ext cx="270000" cy="0"/>
            </a:xfrm>
            <a:prstGeom prst="line">
              <a:avLst/>
            </a:prstGeom>
            <a:noFill/>
            <a:ln w="19050" cap="flat" cmpd="sng" algn="ctr">
              <a:solidFill>
                <a:srgbClr val="2A2AEA"/>
              </a:solidFill>
              <a:prstDash val="solid"/>
            </a:ln>
            <a:effectLst/>
          </p:spPr>
        </p:cxnSp>
        <p:sp>
          <p:nvSpPr>
            <p:cNvPr id="11" name="TextBox 10">
              <a:extLst>
                <a:ext uri="{FF2B5EF4-FFF2-40B4-BE49-F238E27FC236}">
                  <a16:creationId xmlns:a16="http://schemas.microsoft.com/office/drawing/2014/main" id="{C5EAF0A3-7CF3-7DF9-F0F4-3C56A2782829}"/>
                </a:ext>
              </a:extLst>
            </p:cNvPr>
            <p:cNvSpPr txBox="1"/>
            <p:nvPr userDrawn="1"/>
          </p:nvSpPr>
          <p:spPr>
            <a:xfrm>
              <a:off x="12614407" y="1281322"/>
              <a:ext cx="2297338" cy="606192"/>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marR="0" lvl="0" indent="0" defTabSz="914400" eaLnBrk="1" fontAlgn="auto" latinLnBrk="0" hangingPunct="1">
                <a:lnSpc>
                  <a:spcPct val="100000"/>
                </a:lnSpc>
                <a:spcBef>
                  <a:spcPts val="900"/>
                </a:spcBef>
                <a:spcAft>
                  <a:spcPts val="300"/>
                </a:spcAft>
                <a:buClrTx/>
                <a:buSzTx/>
                <a:buFont typeface="Arial" panose="020B0604020202020204" pitchFamily="34" charset="0"/>
                <a:buNone/>
                <a:tabLst/>
                <a:defRPr/>
              </a:pPr>
              <a:r>
                <a:rPr kumimoji="0" lang="en-US" sz="600" b="1" i="0" u="none" strike="noStrike" kern="0" cap="all" spc="20" normalizeH="0" baseline="0" noProof="0">
                  <a:ln>
                    <a:noFill/>
                  </a:ln>
                  <a:solidFill>
                    <a:srgbClr val="000000"/>
                  </a:solidFill>
                  <a:effectLst/>
                  <a:uLnTx/>
                  <a:uFillTx/>
                  <a:latin typeface="Aptos" panose="020B0004020202020204" pitchFamily="34" charset="0"/>
                  <a:cs typeface="Aparajita" panose="02020603050405020304" pitchFamily="18" charset="0"/>
                </a:rPr>
                <a:t>Method 1: </a:t>
              </a:r>
              <a:r>
                <a:rPr kumimoji="0" lang="en-US" sz="600" b="0" i="0" u="none" strike="noStrike" kern="0" cap="all" spc="20" normalizeH="0" baseline="0" noProof="0">
                  <a:ln>
                    <a:noFill/>
                  </a:ln>
                  <a:solidFill>
                    <a:srgbClr val="000000"/>
                  </a:solidFill>
                  <a:effectLst/>
                  <a:uLnTx/>
                  <a:uFillTx/>
                  <a:latin typeface="Aptos" panose="020B0004020202020204" pitchFamily="34" charset="0"/>
                  <a:cs typeface="Aparajita" panose="02020603050405020304" pitchFamily="18" charset="0"/>
                </a:rPr>
                <a:t>from file browser</a:t>
              </a:r>
            </a:p>
            <a:p>
              <a:pPr marL="0" marR="0" lvl="1" indent="0" defTabSz="914400" eaLnBrk="1" fontAlgn="auto" latinLnBrk="0" hangingPunct="1">
                <a:lnSpc>
                  <a:spcPct val="90000"/>
                </a:lnSpc>
                <a:spcBef>
                  <a:spcPts val="0"/>
                </a:spcBef>
                <a:spcAft>
                  <a:spcPts val="300"/>
                </a:spcAft>
                <a:buClrTx/>
                <a:buSzTx/>
                <a:buFontTx/>
                <a:buNone/>
                <a:tabLst/>
                <a:defRPr/>
              </a:pPr>
              <a:r>
                <a:rPr kumimoji="0" lang="en-US" sz="105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Drag the icon onto the slide.</a:t>
              </a:r>
            </a:p>
            <a:p>
              <a:pPr marL="0" marR="0" lvl="1" indent="0" defTabSz="914400" eaLnBrk="1" fontAlgn="auto" latinLnBrk="0" hangingPunct="1">
                <a:lnSpc>
                  <a:spcPct val="90000"/>
                </a:lnSpc>
                <a:spcBef>
                  <a:spcPts val="0"/>
                </a:spcBef>
                <a:spcAft>
                  <a:spcPts val="300"/>
                </a:spcAft>
                <a:buClrTx/>
                <a:buSzTx/>
                <a:buFontTx/>
                <a:buNone/>
                <a:tabLst/>
                <a:defRPr/>
              </a:pPr>
              <a:r>
                <a:rPr kumimoji="0" lang="en-US" sz="70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Note: If there are multiple image placeholders on the slide, select the intended placeholder before dragging in the image to let PowerPoint know where you want it.</a:t>
              </a:r>
              <a:endParaRPr kumimoji="0" lang="en-US" sz="100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endParaRPr>
            </a:p>
          </p:txBody>
        </p:sp>
        <p:sp>
          <p:nvSpPr>
            <p:cNvPr id="12" name="TextBox 11">
              <a:extLst>
                <a:ext uri="{FF2B5EF4-FFF2-40B4-BE49-F238E27FC236}">
                  <a16:creationId xmlns:a16="http://schemas.microsoft.com/office/drawing/2014/main" id="{DE24736E-4729-087F-E4D8-819A51AED226}"/>
                </a:ext>
              </a:extLst>
            </p:cNvPr>
            <p:cNvSpPr txBox="1">
              <a:spLocks noChangeAspect="1"/>
            </p:cNvSpPr>
            <p:nvPr/>
          </p:nvSpPr>
          <p:spPr>
            <a:xfrm>
              <a:off x="12449814" y="566082"/>
              <a:ext cx="114706" cy="114706"/>
            </a:xfrm>
            <a:prstGeom prst="ellipse">
              <a:avLst/>
            </a:prstGeom>
            <a:solidFill>
              <a:srgbClr val="2A2AEA"/>
            </a:solidFill>
          </p:spPr>
          <p:txBody>
            <a:bodyPr vert="horz"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ea typeface="Arial" charset="0"/>
                  <a:cs typeface="Aparajita" panose="02020603050405020304" pitchFamily="18" charset="0"/>
                </a:rPr>
                <a:t>1</a:t>
              </a:r>
            </a:p>
          </p:txBody>
        </p:sp>
        <p:sp>
          <p:nvSpPr>
            <p:cNvPr id="13" name="TextBox 12">
              <a:extLst>
                <a:ext uri="{FF2B5EF4-FFF2-40B4-BE49-F238E27FC236}">
                  <a16:creationId xmlns:a16="http://schemas.microsoft.com/office/drawing/2014/main" id="{A47CAA82-566E-2866-F0C2-66CE1136CA4B}"/>
                </a:ext>
              </a:extLst>
            </p:cNvPr>
            <p:cNvSpPr txBox="1">
              <a:spLocks noChangeAspect="1"/>
            </p:cNvSpPr>
            <p:nvPr/>
          </p:nvSpPr>
          <p:spPr>
            <a:xfrm>
              <a:off x="12449814" y="1018081"/>
              <a:ext cx="114706" cy="114706"/>
            </a:xfrm>
            <a:prstGeom prst="ellipse">
              <a:avLst/>
            </a:prstGeom>
            <a:solidFill>
              <a:srgbClr val="2A2AEA"/>
            </a:solidFill>
          </p:spPr>
          <p:txBody>
            <a:bodyPr vert="horz"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ea typeface="Arial" charset="0"/>
                  <a:cs typeface="Aparajita" panose="02020603050405020304" pitchFamily="18" charset="0"/>
                </a:rPr>
                <a:t>2</a:t>
              </a:r>
            </a:p>
          </p:txBody>
        </p:sp>
        <p:sp>
          <p:nvSpPr>
            <p:cNvPr id="14" name="TextBox 13">
              <a:extLst>
                <a:ext uri="{FF2B5EF4-FFF2-40B4-BE49-F238E27FC236}">
                  <a16:creationId xmlns:a16="http://schemas.microsoft.com/office/drawing/2014/main" id="{92AEA30F-71D3-9C46-6D87-AB0A6841E8A7}"/>
                </a:ext>
              </a:extLst>
            </p:cNvPr>
            <p:cNvSpPr txBox="1"/>
            <p:nvPr userDrawn="1"/>
          </p:nvSpPr>
          <p:spPr>
            <a:xfrm>
              <a:off x="12614406" y="545515"/>
              <a:ext cx="2586965" cy="612988"/>
            </a:xfrm>
            <a:prstGeom prst="rect">
              <a:avLst/>
            </a:prstGeom>
          </p:spPr>
          <p:txBody>
            <a:bodyPr vert="horz" wrap="square" lIns="0" tIns="0" rIns="0" bIns="0" rtlCol="0" anchor="t">
              <a:spAutoFit/>
            </a:bodyPr>
            <a:lstStyle>
              <a:defPPr>
                <a:defRPr lang="en-US"/>
              </a:defPPr>
              <a:lvl1pPr lvl="0">
                <a:spcBef>
                  <a:spcPts val="1000"/>
                </a:spcBef>
                <a:spcAft>
                  <a:spcPts val="300"/>
                </a:spcAft>
                <a:defRPr sz="1050" b="0" cap="none" spc="0" baseline="0">
                  <a:solidFill>
                    <a:schemeClr val="bg1"/>
                  </a:solidFill>
                  <a:latin typeface="Arial" charset="0"/>
                  <a:ea typeface="Arial" charset="0"/>
                  <a:cs typeface="Arial" charset="0"/>
                </a:defRPr>
              </a:lvl1pPr>
              <a:lvl2pPr marL="134938" lvl="1" indent="-131763">
                <a:lnSpc>
                  <a:spcPct val="90000"/>
                </a:lnSpc>
                <a:spcAft>
                  <a:spcPts val="300"/>
                </a:spcAft>
                <a:buFont typeface="Wingdings" pitchFamily="2" charset="2"/>
                <a:buChar char="§"/>
                <a:tabLst/>
                <a:defRPr sz="9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marR="0" lvl="0" indent="0" defTabSz="914400" eaLnBrk="1" fontAlgn="auto" latinLnBrk="0" hangingPunct="1">
                <a:lnSpc>
                  <a:spcPct val="100000"/>
                </a:lnSpc>
                <a:spcBef>
                  <a:spcPts val="700"/>
                </a:spcBef>
                <a:spcAft>
                  <a:spcPts val="300"/>
                </a:spcAft>
                <a:buClrTx/>
                <a:buSzTx/>
                <a:buFontTx/>
                <a:buNone/>
                <a:tabLst/>
                <a:defRPr/>
              </a:pPr>
              <a:r>
                <a:rPr kumimoji="0" lang="en-US" sz="105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Source icon from the </a:t>
              </a:r>
              <a:br>
                <a:rPr kumimoji="0" lang="en-US" sz="105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br>
              <a:r>
                <a:rPr kumimoji="0" lang="en-US" sz="1050" b="0" i="0" u="none" strike="noStrike" kern="0" cap="none" spc="0" normalizeH="0" baseline="0" noProof="0">
                  <a:ln>
                    <a:noFill/>
                  </a:ln>
                  <a:solidFill>
                    <a:srgbClr val="2A2AEA"/>
                  </a:solidFill>
                  <a:effectLst/>
                  <a:uLnTx/>
                  <a:uFillTx/>
                  <a:latin typeface="Aptos" panose="020B0004020202020204" pitchFamily="34" charset="0"/>
                  <a:cs typeface="Aparajita" panose="02020603050405020304" pitchFamily="18" charset="0"/>
                </a:rPr>
                <a:t>Qualcomm Icon Library</a:t>
              </a:r>
            </a:p>
            <a:p>
              <a:pPr marL="0" marR="0" lvl="0" indent="0" defTabSz="914400" eaLnBrk="1" fontAlgn="auto" latinLnBrk="0" hangingPunct="1">
                <a:lnSpc>
                  <a:spcPct val="100000"/>
                </a:lnSpc>
                <a:spcBef>
                  <a:spcPts val="700"/>
                </a:spcBef>
                <a:spcAft>
                  <a:spcPts val="300"/>
                </a:spcAft>
                <a:buClrTx/>
                <a:buSzTx/>
                <a:buFontTx/>
                <a:buNone/>
                <a:tabLst/>
                <a:defRPr/>
              </a:pPr>
              <a:r>
                <a:rPr kumimoji="0" lang="en-US" sz="105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Add the icon to the placeholder.</a:t>
              </a:r>
            </a:p>
          </p:txBody>
        </p:sp>
        <p:sp>
          <p:nvSpPr>
            <p:cNvPr id="15" name="TextBox 14">
              <a:extLst>
                <a:ext uri="{FF2B5EF4-FFF2-40B4-BE49-F238E27FC236}">
                  <a16:creationId xmlns:a16="http://schemas.microsoft.com/office/drawing/2014/main" id="{CB150EA6-46A5-FDAD-CEFA-9DDE9E8E9963}"/>
                </a:ext>
              </a:extLst>
            </p:cNvPr>
            <p:cNvSpPr txBox="1"/>
            <p:nvPr userDrawn="1"/>
          </p:nvSpPr>
          <p:spPr>
            <a:xfrm>
              <a:off x="12614407" y="1990969"/>
              <a:ext cx="1981357" cy="605550"/>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marR="0" lvl="0" indent="0" defTabSz="914400" eaLnBrk="1" fontAlgn="auto" latinLnBrk="0" hangingPunct="1">
                <a:lnSpc>
                  <a:spcPct val="100000"/>
                </a:lnSpc>
                <a:spcBef>
                  <a:spcPts val="900"/>
                </a:spcBef>
                <a:spcAft>
                  <a:spcPts val="300"/>
                </a:spcAft>
                <a:buClrTx/>
                <a:buSzTx/>
                <a:buFont typeface="Arial" panose="020B0604020202020204" pitchFamily="34" charset="0"/>
                <a:buNone/>
                <a:tabLst/>
                <a:defRPr/>
              </a:pPr>
              <a:r>
                <a:rPr kumimoji="0" lang="en-US" sz="600" b="1" i="0" u="none" strike="noStrike" kern="0" cap="all" spc="20" normalizeH="0" baseline="0" noProof="0">
                  <a:ln>
                    <a:noFill/>
                  </a:ln>
                  <a:solidFill>
                    <a:srgbClr val="000000"/>
                  </a:solidFill>
                  <a:effectLst/>
                  <a:uLnTx/>
                  <a:uFillTx/>
                  <a:latin typeface="Aptos" panose="020B0004020202020204" pitchFamily="34" charset="0"/>
                  <a:cs typeface="Aparajita" panose="02020603050405020304" pitchFamily="18" charset="0"/>
                </a:rPr>
                <a:t>Method 2: </a:t>
              </a:r>
              <a:r>
                <a:rPr kumimoji="0" lang="en-US" sz="600" b="0" i="0" u="none" strike="noStrike" kern="0" cap="all" spc="20" normalizeH="0" baseline="0" noProof="0">
                  <a:ln>
                    <a:noFill/>
                  </a:ln>
                  <a:solidFill>
                    <a:srgbClr val="000000"/>
                  </a:solidFill>
                  <a:effectLst/>
                  <a:uLnTx/>
                  <a:uFillTx/>
                  <a:latin typeface="Aptos" panose="020B0004020202020204" pitchFamily="34" charset="0"/>
                  <a:cs typeface="Aparajita" panose="02020603050405020304" pitchFamily="18" charset="0"/>
                </a:rPr>
                <a:t>Paste from clipboard</a:t>
              </a:r>
            </a:p>
            <a:p>
              <a:pPr marL="0" marR="0" lvl="1" indent="0" defTabSz="914400" eaLnBrk="1" fontAlgn="auto" latinLnBrk="0" hangingPunct="1">
                <a:lnSpc>
                  <a:spcPct val="90000"/>
                </a:lnSpc>
                <a:spcBef>
                  <a:spcPts val="0"/>
                </a:spcBef>
                <a:spcAft>
                  <a:spcPts val="300"/>
                </a:spcAft>
                <a:buClrTx/>
                <a:buSzTx/>
                <a:buFontTx/>
                <a:buNone/>
                <a:tabLst/>
                <a:defRPr/>
              </a:pPr>
              <a:r>
                <a:rPr kumimoji="0" lang="en-US" sz="105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Select the icon placeholder.</a:t>
              </a:r>
            </a:p>
            <a:p>
              <a:pPr marL="0" marR="0" lvl="1" indent="0" defTabSz="914400" eaLnBrk="1" fontAlgn="auto" latinLnBrk="0" hangingPunct="1">
                <a:lnSpc>
                  <a:spcPct val="90000"/>
                </a:lnSpc>
                <a:spcBef>
                  <a:spcPts val="0"/>
                </a:spcBef>
                <a:spcAft>
                  <a:spcPts val="300"/>
                </a:spcAft>
                <a:buClrTx/>
                <a:buSzTx/>
                <a:buFontTx/>
                <a:buNone/>
                <a:tabLst/>
                <a:defRPr/>
              </a:pPr>
              <a:r>
                <a:rPr kumimoji="0" lang="en-US" sz="105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Right-click or use keyboard shortcuts to paste the icon.</a:t>
              </a:r>
            </a:p>
          </p:txBody>
        </p:sp>
        <p:sp>
          <p:nvSpPr>
            <p:cNvPr id="16" name="TextBox 15">
              <a:extLst>
                <a:ext uri="{FF2B5EF4-FFF2-40B4-BE49-F238E27FC236}">
                  <a16:creationId xmlns:a16="http://schemas.microsoft.com/office/drawing/2014/main" id="{90F3F872-94D4-C722-309A-1D6691641FCB}"/>
                </a:ext>
              </a:extLst>
            </p:cNvPr>
            <p:cNvSpPr txBox="1"/>
            <p:nvPr userDrawn="1"/>
          </p:nvSpPr>
          <p:spPr>
            <a:xfrm>
              <a:off x="12614407" y="2699974"/>
              <a:ext cx="2297338" cy="421654"/>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marR="0" lvl="0" indent="0" defTabSz="914400" eaLnBrk="1" fontAlgn="auto" latinLnBrk="0" hangingPunct="1">
                <a:lnSpc>
                  <a:spcPct val="100000"/>
                </a:lnSpc>
                <a:spcBef>
                  <a:spcPts val="900"/>
                </a:spcBef>
                <a:spcAft>
                  <a:spcPts val="300"/>
                </a:spcAft>
                <a:buClrTx/>
                <a:buSzTx/>
                <a:buFont typeface="Arial" panose="020B0604020202020204" pitchFamily="34" charset="0"/>
                <a:buNone/>
                <a:tabLst/>
                <a:defRPr/>
              </a:pPr>
              <a:r>
                <a:rPr kumimoji="0" lang="en-US" sz="600" b="1" i="0" u="none" strike="noStrike" kern="0" cap="all" spc="20" normalizeH="0" baseline="0" noProof="0">
                  <a:ln>
                    <a:noFill/>
                  </a:ln>
                  <a:solidFill>
                    <a:srgbClr val="000000"/>
                  </a:solidFill>
                  <a:effectLst/>
                  <a:uLnTx/>
                  <a:uFillTx/>
                  <a:latin typeface="Aptos" panose="020B0004020202020204" pitchFamily="34" charset="0"/>
                  <a:cs typeface="Aparajita" panose="02020603050405020304" pitchFamily="18" charset="0"/>
                </a:rPr>
                <a:t>Method 3: </a:t>
              </a:r>
              <a:r>
                <a:rPr kumimoji="0" lang="en-US" sz="600" b="0" i="0" u="none" strike="noStrike" kern="0" cap="all" spc="20" normalizeH="0" baseline="0" noProof="0">
                  <a:ln>
                    <a:noFill/>
                  </a:ln>
                  <a:solidFill>
                    <a:srgbClr val="000000"/>
                  </a:solidFill>
                  <a:effectLst/>
                  <a:uLnTx/>
                  <a:uFillTx/>
                  <a:latin typeface="Aptos" panose="020B0004020202020204" pitchFamily="34" charset="0"/>
                  <a:cs typeface="Aparajita" panose="02020603050405020304" pitchFamily="18" charset="0"/>
                </a:rPr>
                <a:t>Placeholder icon</a:t>
              </a:r>
            </a:p>
            <a:p>
              <a:pPr marL="0" marR="0" lvl="1" indent="0" defTabSz="914400" eaLnBrk="1" fontAlgn="auto" latinLnBrk="0" hangingPunct="1">
                <a:lnSpc>
                  <a:spcPct val="90000"/>
                </a:lnSpc>
                <a:spcBef>
                  <a:spcPts val="0"/>
                </a:spcBef>
                <a:spcAft>
                  <a:spcPts val="300"/>
                </a:spcAft>
                <a:buClrTx/>
                <a:buSzTx/>
                <a:buFontTx/>
                <a:buNone/>
                <a:tabLst/>
                <a:defRPr/>
              </a:pPr>
              <a:r>
                <a:rPr kumimoji="0" lang="en-US" sz="105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Click the image icon inside the placeholder to browse for an icon.</a:t>
              </a:r>
            </a:p>
          </p:txBody>
        </p:sp>
        <p:grpSp>
          <p:nvGrpSpPr>
            <p:cNvPr id="17" name="Group 16">
              <a:extLst>
                <a:ext uri="{FF2B5EF4-FFF2-40B4-BE49-F238E27FC236}">
                  <a16:creationId xmlns:a16="http://schemas.microsoft.com/office/drawing/2014/main" id="{68957A1D-3164-7C9A-4797-EBE26C314C3B}"/>
                </a:ext>
              </a:extLst>
            </p:cNvPr>
            <p:cNvGrpSpPr/>
            <p:nvPr userDrawn="1"/>
          </p:nvGrpSpPr>
          <p:grpSpPr>
            <a:xfrm>
              <a:off x="12429548" y="3236396"/>
              <a:ext cx="2735151" cy="1280928"/>
              <a:chOff x="9286315" y="6976989"/>
              <a:chExt cx="2735151" cy="1280928"/>
            </a:xfrm>
          </p:grpSpPr>
          <p:sp>
            <p:nvSpPr>
              <p:cNvPr id="35" name="Rectangle 34">
                <a:extLst>
                  <a:ext uri="{FF2B5EF4-FFF2-40B4-BE49-F238E27FC236}">
                    <a16:creationId xmlns:a16="http://schemas.microsoft.com/office/drawing/2014/main" id="{749A0E7D-BB6C-DC53-5932-E92A9895F94E}"/>
                  </a:ext>
                </a:extLst>
              </p:cNvPr>
              <p:cNvSpPr/>
              <p:nvPr userDrawn="1"/>
            </p:nvSpPr>
            <p:spPr>
              <a:xfrm>
                <a:off x="9286315" y="6976989"/>
                <a:ext cx="2735151" cy="1280928"/>
              </a:xfrm>
              <a:prstGeom prst="rect">
                <a:avLst/>
              </a:prstGeom>
              <a:solidFill>
                <a:srgbClr val="000000"/>
              </a:solidFill>
              <a:ln w="25400" cap="flat" cmpd="sng" algn="ctr">
                <a:solidFill>
                  <a:srgbClr val="EFF1F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ptos" panose="02110004020202020204"/>
                  <a:ea typeface="+mn-ea"/>
                  <a:cs typeface="Aparajita" panose="02020603050405020304" pitchFamily="18" charset="0"/>
                </a:endParaRPr>
              </a:p>
            </p:txBody>
          </p:sp>
          <p:sp>
            <p:nvSpPr>
              <p:cNvPr id="36" name="TextBox 35">
                <a:extLst>
                  <a:ext uri="{FF2B5EF4-FFF2-40B4-BE49-F238E27FC236}">
                    <a16:creationId xmlns:a16="http://schemas.microsoft.com/office/drawing/2014/main" id="{C9EE17A2-D61C-7396-51E8-7875298A2FDD}"/>
                  </a:ext>
                </a:extLst>
              </p:cNvPr>
              <p:cNvSpPr txBox="1"/>
              <p:nvPr userDrawn="1"/>
            </p:nvSpPr>
            <p:spPr>
              <a:xfrm>
                <a:off x="9970738" y="7105788"/>
                <a:ext cx="1983958" cy="169277"/>
              </a:xfrm>
              <a:prstGeom prst="rect">
                <a:avLst/>
              </a:prstGeom>
            </p:spPr>
            <p:txBody>
              <a:bodyPr vert="horz" wrap="square" lIns="0" tIns="0" rIns="0" bIns="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ea typeface="Arial" charset="0"/>
                    <a:cs typeface="Aparajita" panose="02020603050405020304" pitchFamily="18" charset="0"/>
                  </a:rPr>
                  <a:t>Cropping Graphics</a:t>
                </a:r>
              </a:p>
            </p:txBody>
          </p:sp>
          <p:pic>
            <p:nvPicPr>
              <p:cNvPr id="37" name="Graphic 36">
                <a:extLst>
                  <a:ext uri="{FF2B5EF4-FFF2-40B4-BE49-F238E27FC236}">
                    <a16:creationId xmlns:a16="http://schemas.microsoft.com/office/drawing/2014/main" id="{CC29DA1D-5C20-3232-7CC7-6EE236625A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446538" y="7116071"/>
                <a:ext cx="155227" cy="155227"/>
              </a:xfrm>
              <a:prstGeom prst="rect">
                <a:avLst/>
              </a:prstGeom>
            </p:spPr>
          </p:pic>
          <p:sp>
            <p:nvSpPr>
              <p:cNvPr id="38" name="TextBox 37">
                <a:extLst>
                  <a:ext uri="{FF2B5EF4-FFF2-40B4-BE49-F238E27FC236}">
                    <a16:creationId xmlns:a16="http://schemas.microsoft.com/office/drawing/2014/main" id="{3EC6F884-A27E-5CD2-3BC6-0DC73A5EA1E8}"/>
                  </a:ext>
                </a:extLst>
              </p:cNvPr>
              <p:cNvSpPr txBox="1"/>
              <p:nvPr userDrawn="1"/>
            </p:nvSpPr>
            <p:spPr>
              <a:xfrm>
                <a:off x="9446538" y="7369972"/>
                <a:ext cx="2384904" cy="738664"/>
              </a:xfrm>
              <a:prstGeom prst="rect">
                <a:avLst/>
              </a:prstGeom>
            </p:spPr>
            <p:txBody>
              <a:bodyPr vert="horz" wrap="square" lIns="0" tIns="0" rIns="0" bIns="0" rtlCol="0" anchor="t">
                <a:spAutoFit/>
              </a:bodyPr>
              <a:lstStyle>
                <a:defPPr>
                  <a:defRPr lang="en-US"/>
                </a:defPPr>
                <a:lvl1pPr lvl="0">
                  <a:spcBef>
                    <a:spcPts val="1000"/>
                  </a:spcBef>
                  <a:spcAft>
                    <a:spcPts val="300"/>
                  </a:spcAft>
                  <a:defRPr sz="1050" b="0" cap="none" spc="0" baseline="0">
                    <a:solidFill>
                      <a:schemeClr val="bg1"/>
                    </a:solidFill>
                    <a:latin typeface="Arial" charset="0"/>
                    <a:ea typeface="Arial" charset="0"/>
                    <a:cs typeface="Arial" charset="0"/>
                  </a:defRPr>
                </a:lvl1pPr>
                <a:lvl2pPr marL="134938" lvl="1" indent="-131763">
                  <a:lnSpc>
                    <a:spcPct val="90000"/>
                  </a:lnSpc>
                  <a:spcAft>
                    <a:spcPts val="300"/>
                  </a:spcAft>
                  <a:buFont typeface="Wingdings" pitchFamily="2" charset="2"/>
                  <a:buChar char="§"/>
                  <a:tabLst/>
                  <a:defRPr sz="9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134938" marR="0" lvl="1" indent="-131763" defTabSz="914400" eaLnBrk="1" fontAlgn="auto" latinLnBrk="0" hangingPunct="1">
                  <a:lnSpc>
                    <a:spcPct val="90000"/>
                  </a:lnSpc>
                  <a:spcBef>
                    <a:spcPts val="0"/>
                  </a:spcBef>
                  <a:spcAft>
                    <a:spcPts val="300"/>
                  </a:spcAft>
                  <a:buClrTx/>
                  <a:buSzTx/>
                  <a:buFont typeface="Wingdings" pitchFamily="2" charset="2"/>
                  <a:buChar char="§"/>
                  <a:tabLst/>
                  <a:defRPr/>
                </a:pPr>
                <a:r>
                  <a:rPr kumimoji="0" lang="en-US" sz="900" b="0" i="0" u="none" strike="noStrike" kern="0" cap="none" spc="0" normalizeH="0" baseline="0" noProof="0">
                    <a:ln>
                      <a:noFill/>
                    </a:ln>
                    <a:solidFill>
                      <a:srgbClr val="FFFFFF">
                        <a:lumMod val="50000"/>
                        <a:lumOff val="50000"/>
                      </a:srgbClr>
                    </a:solidFill>
                    <a:effectLst/>
                    <a:uLnTx/>
                    <a:uFillTx/>
                    <a:latin typeface="Aptos" panose="020B0004020202020204" pitchFamily="34" charset="0"/>
                    <a:cs typeface="Aparajita" panose="02020603050405020304" pitchFamily="18" charset="0"/>
                  </a:rPr>
                  <a:t>Right-click on the icon.</a:t>
                </a:r>
              </a:p>
              <a:p>
                <a:pPr marL="134938" marR="0" lvl="1" indent="-131763" defTabSz="914400" eaLnBrk="1" fontAlgn="auto" latinLnBrk="0" hangingPunct="1">
                  <a:lnSpc>
                    <a:spcPct val="90000"/>
                  </a:lnSpc>
                  <a:spcBef>
                    <a:spcPts val="0"/>
                  </a:spcBef>
                  <a:spcAft>
                    <a:spcPts val="300"/>
                  </a:spcAft>
                  <a:buClrTx/>
                  <a:buSzTx/>
                  <a:buFont typeface="Wingdings" pitchFamily="2" charset="2"/>
                  <a:buChar char="§"/>
                  <a:tabLst/>
                  <a:defRPr/>
                </a:pPr>
                <a:r>
                  <a:rPr kumimoji="0" lang="en-US" sz="900" b="0" i="0" u="none" strike="noStrike" kern="0" cap="none" spc="0" normalizeH="0" baseline="0" noProof="0">
                    <a:ln>
                      <a:noFill/>
                    </a:ln>
                    <a:solidFill>
                      <a:srgbClr val="FFFFFF">
                        <a:lumMod val="50000"/>
                        <a:lumOff val="50000"/>
                      </a:srgbClr>
                    </a:solidFill>
                    <a:effectLst/>
                    <a:uLnTx/>
                    <a:uFillTx/>
                    <a:latin typeface="Aptos" panose="020B0004020202020204" pitchFamily="34" charset="0"/>
                    <a:cs typeface="Aparajita" panose="02020603050405020304" pitchFamily="18" charset="0"/>
                  </a:rPr>
                  <a:t>Choose “Crop” from the menu. (           )</a:t>
                </a:r>
              </a:p>
              <a:p>
                <a:pPr marL="134938" marR="0" lvl="1" indent="-131763" defTabSz="914400" eaLnBrk="1" fontAlgn="auto" latinLnBrk="0" hangingPunct="1">
                  <a:lnSpc>
                    <a:spcPct val="90000"/>
                  </a:lnSpc>
                  <a:spcBef>
                    <a:spcPts val="0"/>
                  </a:spcBef>
                  <a:spcAft>
                    <a:spcPts val="300"/>
                  </a:spcAft>
                  <a:buClrTx/>
                  <a:buSzTx/>
                  <a:buFont typeface="Wingdings" pitchFamily="2" charset="2"/>
                  <a:buChar char="§"/>
                  <a:tabLst/>
                  <a:defRPr/>
                </a:pPr>
                <a:r>
                  <a:rPr kumimoji="0" lang="en-US" sz="900" b="0" i="0" u="none" strike="noStrike" kern="0" cap="none" spc="0" normalizeH="0" baseline="0" noProof="0">
                    <a:ln>
                      <a:noFill/>
                    </a:ln>
                    <a:solidFill>
                      <a:srgbClr val="FFFFFF">
                        <a:lumMod val="50000"/>
                        <a:lumOff val="50000"/>
                      </a:srgbClr>
                    </a:solidFill>
                    <a:effectLst/>
                    <a:uLnTx/>
                    <a:uFillTx/>
                    <a:latin typeface="Aptos" panose="020B0004020202020204" pitchFamily="34" charset="0"/>
                    <a:cs typeface="Aparajita" panose="02020603050405020304" pitchFamily="18" charset="0"/>
                  </a:rPr>
                  <a:t>Adjust the size and position of the image.</a:t>
                </a:r>
              </a:p>
              <a:p>
                <a:pPr marL="134938" marR="0" lvl="1" indent="-131763" defTabSz="914400" eaLnBrk="1" fontAlgn="auto" latinLnBrk="0" hangingPunct="1">
                  <a:lnSpc>
                    <a:spcPct val="90000"/>
                  </a:lnSpc>
                  <a:spcBef>
                    <a:spcPts val="0"/>
                  </a:spcBef>
                  <a:spcAft>
                    <a:spcPts val="300"/>
                  </a:spcAft>
                  <a:buClrTx/>
                  <a:buSzTx/>
                  <a:buFont typeface="Wingdings" pitchFamily="2" charset="2"/>
                  <a:buChar char="§"/>
                  <a:tabLst/>
                  <a:defRPr/>
                </a:pPr>
                <a:r>
                  <a:rPr kumimoji="0" lang="en-US" sz="900" b="0" i="0" u="none" strike="noStrike" kern="0" cap="none" spc="0" normalizeH="0" baseline="0" noProof="0">
                    <a:ln>
                      <a:noFill/>
                    </a:ln>
                    <a:solidFill>
                      <a:srgbClr val="FFFFFF">
                        <a:lumMod val="50000"/>
                        <a:lumOff val="50000"/>
                      </a:srgbClr>
                    </a:solidFill>
                    <a:effectLst/>
                    <a:uLnTx/>
                    <a:uFillTx/>
                    <a:latin typeface="Aptos" panose="020B0004020202020204" pitchFamily="34" charset="0"/>
                    <a:cs typeface="Aparajita" panose="02020603050405020304" pitchFamily="18" charset="0"/>
                  </a:rPr>
                  <a:t>Press Esc or click outside the image area to exit the cropping mode.</a:t>
                </a:r>
              </a:p>
            </p:txBody>
          </p:sp>
          <p:pic>
            <p:nvPicPr>
              <p:cNvPr id="39" name="Picture 38">
                <a:extLst>
                  <a:ext uri="{FF2B5EF4-FFF2-40B4-BE49-F238E27FC236}">
                    <a16:creationId xmlns:a16="http://schemas.microsoft.com/office/drawing/2014/main" id="{31A8D6E6-823F-A29B-F2E8-EEED1B2573A7}"/>
                  </a:ext>
                </a:extLst>
              </p:cNvPr>
              <p:cNvPicPr>
                <a:picLocks noChangeAspect="1"/>
              </p:cNvPicPr>
              <p:nvPr userDrawn="1"/>
            </p:nvPicPr>
            <p:blipFill rotWithShape="1">
              <a:blip r:embed="rId4"/>
              <a:srcRect l="33684" t="12097" r="43371" b="20368"/>
              <a:stretch/>
            </p:blipFill>
            <p:spPr>
              <a:xfrm>
                <a:off x="11243541" y="7454405"/>
                <a:ext cx="136897" cy="213643"/>
              </a:xfrm>
              <a:prstGeom prst="rect">
                <a:avLst/>
              </a:prstGeom>
              <a:ln w="19050">
                <a:noFill/>
              </a:ln>
            </p:spPr>
          </p:pic>
          <p:sp>
            <p:nvSpPr>
              <p:cNvPr id="130" name="TextBox 129">
                <a:extLst>
                  <a:ext uri="{FF2B5EF4-FFF2-40B4-BE49-F238E27FC236}">
                    <a16:creationId xmlns:a16="http://schemas.microsoft.com/office/drawing/2014/main" id="{D1250832-1357-7685-30D5-6F422478202E}"/>
                  </a:ext>
                </a:extLst>
              </p:cNvPr>
              <p:cNvSpPr txBox="1"/>
              <p:nvPr userDrawn="1"/>
            </p:nvSpPr>
            <p:spPr>
              <a:xfrm>
                <a:off x="9667287" y="7119168"/>
                <a:ext cx="272091" cy="153888"/>
              </a:xfrm>
              <a:prstGeom prst="rect">
                <a:avLst/>
              </a:prstGeom>
            </p:spPr>
            <p:txBody>
              <a:bodyPr vert="horz" wrap="square" lIns="0" tIns="0" rIns="0" bIns="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all" spc="150" normalizeH="0" baseline="0" noProof="0">
                    <a:ln>
                      <a:noFill/>
                    </a:ln>
                    <a:solidFill>
                      <a:srgbClr val="FFFFFF"/>
                    </a:solidFill>
                    <a:effectLst/>
                    <a:uLnTx/>
                    <a:uFillTx/>
                  </a:rPr>
                  <a:t>TIP</a:t>
                </a:r>
              </a:p>
            </p:txBody>
          </p:sp>
        </p:grpSp>
        <p:grpSp>
          <p:nvGrpSpPr>
            <p:cNvPr id="18" name="Group 17">
              <a:extLst>
                <a:ext uri="{FF2B5EF4-FFF2-40B4-BE49-F238E27FC236}">
                  <a16:creationId xmlns:a16="http://schemas.microsoft.com/office/drawing/2014/main" id="{996BDF38-5D5A-7286-B3D1-D8BC245AB26E}"/>
                </a:ext>
              </a:extLst>
            </p:cNvPr>
            <p:cNvGrpSpPr/>
            <p:nvPr userDrawn="1"/>
          </p:nvGrpSpPr>
          <p:grpSpPr>
            <a:xfrm>
              <a:off x="12429548" y="4543123"/>
              <a:ext cx="2735151" cy="2200108"/>
              <a:chOff x="9538241" y="5155416"/>
              <a:chExt cx="2735151" cy="2200108"/>
            </a:xfrm>
          </p:grpSpPr>
          <p:sp>
            <p:nvSpPr>
              <p:cNvPr id="19" name="Rectangle 18">
                <a:extLst>
                  <a:ext uri="{FF2B5EF4-FFF2-40B4-BE49-F238E27FC236}">
                    <a16:creationId xmlns:a16="http://schemas.microsoft.com/office/drawing/2014/main" id="{52F890FD-3E71-1E19-8156-2B8E77BA5212}"/>
                  </a:ext>
                </a:extLst>
              </p:cNvPr>
              <p:cNvSpPr/>
              <p:nvPr userDrawn="1"/>
            </p:nvSpPr>
            <p:spPr>
              <a:xfrm>
                <a:off x="9538241" y="5155416"/>
                <a:ext cx="2735151" cy="2200108"/>
              </a:xfrm>
              <a:prstGeom prst="rect">
                <a:avLst/>
              </a:prstGeom>
              <a:solidFill>
                <a:srgbClr val="000000"/>
              </a:solidFill>
              <a:ln w="25400" cap="flat" cmpd="sng" algn="ctr">
                <a:solidFill>
                  <a:srgbClr val="EFF1F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ptos" panose="02110004020202020204"/>
                  <a:ea typeface="+mn-ea"/>
                  <a:cs typeface="Aparajita" panose="02020603050405020304" pitchFamily="18" charset="0"/>
                </a:endParaRPr>
              </a:p>
            </p:txBody>
          </p:sp>
          <p:sp>
            <p:nvSpPr>
              <p:cNvPr id="20" name="TextBox 19">
                <a:extLst>
                  <a:ext uri="{FF2B5EF4-FFF2-40B4-BE49-F238E27FC236}">
                    <a16:creationId xmlns:a16="http://schemas.microsoft.com/office/drawing/2014/main" id="{C7C11C8F-7495-936C-44F5-DD49D8356E8A}"/>
                  </a:ext>
                </a:extLst>
              </p:cNvPr>
              <p:cNvSpPr txBox="1"/>
              <p:nvPr userDrawn="1"/>
            </p:nvSpPr>
            <p:spPr>
              <a:xfrm>
                <a:off x="10222664" y="5284216"/>
                <a:ext cx="1983958" cy="169277"/>
              </a:xfrm>
              <a:prstGeom prst="rect">
                <a:avLst/>
              </a:prstGeom>
            </p:spPr>
            <p:txBody>
              <a:bodyPr vert="horz" wrap="square" lIns="0" tIns="0" rIns="0" bIns="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ea typeface="Arial" charset="0"/>
                    <a:cs typeface="Aparajita" panose="02020603050405020304" pitchFamily="18" charset="0"/>
                  </a:rPr>
                  <a:t>Changing Icons</a:t>
                </a:r>
              </a:p>
            </p:txBody>
          </p:sp>
          <p:pic>
            <p:nvPicPr>
              <p:cNvPr id="21" name="Graphic 20">
                <a:extLst>
                  <a:ext uri="{FF2B5EF4-FFF2-40B4-BE49-F238E27FC236}">
                    <a16:creationId xmlns:a16="http://schemas.microsoft.com/office/drawing/2014/main" id="{1DF552A5-0CEA-5C09-A872-E89B8542BD8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698464" y="5294499"/>
                <a:ext cx="155227" cy="155227"/>
              </a:xfrm>
              <a:prstGeom prst="rect">
                <a:avLst/>
              </a:prstGeom>
            </p:spPr>
          </p:pic>
          <p:sp>
            <p:nvSpPr>
              <p:cNvPr id="22" name="TextBox 21">
                <a:extLst>
                  <a:ext uri="{FF2B5EF4-FFF2-40B4-BE49-F238E27FC236}">
                    <a16:creationId xmlns:a16="http://schemas.microsoft.com/office/drawing/2014/main" id="{FE5E19C4-D573-8B8F-CCD4-0E22D31EE626}"/>
                  </a:ext>
                </a:extLst>
              </p:cNvPr>
              <p:cNvSpPr txBox="1"/>
              <p:nvPr userDrawn="1"/>
            </p:nvSpPr>
            <p:spPr>
              <a:xfrm>
                <a:off x="9713479" y="5605333"/>
                <a:ext cx="2481100" cy="256480"/>
              </a:xfrm>
              <a:prstGeom prst="rect">
                <a:avLst/>
              </a:prstGeom>
            </p:spPr>
            <p:txBody>
              <a:bodyPr vert="horz" wrap="square" lIns="0" tIns="0" rIns="0" bIns="0" rtlCol="0" anchor="t">
                <a:spAutoFit/>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00" b="1" i="0" u="none" strike="noStrike" kern="0" cap="all" spc="20" normalizeH="0" baseline="0" noProof="0">
                    <a:ln>
                      <a:noFill/>
                    </a:ln>
                    <a:solidFill>
                      <a:srgbClr val="FFFFFF"/>
                    </a:solidFill>
                    <a:effectLst/>
                    <a:uLnTx/>
                    <a:uFillTx/>
                    <a:cs typeface="Aparajita" panose="02020603050405020304" pitchFamily="18" charset="0"/>
                  </a:rPr>
                  <a:t>Method 1: </a:t>
                </a:r>
                <a:r>
                  <a:rPr kumimoji="0" lang="en-US" sz="600" b="0" i="0" u="none" strike="noStrike" kern="0" cap="all" spc="20" normalizeH="0" baseline="0" noProof="0">
                    <a:ln>
                      <a:noFill/>
                    </a:ln>
                    <a:solidFill>
                      <a:srgbClr val="FFFFFF"/>
                    </a:solidFill>
                    <a:effectLst/>
                    <a:uLnTx/>
                    <a:uFillTx/>
                    <a:cs typeface="Aparajita" panose="02020603050405020304" pitchFamily="18" charset="0"/>
                  </a:rPr>
                  <a:t>RIGHT CLICK</a:t>
                </a:r>
              </a:p>
              <a:p>
                <a:pPr marL="0" marR="0" lvl="0" indent="0" defTabSz="914400" eaLnBrk="1" fontAlgn="auto" latinLnBrk="0" hangingPunct="1">
                  <a:lnSpc>
                    <a:spcPct val="100000"/>
                  </a:lnSpc>
                  <a:spcBef>
                    <a:spcPts val="200"/>
                  </a:spcBef>
                  <a:spcAft>
                    <a:spcPts val="0"/>
                  </a:spcAft>
                  <a:buClrTx/>
                  <a:buSzTx/>
                  <a:buFontTx/>
                  <a:buNone/>
                  <a:tabLst/>
                  <a:defRPr/>
                </a:pPr>
                <a:r>
                  <a:rPr kumimoji="0" lang="en-US" sz="900" b="0" i="0" u="none" strike="noStrike" kern="0" cap="none" spc="0" normalizeH="0" baseline="0" noProof="0">
                    <a:ln>
                      <a:noFill/>
                    </a:ln>
                    <a:solidFill>
                      <a:srgbClr val="FFFFFF">
                        <a:lumMod val="50000"/>
                        <a:lumOff val="50000"/>
                      </a:srgbClr>
                    </a:solidFill>
                    <a:effectLst/>
                    <a:uLnTx/>
                    <a:uFillTx/>
                    <a:ea typeface="Arial" charset="0"/>
                    <a:cs typeface="Aparajita" panose="02020603050405020304" pitchFamily="18" charset="0"/>
                  </a:rPr>
                  <a:t>Right-click on icon and select “Change Picture”</a:t>
                </a:r>
              </a:p>
            </p:txBody>
          </p:sp>
          <p:sp>
            <p:nvSpPr>
              <p:cNvPr id="24" name="TextBox 23">
                <a:extLst>
                  <a:ext uri="{FF2B5EF4-FFF2-40B4-BE49-F238E27FC236}">
                    <a16:creationId xmlns:a16="http://schemas.microsoft.com/office/drawing/2014/main" id="{74D58CE0-ED6F-40C6-B10A-55AD6C041AC3}"/>
                  </a:ext>
                </a:extLst>
              </p:cNvPr>
              <p:cNvSpPr txBox="1"/>
              <p:nvPr userDrawn="1"/>
            </p:nvSpPr>
            <p:spPr>
              <a:xfrm>
                <a:off x="9713479" y="6516011"/>
                <a:ext cx="2422981" cy="499367"/>
              </a:xfrm>
              <a:prstGeom prst="rect">
                <a:avLst/>
              </a:prstGeom>
            </p:spPr>
            <p:txBody>
              <a:bodyPr vert="horz" wrap="square" lIns="0" tIns="0" rIns="0" bIns="0" rtlCol="0" anchor="t">
                <a:spAutoFit/>
              </a:bodyPr>
              <a:lstStyle/>
              <a:p>
                <a:pPr marL="134938" marR="0" lvl="1" indent="-131763" defTabSz="914400" eaLnBrk="1" fontAlgn="auto" latinLnBrk="0" hangingPunct="1">
                  <a:lnSpc>
                    <a:spcPct val="90000"/>
                  </a:lnSpc>
                  <a:spcBef>
                    <a:spcPts val="0"/>
                  </a:spcBef>
                  <a:spcAft>
                    <a:spcPts val="300"/>
                  </a:spcAft>
                  <a:buClrTx/>
                  <a:buSzTx/>
                  <a:buFont typeface="Wingdings" pitchFamily="2" charset="2"/>
                  <a:buChar char="§"/>
                  <a:tabLst/>
                  <a:defRPr/>
                </a:pPr>
                <a:r>
                  <a:rPr kumimoji="0" lang="en-US" sz="900" b="0" i="0" u="none" strike="noStrike" kern="0" cap="none" spc="0" normalizeH="0" baseline="0" noProof="0">
                    <a:ln>
                      <a:noFill/>
                    </a:ln>
                    <a:solidFill>
                      <a:srgbClr val="FFFFFF">
                        <a:lumMod val="50000"/>
                        <a:lumOff val="50000"/>
                      </a:srgbClr>
                    </a:solidFill>
                    <a:effectLst/>
                    <a:uLnTx/>
                    <a:uFillTx/>
                    <a:ea typeface="Arial" charset="0"/>
                    <a:cs typeface="Aparajita" panose="02020603050405020304" pitchFamily="18" charset="0"/>
                  </a:rPr>
                  <a:t>Deleting the image may bring the image placeholder to the top layer, covering the photo caption textbox. Right-click on the placeholder and choose “Send to Back”.</a:t>
                </a:r>
              </a:p>
            </p:txBody>
          </p:sp>
          <p:sp>
            <p:nvSpPr>
              <p:cNvPr id="25" name="TextBox 24">
                <a:extLst>
                  <a:ext uri="{FF2B5EF4-FFF2-40B4-BE49-F238E27FC236}">
                    <a16:creationId xmlns:a16="http://schemas.microsoft.com/office/drawing/2014/main" id="{4C402F46-AF91-7BB6-4204-80F290DEA47F}"/>
                  </a:ext>
                </a:extLst>
              </p:cNvPr>
              <p:cNvSpPr txBox="1"/>
              <p:nvPr userDrawn="1"/>
            </p:nvSpPr>
            <p:spPr>
              <a:xfrm>
                <a:off x="9713479" y="6063079"/>
                <a:ext cx="2422981" cy="394980"/>
              </a:xfrm>
              <a:prstGeom prst="rect">
                <a:avLst/>
              </a:prstGeom>
            </p:spPr>
            <p:txBody>
              <a:bodyPr vert="horz" wrap="square" lIns="0" tIns="0" rIns="0" bIns="0" rtlCol="0" anchor="t">
                <a:spAutoFit/>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00" b="1" i="0" u="none" strike="noStrike" kern="0" cap="all" spc="20" normalizeH="0" baseline="0" noProof="0">
                    <a:ln>
                      <a:noFill/>
                    </a:ln>
                    <a:solidFill>
                      <a:srgbClr val="FFFFFF"/>
                    </a:solidFill>
                    <a:effectLst/>
                    <a:uLnTx/>
                    <a:uFillTx/>
                    <a:cs typeface="Aparajita" panose="02020603050405020304" pitchFamily="18" charset="0"/>
                  </a:rPr>
                  <a:t>Method 2: </a:t>
                </a:r>
                <a:r>
                  <a:rPr kumimoji="0" lang="en-US" sz="600" b="0" i="0" u="none" strike="noStrike" kern="0" cap="all" spc="20" normalizeH="0" baseline="0" noProof="0">
                    <a:ln>
                      <a:noFill/>
                    </a:ln>
                    <a:solidFill>
                      <a:srgbClr val="FFFFFF"/>
                    </a:solidFill>
                    <a:effectLst/>
                    <a:uLnTx/>
                    <a:uFillTx/>
                    <a:cs typeface="Aparajita" panose="02020603050405020304" pitchFamily="18" charset="0"/>
                  </a:rPr>
                  <a:t>RESET PLACEHOLDER</a:t>
                </a:r>
              </a:p>
              <a:p>
                <a:pPr marL="0" marR="0" lvl="0" indent="0" defTabSz="914400" eaLnBrk="1" fontAlgn="auto" latinLnBrk="0" hangingPunct="1">
                  <a:lnSpc>
                    <a:spcPct val="100000"/>
                  </a:lnSpc>
                  <a:spcBef>
                    <a:spcPts val="200"/>
                  </a:spcBef>
                  <a:spcAft>
                    <a:spcPts val="0"/>
                  </a:spcAft>
                  <a:buClrTx/>
                  <a:buSzTx/>
                  <a:buFontTx/>
                  <a:buNone/>
                  <a:tabLst/>
                  <a:defRPr/>
                </a:pPr>
                <a:r>
                  <a:rPr kumimoji="0" lang="en-US" sz="900" b="0" i="0" u="none" strike="noStrike" kern="0" cap="none" spc="0" normalizeH="0" baseline="0" noProof="0">
                    <a:ln>
                      <a:noFill/>
                    </a:ln>
                    <a:solidFill>
                      <a:srgbClr val="FFFFFF">
                        <a:lumMod val="50000"/>
                        <a:lumOff val="50000"/>
                      </a:srgbClr>
                    </a:solidFill>
                    <a:effectLst/>
                    <a:uLnTx/>
                    <a:uFillTx/>
                    <a:ea typeface="Arial" charset="0"/>
                    <a:cs typeface="Aparajita" panose="02020603050405020304" pitchFamily="18" charset="0"/>
                  </a:rPr>
                  <a:t>First, delete the existing icon to reset the photo placeholder functionality.</a:t>
                </a:r>
              </a:p>
            </p:txBody>
          </p:sp>
          <p:sp>
            <p:nvSpPr>
              <p:cNvPr id="32" name="TextBox 31">
                <a:extLst>
                  <a:ext uri="{FF2B5EF4-FFF2-40B4-BE49-F238E27FC236}">
                    <a16:creationId xmlns:a16="http://schemas.microsoft.com/office/drawing/2014/main" id="{3149A399-5087-70A2-6BF5-528867906072}"/>
                  </a:ext>
                </a:extLst>
              </p:cNvPr>
              <p:cNvSpPr txBox="1"/>
              <p:nvPr userDrawn="1"/>
            </p:nvSpPr>
            <p:spPr>
              <a:xfrm>
                <a:off x="9713479" y="7056726"/>
                <a:ext cx="2422981" cy="138499"/>
              </a:xfrm>
              <a:prstGeom prst="rect">
                <a:avLst/>
              </a:prstGeom>
            </p:spPr>
            <p:txBody>
              <a:bodyPr vert="horz" wrap="square" lIns="0" tIns="0" rIns="0" bIns="0" rtlCol="0" anchor="t">
                <a:spAutoFit/>
              </a:bodyPr>
              <a:lstStyle/>
              <a:p>
                <a:pPr marL="0" marR="0" lvl="0" indent="0" defTabSz="914400" eaLnBrk="1" fontAlgn="auto" latinLnBrk="0" hangingPunct="1">
                  <a:lnSpc>
                    <a:spcPct val="100000"/>
                  </a:lnSpc>
                  <a:spcBef>
                    <a:spcPts val="200"/>
                  </a:spcBef>
                  <a:spcAft>
                    <a:spcPts val="0"/>
                  </a:spcAft>
                  <a:buClrTx/>
                  <a:buSzTx/>
                  <a:buFontTx/>
                  <a:buNone/>
                  <a:tabLst/>
                  <a:defRPr/>
                </a:pPr>
                <a:r>
                  <a:rPr kumimoji="0" lang="en-US" sz="900" b="0" i="0" u="none" strike="noStrike" kern="0" cap="none" spc="0" normalizeH="0" baseline="0" noProof="0">
                    <a:ln>
                      <a:noFill/>
                    </a:ln>
                    <a:solidFill>
                      <a:srgbClr val="FFFFFF">
                        <a:lumMod val="50000"/>
                        <a:lumOff val="50000"/>
                      </a:srgbClr>
                    </a:solidFill>
                    <a:effectLst/>
                    <a:uLnTx/>
                    <a:uFillTx/>
                    <a:ea typeface="Arial" charset="0"/>
                    <a:cs typeface="Aparajita" panose="02020603050405020304" pitchFamily="18" charset="0"/>
                  </a:rPr>
                  <a:t>You can now add a new icon as normal.</a:t>
                </a:r>
              </a:p>
            </p:txBody>
          </p:sp>
          <p:cxnSp>
            <p:nvCxnSpPr>
              <p:cNvPr id="33" name="Straight Connector 32">
                <a:extLst>
                  <a:ext uri="{FF2B5EF4-FFF2-40B4-BE49-F238E27FC236}">
                    <a16:creationId xmlns:a16="http://schemas.microsoft.com/office/drawing/2014/main" id="{137B95FA-9D58-CE66-E3D8-EFB2EC558B8D}"/>
                  </a:ext>
                </a:extLst>
              </p:cNvPr>
              <p:cNvCxnSpPr>
                <a:cxnSpLocks/>
              </p:cNvCxnSpPr>
              <p:nvPr userDrawn="1"/>
            </p:nvCxnSpPr>
            <p:spPr>
              <a:xfrm>
                <a:off x="9713479" y="5957047"/>
                <a:ext cx="270000" cy="0"/>
              </a:xfrm>
              <a:prstGeom prst="line">
                <a:avLst/>
              </a:prstGeom>
              <a:noFill/>
              <a:ln w="9525" cap="flat" cmpd="sng" algn="ctr">
                <a:solidFill>
                  <a:srgbClr val="833AFF"/>
                </a:solidFill>
                <a:prstDash val="solid"/>
              </a:ln>
              <a:effectLst/>
            </p:spPr>
          </p:cxnSp>
          <p:sp>
            <p:nvSpPr>
              <p:cNvPr id="34" name="TextBox 33">
                <a:extLst>
                  <a:ext uri="{FF2B5EF4-FFF2-40B4-BE49-F238E27FC236}">
                    <a16:creationId xmlns:a16="http://schemas.microsoft.com/office/drawing/2014/main" id="{9FAEB621-C4CB-6879-AEA5-BE18B059BCD5}"/>
                  </a:ext>
                </a:extLst>
              </p:cNvPr>
              <p:cNvSpPr txBox="1"/>
              <p:nvPr userDrawn="1"/>
            </p:nvSpPr>
            <p:spPr>
              <a:xfrm>
                <a:off x="9919213" y="5297596"/>
                <a:ext cx="272091" cy="153888"/>
              </a:xfrm>
              <a:prstGeom prst="rect">
                <a:avLst/>
              </a:prstGeom>
            </p:spPr>
            <p:txBody>
              <a:bodyPr vert="horz" wrap="square" lIns="0" tIns="0" rIns="0" bIns="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all" spc="150" normalizeH="0" baseline="0" noProof="0">
                    <a:ln>
                      <a:noFill/>
                    </a:ln>
                    <a:solidFill>
                      <a:srgbClr val="FFFFFF"/>
                    </a:solidFill>
                    <a:effectLst/>
                    <a:uLnTx/>
                    <a:uFillTx/>
                  </a:rPr>
                  <a:t>TIP</a:t>
                </a:r>
              </a:p>
            </p:txBody>
          </p:sp>
        </p:grpSp>
      </p:grpSp>
      <p:sp>
        <p:nvSpPr>
          <p:cNvPr id="6" name="TextBox 5">
            <a:extLst>
              <a:ext uri="{FF2B5EF4-FFF2-40B4-BE49-F238E27FC236}">
                <a16:creationId xmlns:a16="http://schemas.microsoft.com/office/drawing/2014/main" id="{EF017086-5CF7-0DE3-32C9-26242C84824D}"/>
              </a:ext>
            </a:extLst>
          </p:cNvPr>
          <p:cNvSpPr txBox="1"/>
          <p:nvPr userDrawn="1"/>
        </p:nvSpPr>
        <p:spPr>
          <a:xfrm>
            <a:off x="11676063" y="6371918"/>
            <a:ext cx="376236" cy="153055"/>
          </a:xfrm>
          <a:prstGeom prst="rect">
            <a:avLst/>
          </a:prstGeom>
        </p:spPr>
        <p:txBody>
          <a:bodyPr vert="horz" wrap="square" lIns="18288" tIns="0" rIns="18288" bIns="9144" rtlCol="0" anchor="b">
            <a:spAutoFit/>
          </a:bodyPr>
          <a:lstStyle>
            <a:defPPr>
              <a:defRPr lang="en-US"/>
            </a:defPPr>
            <a:lvl1pPr>
              <a:defRPr sz="800">
                <a:solidFill>
                  <a:schemeClr val="tx1">
                    <a:tint val="75000"/>
                  </a:schemeClr>
                </a:solidFill>
              </a:defRPr>
            </a:lvl1pPr>
          </a:lstStyle>
          <a:p>
            <a:pPr marL="0" lvl="0" algn="l" defTabSz="914400" rtl="0" eaLnBrk="1" latinLnBrk="0" hangingPunct="1">
              <a:lnSpc>
                <a:spcPct val="125000"/>
              </a:lnSpc>
            </a:pPr>
            <a:fld id="{B01BFD70-D99E-427C-A01B-19B2BB56A3C8}" type="slidenum">
              <a:rPr lang="en-US" sz="800" kern="1200" smtClean="0">
                <a:solidFill>
                  <a:schemeClr val="accent6">
                    <a:lumMod val="50000"/>
                  </a:schemeClr>
                </a:solidFill>
                <a:latin typeface="+mn-lt"/>
                <a:ea typeface="+mn-ea"/>
                <a:cs typeface="+mn-cs"/>
              </a:rPr>
              <a:pPr marL="0" lvl="0" algn="l" defTabSz="914400" rtl="0" eaLnBrk="1" latinLnBrk="0" hangingPunct="1">
                <a:lnSpc>
                  <a:spcPct val="125000"/>
                </a:lnSpc>
              </a:pPr>
              <a:t>‹#›</a:t>
            </a:fld>
            <a:endParaRPr lang="en-US" sz="800" kern="1200">
              <a:solidFill>
                <a:schemeClr val="accent6">
                  <a:lumMod val="50000"/>
                </a:schemeClr>
              </a:solidFill>
              <a:latin typeface="+mn-lt"/>
              <a:ea typeface="+mn-ea"/>
              <a:cs typeface="+mn-cs"/>
            </a:endParaRPr>
          </a:p>
        </p:txBody>
      </p:sp>
      <p:sp>
        <p:nvSpPr>
          <p:cNvPr id="26" name="TextBox 25">
            <a:extLst>
              <a:ext uri="{FF2B5EF4-FFF2-40B4-BE49-F238E27FC236}">
                <a16:creationId xmlns:a16="http://schemas.microsoft.com/office/drawing/2014/main" id="{A72FC029-1BF6-2110-59F0-5998F3168A60}"/>
              </a:ext>
            </a:extLst>
          </p:cNvPr>
          <p:cNvSpPr txBox="1"/>
          <p:nvPr userDrawn="1"/>
        </p:nvSpPr>
        <p:spPr>
          <a:xfrm>
            <a:off x="6773075" y="6396526"/>
            <a:ext cx="4765549"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800" kern="1200" baseline="0">
                <a:solidFill>
                  <a:schemeClr val="accent6">
                    <a:lumMod val="50000"/>
                  </a:schemeClr>
                </a:solidFill>
                <a:latin typeface="+mn-lt"/>
                <a:ea typeface="+mn-ea"/>
                <a:cs typeface="+mn-cs"/>
              </a:rPr>
              <a:t>Confidential – Qualcomm Technologies, Inc. and/or its affiliated companies – May Contain Trade Secrets</a:t>
            </a:r>
          </a:p>
        </p:txBody>
      </p:sp>
    </p:spTree>
    <p:extLst>
      <p:ext uri="{BB962C8B-B14F-4D97-AF65-F5344CB8AC3E}">
        <p14:creationId xmlns:p14="http://schemas.microsoft.com/office/powerpoint/2010/main" val="282324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Photo_Dark Blue">
    <p:bg>
      <p:bgPr>
        <a:solidFill>
          <a:schemeClr val="accent2"/>
        </a:solidFill>
        <a:effectLst/>
      </p:bgPr>
    </p:bg>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7E7F3CFB-9BFC-B97E-E28E-E1CC3CEB589E}"/>
              </a:ext>
            </a:extLst>
          </p:cNvPr>
          <p:cNvSpPr>
            <a:spLocks noChangeAspect="1" noEditPoints="1"/>
          </p:cNvSpPr>
          <p:nvPr userDrawn="1"/>
        </p:nvSpPr>
        <p:spPr bwMode="black">
          <a:xfrm>
            <a:off x="515937" y="460180"/>
            <a:ext cx="1817861" cy="333196"/>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 name="Title 2">
            <a:extLst>
              <a:ext uri="{FF2B5EF4-FFF2-40B4-BE49-F238E27FC236}">
                <a16:creationId xmlns:a16="http://schemas.microsoft.com/office/drawing/2014/main" id="{89B859C2-4BEA-9848-AC63-40AF86018B01}"/>
              </a:ext>
            </a:extLst>
          </p:cNvPr>
          <p:cNvSpPr>
            <a:spLocks noGrp="1"/>
          </p:cNvSpPr>
          <p:nvPr>
            <p:ph type="title" hasCustomPrompt="1"/>
          </p:nvPr>
        </p:nvSpPr>
        <p:spPr bwMode="gray">
          <a:xfrm>
            <a:off x="515939" y="1628775"/>
            <a:ext cx="4787900" cy="2160588"/>
          </a:xfrm>
        </p:spPr>
        <p:txBody>
          <a:bodyPr wrap="square" anchor="b">
            <a:noAutofit/>
          </a:bodyPr>
          <a:lstStyle>
            <a:lvl1pPr marL="0" marR="0" indent="0" algn="l" defTabSz="914400" rtl="0" eaLnBrk="1" fontAlgn="auto" latinLnBrk="0" hangingPunct="1">
              <a:lnSpc>
                <a:spcPct val="80000"/>
              </a:lnSpc>
              <a:spcBef>
                <a:spcPct val="0"/>
              </a:spcBef>
              <a:spcAft>
                <a:spcPts val="0"/>
              </a:spcAft>
              <a:buClrTx/>
              <a:buSzTx/>
              <a:buFontTx/>
              <a:buNone/>
              <a:tabLst/>
              <a:defRPr lang="en-US" sz="4800" kern="1200" spc="0" dirty="0">
                <a:solidFill>
                  <a:schemeClr val="tx1"/>
                </a:solidFill>
                <a:latin typeface="Aptos" panose="020B0004020202020204" pitchFamily="34" charset="0"/>
                <a:ea typeface="Alfabet" pitchFamily="2" charset="0"/>
                <a:cs typeface="Microsoft Sans Serif" panose="020B0604020202020204" pitchFamily="34" charset="0"/>
              </a:defRPr>
            </a:lvl1pPr>
          </a:lstStyle>
          <a:p>
            <a:r>
              <a:rPr lang="en-US" sz="4800" spc="-110">
                <a:solidFill>
                  <a:srgbClr val="FFFFFE"/>
                </a:solidFill>
                <a:ea typeface="Alfabet" pitchFamily="2" charset="0"/>
                <a:cs typeface="Microsoft Sans Serif" panose="020B0604020202020204" pitchFamily="34" charset="0"/>
              </a:rPr>
              <a:t>Presentation </a:t>
            </a:r>
            <a:br>
              <a:rPr lang="en-US" sz="4800" spc="-110">
                <a:solidFill>
                  <a:srgbClr val="FFFFFE"/>
                </a:solidFill>
                <a:ea typeface="Alfabet" pitchFamily="2" charset="0"/>
                <a:cs typeface="Microsoft Sans Serif" panose="020B0604020202020204" pitchFamily="34" charset="0"/>
              </a:rPr>
            </a:br>
            <a:r>
              <a:rPr lang="en-US" sz="4800" spc="-110">
                <a:solidFill>
                  <a:srgbClr val="FFFFFE"/>
                </a:solidFill>
                <a:ea typeface="Alfabet" pitchFamily="2" charset="0"/>
                <a:cs typeface="Microsoft Sans Serif" panose="020B0604020202020204" pitchFamily="34" charset="0"/>
              </a:rPr>
              <a:t>title goes here</a:t>
            </a:r>
            <a:br>
              <a:rPr lang="en-US" sz="4800" spc="-110">
                <a:solidFill>
                  <a:srgbClr val="FFFFFE"/>
                </a:solidFill>
                <a:ea typeface="Alfabet" pitchFamily="2" charset="0"/>
                <a:cs typeface="Microsoft Sans Serif" panose="020B0604020202020204" pitchFamily="34" charset="0"/>
              </a:rPr>
            </a:br>
            <a:r>
              <a:rPr lang="en-US" sz="4800" spc="-110">
                <a:solidFill>
                  <a:srgbClr val="FFFFFE"/>
                </a:solidFill>
                <a:ea typeface="Alfabet" pitchFamily="2" charset="0"/>
                <a:cs typeface="Microsoft Sans Serif" panose="020B0604020202020204" pitchFamily="34" charset="0"/>
              </a:rPr>
              <a:t>4 lines</a:t>
            </a:r>
            <a:br>
              <a:rPr lang="en-US" sz="4800" spc="-110">
                <a:solidFill>
                  <a:srgbClr val="FFFFFE"/>
                </a:solidFill>
                <a:ea typeface="Alfabet" pitchFamily="2" charset="0"/>
                <a:cs typeface="Microsoft Sans Serif" panose="020B0604020202020204" pitchFamily="34" charset="0"/>
              </a:rPr>
            </a:br>
            <a:r>
              <a:rPr lang="en-US" sz="4800" spc="-110">
                <a:solidFill>
                  <a:srgbClr val="FFFFFE"/>
                </a:solidFill>
                <a:ea typeface="Alfabet" pitchFamily="2" charset="0"/>
                <a:cs typeface="Microsoft Sans Serif" panose="020B0604020202020204" pitchFamily="34" charset="0"/>
              </a:rPr>
              <a:t>maximum</a:t>
            </a:r>
            <a:endParaRPr lang="en-US"/>
          </a:p>
        </p:txBody>
      </p:sp>
      <p:sp>
        <p:nvSpPr>
          <p:cNvPr id="6" name="Picture Placeholder 5">
            <a:extLst>
              <a:ext uri="{FF2B5EF4-FFF2-40B4-BE49-F238E27FC236}">
                <a16:creationId xmlns:a16="http://schemas.microsoft.com/office/drawing/2014/main" id="{A653871A-ABE6-AE14-4749-BCCA9C632B11}"/>
              </a:ext>
            </a:extLst>
          </p:cNvPr>
          <p:cNvSpPr>
            <a:spLocks noGrp="1" noChangeAspect="1"/>
          </p:cNvSpPr>
          <p:nvPr>
            <p:ph type="pic" sz="quarter" idx="12" hasCustomPrompt="1"/>
          </p:nvPr>
        </p:nvSpPr>
        <p:spPr>
          <a:xfrm>
            <a:off x="6448428" y="0"/>
            <a:ext cx="5743572" cy="6858000"/>
          </a:xfrm>
          <a:custGeom>
            <a:avLst/>
            <a:gdLst>
              <a:gd name="connsiteX0" fmla="*/ 1678722 w 5743572"/>
              <a:gd name="connsiteY0" fmla="*/ 0 h 6858000"/>
              <a:gd name="connsiteX1" fmla="*/ 5743572 w 5743572"/>
              <a:gd name="connsiteY1" fmla="*/ 0 h 6858000"/>
              <a:gd name="connsiteX2" fmla="*/ 5743572 w 5743572"/>
              <a:gd name="connsiteY2" fmla="*/ 6858000 h 6858000"/>
              <a:gd name="connsiteX3" fmla="*/ 1672152 w 5743572"/>
              <a:gd name="connsiteY3" fmla="*/ 6858000 h 6858000"/>
              <a:gd name="connsiteX4" fmla="*/ 1582239 w 5743572"/>
              <a:gd name="connsiteY4" fmla="*/ 6787328 h 6858000"/>
              <a:gd name="connsiteX5" fmla="*/ 0 w 5743572"/>
              <a:gd name="connsiteY5" fmla="*/ 3431582 h 6858000"/>
              <a:gd name="connsiteX6" fmla="*/ 1582239 w 5743572"/>
              <a:gd name="connsiteY6" fmla="*/ 758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3572" h="6858000">
                <a:moveTo>
                  <a:pt x="1678722" y="0"/>
                </a:moveTo>
                <a:lnTo>
                  <a:pt x="5743572" y="0"/>
                </a:lnTo>
                <a:lnTo>
                  <a:pt x="5743572" y="6858000"/>
                </a:lnTo>
                <a:lnTo>
                  <a:pt x="1672152" y="6858000"/>
                </a:lnTo>
                <a:lnTo>
                  <a:pt x="1582239" y="6787328"/>
                </a:lnTo>
                <a:cubicBezTo>
                  <a:pt x="615926" y="5989694"/>
                  <a:pt x="0" y="4782581"/>
                  <a:pt x="0" y="3431582"/>
                </a:cubicBezTo>
                <a:cubicBezTo>
                  <a:pt x="0" y="2080583"/>
                  <a:pt x="615926" y="873471"/>
                  <a:pt x="1582239" y="75837"/>
                </a:cubicBezTo>
                <a:close/>
              </a:path>
            </a:pathLst>
          </a:custGeom>
          <a:noFill/>
        </p:spPr>
        <p:txBody>
          <a:bodyPr wrap="square" lIns="360000" rIns="0" bIns="1440000" anchor="ctr">
            <a:noAutofit/>
          </a:bodyPr>
          <a:lstStyle>
            <a:lvl1pPr marL="0" indent="0" algn="l" defTabSz="914400" rtl="0" eaLnBrk="1" latinLnBrk="0" hangingPunct="1">
              <a:lnSpc>
                <a:spcPct val="95000"/>
              </a:lnSpc>
              <a:spcBef>
                <a:spcPts val="900"/>
              </a:spcBef>
              <a:spcAft>
                <a:spcPts val="300"/>
              </a:spcAft>
              <a:buClrTx/>
              <a:buFont typeface="Arial" panose="020B0604020202020204" pitchFamily="34" charset="0"/>
              <a:buNone/>
              <a:defRPr lang="en-US" sz="2800" kern="1200" baseline="0" dirty="0">
                <a:solidFill>
                  <a:schemeClr val="tx2"/>
                </a:solidFill>
                <a:latin typeface="+mj-lt"/>
                <a:ea typeface="+mn-ea"/>
                <a:cs typeface="+mn-cs"/>
              </a:defRPr>
            </a:lvl1pPr>
          </a:lstStyle>
          <a:p>
            <a:r>
              <a:rPr lang="en-US"/>
              <a:t>Click the icon to insert photo</a:t>
            </a:r>
          </a:p>
        </p:txBody>
      </p:sp>
      <p:grpSp>
        <p:nvGrpSpPr>
          <p:cNvPr id="69" name="Group 68">
            <a:extLst>
              <a:ext uri="{FF2B5EF4-FFF2-40B4-BE49-F238E27FC236}">
                <a16:creationId xmlns:a16="http://schemas.microsoft.com/office/drawing/2014/main" id="{D01F1EB7-3875-6F2E-6810-8D4458FCF0B0}"/>
              </a:ext>
            </a:extLst>
          </p:cNvPr>
          <p:cNvGrpSpPr/>
          <p:nvPr userDrawn="1"/>
        </p:nvGrpSpPr>
        <p:grpSpPr>
          <a:xfrm>
            <a:off x="12290489" y="-1"/>
            <a:ext cx="2910882" cy="6858001"/>
            <a:chOff x="12290489" y="-1"/>
            <a:chExt cx="2910882" cy="6858001"/>
          </a:xfrm>
        </p:grpSpPr>
        <p:sp>
          <p:nvSpPr>
            <p:cNvPr id="70" name="Rectangle 69">
              <a:extLst>
                <a:ext uri="{FF2B5EF4-FFF2-40B4-BE49-F238E27FC236}">
                  <a16:creationId xmlns:a16="http://schemas.microsoft.com/office/drawing/2014/main" id="{910B572A-6F6C-AE6E-92A2-01DEA3B384B1}"/>
                </a:ext>
              </a:extLst>
            </p:cNvPr>
            <p:cNvSpPr/>
            <p:nvPr userDrawn="1"/>
          </p:nvSpPr>
          <p:spPr>
            <a:xfrm>
              <a:off x="12290489" y="-1"/>
              <a:ext cx="273515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latin typeface="Aptos" panose="020B0004020202020204" pitchFamily="34" charset="0"/>
                <a:cs typeface="Aparajita" panose="02020603050405020304" pitchFamily="18" charset="0"/>
              </a:endParaRPr>
            </a:p>
          </p:txBody>
        </p:sp>
        <p:sp>
          <p:nvSpPr>
            <p:cNvPr id="71" name="TextBox 70">
              <a:extLst>
                <a:ext uri="{FF2B5EF4-FFF2-40B4-BE49-F238E27FC236}">
                  <a16:creationId xmlns:a16="http://schemas.microsoft.com/office/drawing/2014/main" id="{2721C162-E5A5-870C-BEF7-D2E5976CCF2B}"/>
                </a:ext>
              </a:extLst>
            </p:cNvPr>
            <p:cNvSpPr txBox="1"/>
            <p:nvPr userDrawn="1"/>
          </p:nvSpPr>
          <p:spPr>
            <a:xfrm>
              <a:off x="12449814" y="173148"/>
              <a:ext cx="1534074" cy="169277"/>
            </a:xfrm>
            <a:prstGeom prst="rect">
              <a:avLst/>
            </a:prstGeom>
          </p:spPr>
          <p:txBody>
            <a:bodyPr vert="horz" wrap="none" lIns="0" tIns="0" rIns="0" bIns="0" rtlCol="0" anchor="t">
              <a:spAutoFit/>
            </a:bodyPr>
            <a:lstStyle>
              <a:defPPr>
                <a:defRPr lang="en-US"/>
              </a:defPPr>
              <a:lvl1pPr>
                <a:defRPr sz="1100">
                  <a:solidFill>
                    <a:schemeClr val="accent2"/>
                  </a:solidFill>
                  <a:latin typeface="Arial" charset="0"/>
                  <a:ea typeface="Arial" charset="0"/>
                  <a:cs typeface="Arial" charset="0"/>
                </a:defRPr>
              </a:lvl1pPr>
            </a:lstStyle>
            <a:p>
              <a:pPr lvl="0"/>
              <a:r>
                <a:rPr lang="en-US" b="1">
                  <a:solidFill>
                    <a:schemeClr val="bg1"/>
                  </a:solidFill>
                  <a:latin typeface="Aptos" panose="020B0004020202020204" pitchFamily="34" charset="0"/>
                  <a:cs typeface="Aparajita" panose="02020603050405020304" pitchFamily="18" charset="0"/>
                </a:rPr>
                <a:t>HOW TO ADD AN IMAGE</a:t>
              </a:r>
            </a:p>
          </p:txBody>
        </p:sp>
        <p:cxnSp>
          <p:nvCxnSpPr>
            <p:cNvPr id="72" name="Straight Connector 71">
              <a:extLst>
                <a:ext uri="{FF2B5EF4-FFF2-40B4-BE49-F238E27FC236}">
                  <a16:creationId xmlns:a16="http://schemas.microsoft.com/office/drawing/2014/main" id="{77C2ED05-B79A-2483-18C7-4D808AC45261}"/>
                </a:ext>
              </a:extLst>
            </p:cNvPr>
            <p:cNvCxnSpPr>
              <a:cxnSpLocks/>
            </p:cNvCxnSpPr>
            <p:nvPr userDrawn="1"/>
          </p:nvCxnSpPr>
          <p:spPr>
            <a:xfrm>
              <a:off x="12449814" y="423012"/>
              <a:ext cx="270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C223D940-A19F-7D58-BE9D-084303740E00}"/>
                </a:ext>
              </a:extLst>
            </p:cNvPr>
            <p:cNvSpPr txBox="1"/>
            <p:nvPr userDrawn="1"/>
          </p:nvSpPr>
          <p:spPr>
            <a:xfrm>
              <a:off x="12614407" y="1281322"/>
              <a:ext cx="2297338" cy="606192"/>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lvl="0" indent="0">
                <a:buFont typeface="Arial" panose="020B0604020202020204" pitchFamily="34" charset="0"/>
                <a:buNone/>
              </a:pPr>
              <a:r>
                <a:rPr lang="en-US" sz="600" b="1">
                  <a:latin typeface="Aptos" panose="020B0004020202020204" pitchFamily="34" charset="0"/>
                  <a:cs typeface="Aparajita" panose="02020603050405020304" pitchFamily="18" charset="0"/>
                </a:rPr>
                <a:t>Method 1: </a:t>
              </a:r>
              <a:r>
                <a:rPr lang="en-US" sz="600" b="0">
                  <a:latin typeface="Aptos" panose="020B0004020202020204" pitchFamily="34" charset="0"/>
                  <a:cs typeface="Aparajita" panose="02020603050405020304" pitchFamily="18" charset="0"/>
                </a:rPr>
                <a:t>from file browser</a:t>
              </a:r>
            </a:p>
            <a:p>
              <a:pPr lvl="1">
                <a:buNone/>
              </a:pPr>
              <a:r>
                <a:rPr lang="en-US" sz="1050">
                  <a:latin typeface="Aptos" panose="020B0004020202020204" pitchFamily="34" charset="0"/>
                  <a:cs typeface="Aparajita" panose="02020603050405020304" pitchFamily="18" charset="0"/>
                </a:rPr>
                <a:t>Drag the image onto the slide.</a:t>
              </a:r>
            </a:p>
            <a:p>
              <a:pPr marL="0" marR="0" lvl="1" indent="0" algn="l" defTabSz="914400" rtl="0" eaLnBrk="1" fontAlgn="auto" latinLnBrk="0" hangingPunct="1">
                <a:lnSpc>
                  <a:spcPct val="90000"/>
                </a:lnSpc>
                <a:spcBef>
                  <a:spcPts val="0"/>
                </a:spcBef>
                <a:spcAft>
                  <a:spcPts val="300"/>
                </a:spcAft>
                <a:buClrTx/>
                <a:buSzTx/>
                <a:buFontTx/>
                <a:buNone/>
                <a:tabLst/>
                <a:defRPr/>
              </a:pPr>
              <a:r>
                <a:rPr lang="en-US" sz="700">
                  <a:latin typeface="Aptos" panose="020B0004020202020204" pitchFamily="34" charset="0"/>
                  <a:cs typeface="Aparajita" panose="02020603050405020304" pitchFamily="18" charset="0"/>
                </a:rPr>
                <a:t>Note: If there are multiple image placeholders on the slide, select the intended placeholder before dragging in the image to let PowerPoint know where you want it.</a:t>
              </a:r>
              <a:endParaRPr lang="en-US" sz="1000">
                <a:latin typeface="Aptos" panose="020B0004020202020204" pitchFamily="34" charset="0"/>
                <a:cs typeface="Aparajita" panose="02020603050405020304" pitchFamily="18" charset="0"/>
              </a:endParaRPr>
            </a:p>
          </p:txBody>
        </p:sp>
        <p:sp>
          <p:nvSpPr>
            <p:cNvPr id="74" name="TextBox 73">
              <a:extLst>
                <a:ext uri="{FF2B5EF4-FFF2-40B4-BE49-F238E27FC236}">
                  <a16:creationId xmlns:a16="http://schemas.microsoft.com/office/drawing/2014/main" id="{5A536D75-7601-C857-68EF-8862CC5D10FD}"/>
                </a:ext>
              </a:extLst>
            </p:cNvPr>
            <p:cNvSpPr txBox="1">
              <a:spLocks noChangeAspect="1"/>
            </p:cNvSpPr>
            <p:nvPr/>
          </p:nvSpPr>
          <p:spPr>
            <a:xfrm>
              <a:off x="12449814" y="566082"/>
              <a:ext cx="114706" cy="114706"/>
            </a:xfrm>
            <a:prstGeom prst="ellipse">
              <a:avLst/>
            </a:prstGeom>
            <a:solidFill>
              <a:schemeClr val="accent1"/>
            </a:solidFill>
          </p:spPr>
          <p:txBody>
            <a:bodyPr vert="horz" wrap="none" lIns="0" tIns="0" rIns="0" bIns="0" rtlCol="0" anchor="ctr">
              <a:noAutofit/>
            </a:bodyPr>
            <a:lstStyle/>
            <a:p>
              <a:pPr algn="ctr"/>
              <a:r>
                <a:rPr lang="en-US" sz="500">
                  <a:solidFill>
                    <a:schemeClr val="tx1"/>
                  </a:solidFill>
                  <a:latin typeface="Aptos" panose="020B0004020202020204" pitchFamily="34" charset="0"/>
                  <a:ea typeface="Arial" charset="0"/>
                  <a:cs typeface="Aparajita" panose="02020603050405020304" pitchFamily="18" charset="0"/>
                </a:rPr>
                <a:t>1</a:t>
              </a:r>
            </a:p>
          </p:txBody>
        </p:sp>
        <p:sp>
          <p:nvSpPr>
            <p:cNvPr id="75" name="TextBox 74">
              <a:extLst>
                <a:ext uri="{FF2B5EF4-FFF2-40B4-BE49-F238E27FC236}">
                  <a16:creationId xmlns:a16="http://schemas.microsoft.com/office/drawing/2014/main" id="{82597C60-F330-194D-A5B5-F6F78B4B6FA1}"/>
                </a:ext>
              </a:extLst>
            </p:cNvPr>
            <p:cNvSpPr txBox="1">
              <a:spLocks noChangeAspect="1"/>
            </p:cNvSpPr>
            <p:nvPr/>
          </p:nvSpPr>
          <p:spPr>
            <a:xfrm>
              <a:off x="12449814" y="1018081"/>
              <a:ext cx="114706" cy="114706"/>
            </a:xfrm>
            <a:prstGeom prst="ellipse">
              <a:avLst/>
            </a:prstGeom>
            <a:solidFill>
              <a:schemeClr val="accent1"/>
            </a:solidFill>
          </p:spPr>
          <p:txBody>
            <a:bodyPr vert="horz" wrap="none" lIns="0" tIns="0" rIns="0" bIns="0" rtlCol="0" anchor="ctr">
              <a:noAutofit/>
            </a:bodyPr>
            <a:lstStyle/>
            <a:p>
              <a:pPr algn="ctr"/>
              <a:r>
                <a:rPr lang="en-US" sz="500">
                  <a:solidFill>
                    <a:schemeClr val="tx1"/>
                  </a:solidFill>
                  <a:latin typeface="Aptos" panose="020B0004020202020204" pitchFamily="34" charset="0"/>
                  <a:ea typeface="Arial" charset="0"/>
                  <a:cs typeface="Aparajita" panose="02020603050405020304" pitchFamily="18" charset="0"/>
                </a:rPr>
                <a:t>2</a:t>
              </a:r>
            </a:p>
          </p:txBody>
        </p:sp>
        <p:sp>
          <p:nvSpPr>
            <p:cNvPr id="76" name="TextBox 75">
              <a:extLst>
                <a:ext uri="{FF2B5EF4-FFF2-40B4-BE49-F238E27FC236}">
                  <a16:creationId xmlns:a16="http://schemas.microsoft.com/office/drawing/2014/main" id="{89CCF034-C9C9-597E-046F-ED3CBC6E3DDF}"/>
                </a:ext>
              </a:extLst>
            </p:cNvPr>
            <p:cNvSpPr txBox="1"/>
            <p:nvPr userDrawn="1"/>
          </p:nvSpPr>
          <p:spPr>
            <a:xfrm>
              <a:off x="12614406" y="545515"/>
              <a:ext cx="2586965" cy="612988"/>
            </a:xfrm>
            <a:prstGeom prst="rect">
              <a:avLst/>
            </a:prstGeom>
          </p:spPr>
          <p:txBody>
            <a:bodyPr vert="horz" wrap="square" lIns="0" tIns="0" rIns="0" bIns="0" rtlCol="0" anchor="t">
              <a:spAutoFit/>
            </a:bodyPr>
            <a:lstStyle>
              <a:defPPr>
                <a:defRPr lang="en-US"/>
              </a:defPPr>
              <a:lvl1pPr lvl="0">
                <a:spcBef>
                  <a:spcPts val="1000"/>
                </a:spcBef>
                <a:spcAft>
                  <a:spcPts val="300"/>
                </a:spcAft>
                <a:defRPr sz="1050" b="0" cap="none" spc="0" baseline="0">
                  <a:solidFill>
                    <a:schemeClr val="bg1"/>
                  </a:solidFill>
                  <a:latin typeface="Arial" charset="0"/>
                  <a:ea typeface="Arial" charset="0"/>
                  <a:cs typeface="Arial" charset="0"/>
                </a:defRPr>
              </a:lvl1pPr>
              <a:lvl2pPr marL="134938" lvl="1" indent="-131763">
                <a:lnSpc>
                  <a:spcPct val="90000"/>
                </a:lnSpc>
                <a:spcAft>
                  <a:spcPts val="300"/>
                </a:spcAft>
                <a:buFont typeface="Wingdings" pitchFamily="2" charset="2"/>
                <a:buChar char="§"/>
                <a:tabLst/>
                <a:defRPr sz="9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lvl="0">
                <a:spcBef>
                  <a:spcPts val="700"/>
                </a:spcBef>
              </a:pPr>
              <a:r>
                <a:rPr lang="en-US">
                  <a:latin typeface="Aptos" panose="020B0004020202020204" pitchFamily="34" charset="0"/>
                  <a:cs typeface="Aparajita" panose="02020603050405020304" pitchFamily="18" charset="0"/>
                </a:rPr>
                <a:t>Source images from the </a:t>
              </a:r>
              <a:r>
                <a:rPr lang="en-US">
                  <a:solidFill>
                    <a:schemeClr val="accent1"/>
                  </a:solidFill>
                  <a:latin typeface="Aptos" panose="020B0004020202020204" pitchFamily="34" charset="0"/>
                  <a:cs typeface="Aparajita" panose="02020603050405020304" pitchFamily="18" charset="0"/>
                </a:rPr>
                <a:t>Qualcomm Brand Portal</a:t>
              </a:r>
            </a:p>
            <a:p>
              <a:pPr lvl="0">
                <a:spcBef>
                  <a:spcPts val="700"/>
                </a:spcBef>
              </a:pPr>
              <a:r>
                <a:rPr lang="en-US">
                  <a:latin typeface="Aptos" panose="020B0004020202020204" pitchFamily="34" charset="0"/>
                  <a:cs typeface="Aparajita" panose="02020603050405020304" pitchFamily="18" charset="0"/>
                </a:rPr>
                <a:t>Add the image to the placeholder.</a:t>
              </a:r>
            </a:p>
          </p:txBody>
        </p:sp>
        <p:sp>
          <p:nvSpPr>
            <p:cNvPr id="77" name="TextBox 76">
              <a:extLst>
                <a:ext uri="{FF2B5EF4-FFF2-40B4-BE49-F238E27FC236}">
                  <a16:creationId xmlns:a16="http://schemas.microsoft.com/office/drawing/2014/main" id="{EEADB430-BFDD-4691-9AE8-139AC2026205}"/>
                </a:ext>
              </a:extLst>
            </p:cNvPr>
            <p:cNvSpPr txBox="1"/>
            <p:nvPr userDrawn="1"/>
          </p:nvSpPr>
          <p:spPr>
            <a:xfrm>
              <a:off x="12614407" y="1990969"/>
              <a:ext cx="1981357" cy="605550"/>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lvl="0" indent="0">
                <a:buFont typeface="Arial" panose="020B0604020202020204" pitchFamily="34" charset="0"/>
                <a:buNone/>
              </a:pPr>
              <a:r>
                <a:rPr lang="en-US" sz="600">
                  <a:latin typeface="Aptos" panose="020B0004020202020204" pitchFamily="34" charset="0"/>
                  <a:cs typeface="Aparajita" panose="02020603050405020304" pitchFamily="18" charset="0"/>
                </a:rPr>
                <a:t>Method 2: </a:t>
              </a:r>
              <a:r>
                <a:rPr lang="en-US" sz="600" b="0">
                  <a:latin typeface="Aptos" panose="020B0004020202020204" pitchFamily="34" charset="0"/>
                  <a:cs typeface="Aparajita" panose="02020603050405020304" pitchFamily="18" charset="0"/>
                </a:rPr>
                <a:t>Paste from clipboard</a:t>
              </a:r>
            </a:p>
            <a:p>
              <a:pPr lvl="1">
                <a:buNone/>
              </a:pPr>
              <a:r>
                <a:rPr lang="en-US" sz="1050">
                  <a:latin typeface="Aptos" panose="020B0004020202020204" pitchFamily="34" charset="0"/>
                  <a:cs typeface="Aparajita" panose="02020603050405020304" pitchFamily="18" charset="0"/>
                </a:rPr>
                <a:t>Select the image placeholder.</a:t>
              </a:r>
            </a:p>
            <a:p>
              <a:pPr lvl="1">
                <a:buNone/>
              </a:pPr>
              <a:r>
                <a:rPr lang="en-US" sz="1050">
                  <a:latin typeface="Aptos" panose="020B0004020202020204" pitchFamily="34" charset="0"/>
                  <a:cs typeface="Aparajita" panose="02020603050405020304" pitchFamily="18" charset="0"/>
                </a:rPr>
                <a:t>Right-click or use keyboard shortcuts to paste the image.</a:t>
              </a:r>
            </a:p>
          </p:txBody>
        </p:sp>
        <p:sp>
          <p:nvSpPr>
            <p:cNvPr id="78" name="TextBox 77">
              <a:extLst>
                <a:ext uri="{FF2B5EF4-FFF2-40B4-BE49-F238E27FC236}">
                  <a16:creationId xmlns:a16="http://schemas.microsoft.com/office/drawing/2014/main" id="{898460C8-78EA-91E4-834D-F15A8E2FD6C7}"/>
                </a:ext>
              </a:extLst>
            </p:cNvPr>
            <p:cNvSpPr txBox="1"/>
            <p:nvPr userDrawn="1"/>
          </p:nvSpPr>
          <p:spPr>
            <a:xfrm>
              <a:off x="12614407" y="2699974"/>
              <a:ext cx="2297338" cy="421654"/>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lvl="0" indent="0">
                <a:buFont typeface="Arial" panose="020B0604020202020204" pitchFamily="34" charset="0"/>
                <a:buNone/>
              </a:pPr>
              <a:r>
                <a:rPr lang="en-US" sz="600">
                  <a:latin typeface="Aptos" panose="020B0004020202020204" pitchFamily="34" charset="0"/>
                  <a:cs typeface="Aparajita" panose="02020603050405020304" pitchFamily="18" charset="0"/>
                </a:rPr>
                <a:t>Method 3: </a:t>
              </a:r>
              <a:r>
                <a:rPr lang="en-US" sz="600" b="0">
                  <a:latin typeface="Aptos" panose="020B0004020202020204" pitchFamily="34" charset="0"/>
                  <a:cs typeface="Aparajita" panose="02020603050405020304" pitchFamily="18" charset="0"/>
                </a:rPr>
                <a:t>Placeholder icon</a:t>
              </a:r>
            </a:p>
            <a:p>
              <a:pPr lvl="1">
                <a:buNone/>
              </a:pPr>
              <a:r>
                <a:rPr lang="en-US" sz="1050">
                  <a:latin typeface="Aptos" panose="020B0004020202020204" pitchFamily="34" charset="0"/>
                  <a:cs typeface="Aparajita" panose="02020603050405020304" pitchFamily="18" charset="0"/>
                </a:rPr>
                <a:t>Click the image icon inside the placeholder to browse for an image.</a:t>
              </a:r>
            </a:p>
          </p:txBody>
        </p:sp>
        <p:grpSp>
          <p:nvGrpSpPr>
            <p:cNvPr id="79" name="Group 78">
              <a:extLst>
                <a:ext uri="{FF2B5EF4-FFF2-40B4-BE49-F238E27FC236}">
                  <a16:creationId xmlns:a16="http://schemas.microsoft.com/office/drawing/2014/main" id="{0B0828C1-C99F-F3B8-00AD-2B9E20E5ECAB}"/>
                </a:ext>
              </a:extLst>
            </p:cNvPr>
            <p:cNvGrpSpPr/>
            <p:nvPr userDrawn="1"/>
          </p:nvGrpSpPr>
          <p:grpSpPr>
            <a:xfrm>
              <a:off x="12429548" y="3236396"/>
              <a:ext cx="2735151" cy="1280928"/>
              <a:chOff x="9286315" y="6976989"/>
              <a:chExt cx="2735151" cy="1280928"/>
            </a:xfrm>
          </p:grpSpPr>
          <p:sp>
            <p:nvSpPr>
              <p:cNvPr id="90" name="Rectangle 89">
                <a:extLst>
                  <a:ext uri="{FF2B5EF4-FFF2-40B4-BE49-F238E27FC236}">
                    <a16:creationId xmlns:a16="http://schemas.microsoft.com/office/drawing/2014/main" id="{BCA9A0D3-18C9-EB84-F3B0-D4932A927440}"/>
                  </a:ext>
                </a:extLst>
              </p:cNvPr>
              <p:cNvSpPr/>
              <p:nvPr userDrawn="1"/>
            </p:nvSpPr>
            <p:spPr>
              <a:xfrm>
                <a:off x="9286315" y="6976989"/>
                <a:ext cx="2735151" cy="1280928"/>
              </a:xfrm>
              <a:prstGeom prst="rect">
                <a:avLst/>
              </a:prstGeom>
              <a:solidFill>
                <a:schemeClr val="bg1"/>
              </a:solidFill>
              <a:ln w="254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cs typeface="Aparajita" panose="02020603050405020304" pitchFamily="18" charset="0"/>
                </a:endParaRPr>
              </a:p>
            </p:txBody>
          </p:sp>
          <p:sp>
            <p:nvSpPr>
              <p:cNvPr id="91" name="TextBox 90">
                <a:extLst>
                  <a:ext uri="{FF2B5EF4-FFF2-40B4-BE49-F238E27FC236}">
                    <a16:creationId xmlns:a16="http://schemas.microsoft.com/office/drawing/2014/main" id="{A63B7FDA-EDC1-2420-ECDD-ADF1CFFC431D}"/>
                  </a:ext>
                </a:extLst>
              </p:cNvPr>
              <p:cNvSpPr txBox="1"/>
              <p:nvPr userDrawn="1"/>
            </p:nvSpPr>
            <p:spPr>
              <a:xfrm>
                <a:off x="9970738" y="7105788"/>
                <a:ext cx="1983958" cy="169277"/>
              </a:xfrm>
              <a:prstGeom prst="rect">
                <a:avLst/>
              </a:prstGeom>
            </p:spPr>
            <p:txBody>
              <a:bodyPr vert="horz" wrap="square" lIns="0" tIns="0" rIns="0" bIns="0" rtlCol="0" anchor="t">
                <a:spAutoFit/>
              </a:bodyPr>
              <a:lstStyle/>
              <a:p>
                <a:pPr algn="l"/>
                <a:r>
                  <a:rPr lang="en-US" sz="1100">
                    <a:solidFill>
                      <a:schemeClr val="tx1"/>
                    </a:solidFill>
                    <a:latin typeface="Aptos" panose="020B0004020202020204" pitchFamily="34" charset="0"/>
                    <a:ea typeface="Arial" charset="0"/>
                    <a:cs typeface="Aparajita" panose="02020603050405020304" pitchFamily="18" charset="0"/>
                  </a:rPr>
                  <a:t>Cropping Images</a:t>
                </a:r>
              </a:p>
            </p:txBody>
          </p:sp>
          <p:pic>
            <p:nvPicPr>
              <p:cNvPr id="92" name="Graphic 91">
                <a:extLst>
                  <a:ext uri="{FF2B5EF4-FFF2-40B4-BE49-F238E27FC236}">
                    <a16:creationId xmlns:a16="http://schemas.microsoft.com/office/drawing/2014/main" id="{FE7532BB-EDFB-CC6D-0216-A2491935383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446538" y="7116071"/>
                <a:ext cx="155227" cy="155227"/>
              </a:xfrm>
              <a:prstGeom prst="rect">
                <a:avLst/>
              </a:prstGeom>
            </p:spPr>
          </p:pic>
          <p:sp>
            <p:nvSpPr>
              <p:cNvPr id="93" name="TextBox 92">
                <a:extLst>
                  <a:ext uri="{FF2B5EF4-FFF2-40B4-BE49-F238E27FC236}">
                    <a16:creationId xmlns:a16="http://schemas.microsoft.com/office/drawing/2014/main" id="{BF07FF1C-692A-1113-3BA8-468E6AC5B66E}"/>
                  </a:ext>
                </a:extLst>
              </p:cNvPr>
              <p:cNvSpPr txBox="1"/>
              <p:nvPr userDrawn="1"/>
            </p:nvSpPr>
            <p:spPr>
              <a:xfrm>
                <a:off x="9446538" y="7369972"/>
                <a:ext cx="2384904" cy="738664"/>
              </a:xfrm>
              <a:prstGeom prst="rect">
                <a:avLst/>
              </a:prstGeom>
            </p:spPr>
            <p:txBody>
              <a:bodyPr vert="horz" wrap="square" lIns="0" tIns="0" rIns="0" bIns="0" rtlCol="0" anchor="t">
                <a:spAutoFit/>
              </a:bodyPr>
              <a:lstStyle>
                <a:defPPr>
                  <a:defRPr lang="en-US"/>
                </a:defPPr>
                <a:lvl1pPr lvl="0">
                  <a:spcBef>
                    <a:spcPts val="1000"/>
                  </a:spcBef>
                  <a:spcAft>
                    <a:spcPts val="300"/>
                  </a:spcAft>
                  <a:defRPr sz="1050" b="0" cap="none" spc="0" baseline="0">
                    <a:solidFill>
                      <a:schemeClr val="bg1"/>
                    </a:solidFill>
                    <a:latin typeface="Arial" charset="0"/>
                    <a:ea typeface="Arial" charset="0"/>
                    <a:cs typeface="Arial" charset="0"/>
                  </a:defRPr>
                </a:lvl1pPr>
                <a:lvl2pPr marL="134938" lvl="1" indent="-131763">
                  <a:lnSpc>
                    <a:spcPct val="90000"/>
                  </a:lnSpc>
                  <a:spcAft>
                    <a:spcPts val="300"/>
                  </a:spcAft>
                  <a:buFont typeface="Wingdings" pitchFamily="2" charset="2"/>
                  <a:buChar char="§"/>
                  <a:tabLst/>
                  <a:defRPr sz="9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Right-click on the image.</a:t>
                </a:r>
              </a:p>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Choose “Crop” from the menu. (           )</a:t>
                </a:r>
              </a:p>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Adjust the size and position of the image.</a:t>
                </a:r>
              </a:p>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Press Esc or click outside the image area to exit the cropping mode.</a:t>
                </a:r>
              </a:p>
            </p:txBody>
          </p:sp>
          <p:pic>
            <p:nvPicPr>
              <p:cNvPr id="94" name="Picture 93">
                <a:extLst>
                  <a:ext uri="{FF2B5EF4-FFF2-40B4-BE49-F238E27FC236}">
                    <a16:creationId xmlns:a16="http://schemas.microsoft.com/office/drawing/2014/main" id="{916609B1-3E3C-9817-C94D-240B7C8E1648}"/>
                  </a:ext>
                </a:extLst>
              </p:cNvPr>
              <p:cNvPicPr>
                <a:picLocks noChangeAspect="1"/>
              </p:cNvPicPr>
              <p:nvPr userDrawn="1"/>
            </p:nvPicPr>
            <p:blipFill rotWithShape="1">
              <a:blip r:embed="rId4"/>
              <a:srcRect l="33684" t="12097" r="43371" b="20368"/>
              <a:stretch/>
            </p:blipFill>
            <p:spPr>
              <a:xfrm>
                <a:off x="11243541" y="7454405"/>
                <a:ext cx="136897" cy="213643"/>
              </a:xfrm>
              <a:prstGeom prst="rect">
                <a:avLst/>
              </a:prstGeom>
              <a:ln w="19050">
                <a:noFill/>
              </a:ln>
            </p:spPr>
          </p:pic>
          <p:sp>
            <p:nvSpPr>
              <p:cNvPr id="95" name="TextBox 94">
                <a:extLst>
                  <a:ext uri="{FF2B5EF4-FFF2-40B4-BE49-F238E27FC236}">
                    <a16:creationId xmlns:a16="http://schemas.microsoft.com/office/drawing/2014/main" id="{DF229F99-26B7-F915-0AD2-D7E144ACEFE6}"/>
                  </a:ext>
                </a:extLst>
              </p:cNvPr>
              <p:cNvSpPr txBox="1"/>
              <p:nvPr userDrawn="1"/>
            </p:nvSpPr>
            <p:spPr>
              <a:xfrm>
                <a:off x="9667287" y="7119168"/>
                <a:ext cx="272091" cy="153888"/>
              </a:xfrm>
              <a:prstGeom prst="rect">
                <a:avLst/>
              </a:prstGeom>
            </p:spPr>
            <p:txBody>
              <a:bodyPr vert="horz" wrap="square" lIns="0" tIns="0" rIns="0" bIns="0" rtlCol="0" anchor="t">
                <a:spAutoFit/>
              </a:bodyPr>
              <a:lstStyle/>
              <a:p>
                <a:pPr algn="l"/>
                <a:r>
                  <a:rPr lang="en-US" sz="1000" kern="1200" cap="all" spc="150" baseline="0">
                    <a:solidFill>
                      <a:schemeClr val="tx1"/>
                    </a:solidFill>
                    <a:latin typeface="+mn-lt"/>
                    <a:ea typeface="+mn-ea"/>
                    <a:cs typeface="+mn-cs"/>
                  </a:rPr>
                  <a:t>TIP</a:t>
                </a:r>
              </a:p>
            </p:txBody>
          </p:sp>
        </p:grpSp>
        <p:grpSp>
          <p:nvGrpSpPr>
            <p:cNvPr id="80" name="Group 79">
              <a:extLst>
                <a:ext uri="{FF2B5EF4-FFF2-40B4-BE49-F238E27FC236}">
                  <a16:creationId xmlns:a16="http://schemas.microsoft.com/office/drawing/2014/main" id="{202797B2-52D9-3B3F-B1DF-CAC764192258}"/>
                </a:ext>
              </a:extLst>
            </p:cNvPr>
            <p:cNvGrpSpPr/>
            <p:nvPr userDrawn="1"/>
          </p:nvGrpSpPr>
          <p:grpSpPr>
            <a:xfrm>
              <a:off x="12429548" y="4543123"/>
              <a:ext cx="2735151" cy="2200108"/>
              <a:chOff x="9538241" y="5155416"/>
              <a:chExt cx="2735151" cy="2200108"/>
            </a:xfrm>
          </p:grpSpPr>
          <p:sp>
            <p:nvSpPr>
              <p:cNvPr id="81" name="Rectangle 80">
                <a:extLst>
                  <a:ext uri="{FF2B5EF4-FFF2-40B4-BE49-F238E27FC236}">
                    <a16:creationId xmlns:a16="http://schemas.microsoft.com/office/drawing/2014/main" id="{0E0036C0-7960-CA85-022B-1746BF93DB5E}"/>
                  </a:ext>
                </a:extLst>
              </p:cNvPr>
              <p:cNvSpPr/>
              <p:nvPr userDrawn="1"/>
            </p:nvSpPr>
            <p:spPr>
              <a:xfrm>
                <a:off x="9538241" y="5155416"/>
                <a:ext cx="2735151" cy="2200108"/>
              </a:xfrm>
              <a:prstGeom prst="rect">
                <a:avLst/>
              </a:prstGeom>
              <a:solidFill>
                <a:schemeClr val="bg1"/>
              </a:solidFill>
              <a:ln w="254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cs typeface="Aparajita" panose="02020603050405020304" pitchFamily="18" charset="0"/>
                </a:endParaRPr>
              </a:p>
            </p:txBody>
          </p:sp>
          <p:sp>
            <p:nvSpPr>
              <p:cNvPr id="82" name="TextBox 81">
                <a:extLst>
                  <a:ext uri="{FF2B5EF4-FFF2-40B4-BE49-F238E27FC236}">
                    <a16:creationId xmlns:a16="http://schemas.microsoft.com/office/drawing/2014/main" id="{9AD4720B-5134-EBDB-479F-4AEFD7808B7C}"/>
                  </a:ext>
                </a:extLst>
              </p:cNvPr>
              <p:cNvSpPr txBox="1"/>
              <p:nvPr userDrawn="1"/>
            </p:nvSpPr>
            <p:spPr>
              <a:xfrm>
                <a:off x="10222664" y="5284216"/>
                <a:ext cx="1983958" cy="169277"/>
              </a:xfrm>
              <a:prstGeom prst="rect">
                <a:avLst/>
              </a:prstGeom>
            </p:spPr>
            <p:txBody>
              <a:bodyPr vert="horz" wrap="square" lIns="0" tIns="0" rIns="0" bIns="0" rtlCol="0" anchor="t">
                <a:spAutoFit/>
              </a:bodyPr>
              <a:lstStyle/>
              <a:p>
                <a:pPr algn="l"/>
                <a:r>
                  <a:rPr lang="en-US" sz="1100">
                    <a:solidFill>
                      <a:schemeClr val="tx1"/>
                    </a:solidFill>
                    <a:latin typeface="Aptos" panose="020B0004020202020204" pitchFamily="34" charset="0"/>
                    <a:ea typeface="Arial" charset="0"/>
                    <a:cs typeface="Aparajita" panose="02020603050405020304" pitchFamily="18" charset="0"/>
                  </a:rPr>
                  <a:t>Changing Images</a:t>
                </a:r>
              </a:p>
            </p:txBody>
          </p:sp>
          <p:pic>
            <p:nvPicPr>
              <p:cNvPr id="83" name="Graphic 82">
                <a:extLst>
                  <a:ext uri="{FF2B5EF4-FFF2-40B4-BE49-F238E27FC236}">
                    <a16:creationId xmlns:a16="http://schemas.microsoft.com/office/drawing/2014/main" id="{723941AD-9419-FC12-D18A-F0C2092116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698464" y="5294499"/>
                <a:ext cx="155227" cy="155227"/>
              </a:xfrm>
              <a:prstGeom prst="rect">
                <a:avLst/>
              </a:prstGeom>
            </p:spPr>
          </p:pic>
          <p:sp>
            <p:nvSpPr>
              <p:cNvPr id="84" name="TextBox 83">
                <a:extLst>
                  <a:ext uri="{FF2B5EF4-FFF2-40B4-BE49-F238E27FC236}">
                    <a16:creationId xmlns:a16="http://schemas.microsoft.com/office/drawing/2014/main" id="{2AFC8782-1651-9B42-E469-1DB05A7BCB5E}"/>
                  </a:ext>
                </a:extLst>
              </p:cNvPr>
              <p:cNvSpPr txBox="1"/>
              <p:nvPr userDrawn="1"/>
            </p:nvSpPr>
            <p:spPr>
              <a:xfrm>
                <a:off x="9713479" y="5605333"/>
                <a:ext cx="2481100" cy="256480"/>
              </a:xfrm>
              <a:prstGeom prst="rect">
                <a:avLst/>
              </a:prstGeom>
            </p:spPr>
            <p:txBody>
              <a:bodyPr vert="horz"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600" b="1" kern="1200" cap="all" spc="20" baseline="0" noProof="0">
                    <a:solidFill>
                      <a:schemeClr val="tx1"/>
                    </a:solidFill>
                    <a:latin typeface="Aptos" panose="020B0004020202020204" pitchFamily="34" charset="0"/>
                    <a:ea typeface="+mn-ea"/>
                    <a:cs typeface="Aparajita" panose="02020603050405020304" pitchFamily="18" charset="0"/>
                  </a:rPr>
                  <a:t>Method 1: </a:t>
                </a:r>
                <a:r>
                  <a:rPr lang="en-US" sz="600" b="0" kern="1200" cap="all" spc="20" baseline="0" noProof="0">
                    <a:solidFill>
                      <a:schemeClr val="tx1"/>
                    </a:solidFill>
                    <a:latin typeface="Aptos" panose="020B0004020202020204" pitchFamily="34" charset="0"/>
                    <a:ea typeface="+mn-ea"/>
                    <a:cs typeface="Aparajita" panose="02020603050405020304" pitchFamily="18" charset="0"/>
                  </a:rPr>
                  <a:t>RIGHT CLICK</a:t>
                </a:r>
              </a:p>
              <a:p>
                <a:pPr marL="0" algn="l" defTabSz="914400" rtl="0" eaLnBrk="1" latinLnBrk="0" hangingPunct="1">
                  <a:spcBef>
                    <a:spcPts val="200"/>
                  </a:spcBef>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Right-click on image and select “Change Picture”</a:t>
                </a:r>
              </a:p>
            </p:txBody>
          </p:sp>
          <p:sp>
            <p:nvSpPr>
              <p:cNvPr id="85" name="TextBox 84">
                <a:extLst>
                  <a:ext uri="{FF2B5EF4-FFF2-40B4-BE49-F238E27FC236}">
                    <a16:creationId xmlns:a16="http://schemas.microsoft.com/office/drawing/2014/main" id="{213BFA95-8984-E338-F0AF-77F8051174B7}"/>
                  </a:ext>
                </a:extLst>
              </p:cNvPr>
              <p:cNvSpPr txBox="1"/>
              <p:nvPr userDrawn="1"/>
            </p:nvSpPr>
            <p:spPr>
              <a:xfrm>
                <a:off x="9713479" y="6516011"/>
                <a:ext cx="2422981" cy="499367"/>
              </a:xfrm>
              <a:prstGeom prst="rect">
                <a:avLst/>
              </a:prstGeom>
            </p:spPr>
            <p:txBody>
              <a:bodyPr vert="horz" wrap="square" lIns="0" tIns="0" rIns="0" bIns="0" rtlCol="0" anchor="t">
                <a:spAutoFit/>
              </a:bodyPr>
              <a:lstStyle/>
              <a:p>
                <a:pPr marL="134938" lvl="1" indent="-131763" algn="l" defTabSz="914400" rtl="0" eaLnBrk="1" latinLnBrk="0" hangingPunct="1">
                  <a:lnSpc>
                    <a:spcPct val="90000"/>
                  </a:lnSpc>
                  <a:spcBef>
                    <a:spcPts val="0"/>
                  </a:spcBef>
                  <a:spcAft>
                    <a:spcPts val="300"/>
                  </a:spcAft>
                  <a:buFont typeface="Wingdings" pitchFamily="2" charset="2"/>
                  <a:buChar char="§"/>
                  <a:tabLst/>
                  <a:defRPr/>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Deleting the image may bring the image placeholder to the top layer, covering the photo caption textbox. Right-click on the placeholder and choose “Send to Back”.</a:t>
                </a:r>
              </a:p>
            </p:txBody>
          </p:sp>
          <p:sp>
            <p:nvSpPr>
              <p:cNvPr id="86" name="TextBox 85">
                <a:extLst>
                  <a:ext uri="{FF2B5EF4-FFF2-40B4-BE49-F238E27FC236}">
                    <a16:creationId xmlns:a16="http://schemas.microsoft.com/office/drawing/2014/main" id="{DD27BFE6-06FF-B3CE-A08D-6B5E84B42A9F}"/>
                  </a:ext>
                </a:extLst>
              </p:cNvPr>
              <p:cNvSpPr txBox="1"/>
              <p:nvPr userDrawn="1"/>
            </p:nvSpPr>
            <p:spPr>
              <a:xfrm>
                <a:off x="9713479" y="6063079"/>
                <a:ext cx="2422981" cy="394980"/>
              </a:xfrm>
              <a:prstGeom prst="rect">
                <a:avLst/>
              </a:prstGeom>
            </p:spPr>
            <p:txBody>
              <a:bodyPr vert="horz"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00" b="1" i="0" u="none" strike="noStrike" kern="1200" cap="all" spc="20" normalizeH="0" baseline="0" noProof="0">
                    <a:ln>
                      <a:noFill/>
                    </a:ln>
                    <a:solidFill>
                      <a:schemeClr val="tx1"/>
                    </a:solidFill>
                    <a:effectLst/>
                    <a:uLnTx/>
                    <a:uFillTx/>
                    <a:latin typeface="Aptos" panose="020B0004020202020204" pitchFamily="34" charset="0"/>
                    <a:ea typeface="+mn-ea"/>
                    <a:cs typeface="Aparajita" panose="02020603050405020304" pitchFamily="18" charset="0"/>
                  </a:rPr>
                  <a:t>Method 2: </a:t>
                </a:r>
                <a:r>
                  <a:rPr kumimoji="0" lang="en-US" sz="600" b="0" i="0" u="none" strike="noStrike" kern="1200" cap="all" spc="20" normalizeH="0" baseline="0" noProof="0">
                    <a:ln>
                      <a:noFill/>
                    </a:ln>
                    <a:solidFill>
                      <a:schemeClr val="tx1"/>
                    </a:solidFill>
                    <a:effectLst/>
                    <a:uLnTx/>
                    <a:uFillTx/>
                    <a:latin typeface="Aptos" panose="020B0004020202020204" pitchFamily="34" charset="0"/>
                    <a:ea typeface="+mn-ea"/>
                    <a:cs typeface="Aparajita" panose="02020603050405020304" pitchFamily="18" charset="0"/>
                  </a:rPr>
                  <a:t>RESET PLACEHOLDER</a:t>
                </a:r>
              </a:p>
              <a:p>
                <a:pPr marL="0" algn="l" defTabSz="914400" rtl="0" eaLnBrk="1" latinLnBrk="0" hangingPunct="1">
                  <a:spcBef>
                    <a:spcPts val="200"/>
                  </a:spcBef>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First, delete the existing image to reset the photo placeholder functionality.</a:t>
                </a:r>
              </a:p>
            </p:txBody>
          </p:sp>
          <p:sp>
            <p:nvSpPr>
              <p:cNvPr id="87" name="TextBox 86">
                <a:extLst>
                  <a:ext uri="{FF2B5EF4-FFF2-40B4-BE49-F238E27FC236}">
                    <a16:creationId xmlns:a16="http://schemas.microsoft.com/office/drawing/2014/main" id="{988BAC7E-BD8C-BBD4-F01A-A5234672389F}"/>
                  </a:ext>
                </a:extLst>
              </p:cNvPr>
              <p:cNvSpPr txBox="1"/>
              <p:nvPr userDrawn="1"/>
            </p:nvSpPr>
            <p:spPr>
              <a:xfrm>
                <a:off x="9713479" y="7056726"/>
                <a:ext cx="2422981" cy="138499"/>
              </a:xfrm>
              <a:prstGeom prst="rect">
                <a:avLst/>
              </a:prstGeom>
            </p:spPr>
            <p:txBody>
              <a:bodyPr vert="horz" wrap="square" lIns="0" tIns="0" rIns="0" bIns="0" rtlCol="0" anchor="t">
                <a:spAutoFit/>
              </a:bodyPr>
              <a:lstStyle/>
              <a:p>
                <a:pPr marL="0" algn="l" defTabSz="914400" rtl="0" eaLnBrk="1" latinLnBrk="0" hangingPunct="1">
                  <a:spcBef>
                    <a:spcPts val="200"/>
                  </a:spcBef>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You can now add a new image as normal.</a:t>
                </a:r>
              </a:p>
            </p:txBody>
          </p:sp>
          <p:cxnSp>
            <p:nvCxnSpPr>
              <p:cNvPr id="88" name="Straight Connector 87">
                <a:extLst>
                  <a:ext uri="{FF2B5EF4-FFF2-40B4-BE49-F238E27FC236}">
                    <a16:creationId xmlns:a16="http://schemas.microsoft.com/office/drawing/2014/main" id="{521707E9-6017-D9DD-6258-9D1046541ED0}"/>
                  </a:ext>
                </a:extLst>
              </p:cNvPr>
              <p:cNvCxnSpPr>
                <a:cxnSpLocks/>
              </p:cNvCxnSpPr>
              <p:nvPr userDrawn="1"/>
            </p:nvCxnSpPr>
            <p:spPr>
              <a:xfrm>
                <a:off x="9713479" y="5957047"/>
                <a:ext cx="270000"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023955C5-7F4D-E0E5-945F-A25AC673C5AA}"/>
                  </a:ext>
                </a:extLst>
              </p:cNvPr>
              <p:cNvSpPr txBox="1"/>
              <p:nvPr userDrawn="1"/>
            </p:nvSpPr>
            <p:spPr>
              <a:xfrm>
                <a:off x="9919213" y="5297596"/>
                <a:ext cx="272091" cy="153888"/>
              </a:xfrm>
              <a:prstGeom prst="rect">
                <a:avLst/>
              </a:prstGeom>
            </p:spPr>
            <p:txBody>
              <a:bodyPr vert="horz" wrap="square" lIns="0" tIns="0" rIns="0" bIns="0" rtlCol="0" anchor="t">
                <a:spAutoFit/>
              </a:bodyPr>
              <a:lstStyle/>
              <a:p>
                <a:pPr algn="l"/>
                <a:r>
                  <a:rPr lang="en-US" sz="1000" kern="1200" cap="all" spc="150" baseline="0">
                    <a:solidFill>
                      <a:schemeClr val="tx1"/>
                    </a:solidFill>
                    <a:latin typeface="+mn-lt"/>
                    <a:ea typeface="+mn-ea"/>
                    <a:cs typeface="+mn-cs"/>
                  </a:rPr>
                  <a:t>TIP</a:t>
                </a:r>
              </a:p>
            </p:txBody>
          </p:sp>
        </p:grpSp>
      </p:grpSp>
      <p:sp>
        <p:nvSpPr>
          <p:cNvPr id="2" name="TextBox 1">
            <a:extLst>
              <a:ext uri="{FF2B5EF4-FFF2-40B4-BE49-F238E27FC236}">
                <a16:creationId xmlns:a16="http://schemas.microsoft.com/office/drawing/2014/main" id="{B53EA102-590A-06E9-B03C-339A5C410D02}"/>
              </a:ext>
            </a:extLst>
          </p:cNvPr>
          <p:cNvSpPr txBox="1"/>
          <p:nvPr userDrawn="1"/>
        </p:nvSpPr>
        <p:spPr>
          <a:xfrm>
            <a:off x="515938" y="6396526"/>
            <a:ext cx="4765549"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l"/>
            <a:r>
              <a:rPr lang="en-US">
                <a:solidFill>
                  <a:schemeClr val="accent6">
                    <a:lumMod val="90000"/>
                  </a:schemeClr>
                </a:solidFill>
              </a:rPr>
              <a:t>Confidential – Qualcomm Technologies, Inc. and/or its affiliated companies – May Contain Trade Secrets</a:t>
            </a:r>
          </a:p>
        </p:txBody>
      </p:sp>
      <p:sp>
        <p:nvSpPr>
          <p:cNvPr id="7" name="Text Placeholder 22">
            <a:extLst>
              <a:ext uri="{FF2B5EF4-FFF2-40B4-BE49-F238E27FC236}">
                <a16:creationId xmlns:a16="http://schemas.microsoft.com/office/drawing/2014/main" id="{B5DE35B9-A6C1-F642-76AA-57E9301FEDD8}"/>
              </a:ext>
            </a:extLst>
          </p:cNvPr>
          <p:cNvSpPr>
            <a:spLocks noGrp="1"/>
          </p:cNvSpPr>
          <p:nvPr>
            <p:ph type="body" sz="quarter" idx="13" hasCustomPrompt="1"/>
          </p:nvPr>
        </p:nvSpPr>
        <p:spPr>
          <a:xfrm>
            <a:off x="515939" y="4539039"/>
            <a:ext cx="4786822" cy="263149"/>
          </a:xfrm>
        </p:spPr>
        <p:txBody>
          <a:bodyPr wrap="square" anchor="t">
            <a:noAutofit/>
          </a:bodyPr>
          <a:lstStyle>
            <a:lvl1pPr marL="0" indent="0">
              <a:buNone/>
              <a:defRPr sz="1800" spc="0">
                <a:solidFill>
                  <a:schemeClr val="tx1"/>
                </a:solidFill>
              </a:defRPr>
            </a:lvl1pPr>
          </a:lstStyle>
          <a:p>
            <a:pPr lvl="0"/>
            <a:r>
              <a:rPr lang="en-US"/>
              <a:t>Speaker title, Employing entity</a:t>
            </a:r>
          </a:p>
          <a:p>
            <a:pPr lvl="0"/>
            <a:endParaRPr lang="en-US"/>
          </a:p>
        </p:txBody>
      </p:sp>
      <p:sp>
        <p:nvSpPr>
          <p:cNvPr id="9" name="Text Placeholder 7">
            <a:extLst>
              <a:ext uri="{FF2B5EF4-FFF2-40B4-BE49-F238E27FC236}">
                <a16:creationId xmlns:a16="http://schemas.microsoft.com/office/drawing/2014/main" id="{56D0D8D4-9FF5-368F-7FF8-03A41AC95FFB}"/>
              </a:ext>
            </a:extLst>
          </p:cNvPr>
          <p:cNvSpPr>
            <a:spLocks noGrp="1"/>
          </p:cNvSpPr>
          <p:nvPr>
            <p:ph type="body" sz="quarter" idx="10" hasCustomPrompt="1"/>
          </p:nvPr>
        </p:nvSpPr>
        <p:spPr bwMode="gray">
          <a:xfrm>
            <a:off x="515937" y="4080516"/>
            <a:ext cx="4787901" cy="450485"/>
          </a:xfrm>
          <a:prstGeom prst="rect">
            <a:avLst/>
          </a:prstGeom>
        </p:spPr>
        <p:txBody>
          <a:bodyPr>
            <a:noAutofit/>
          </a:bodyPr>
          <a:lstStyle>
            <a:lvl1pPr marL="0" indent="0" algn="l" defTabSz="914400" rtl="0" eaLnBrk="1" latinLnBrk="0" hangingPunct="1">
              <a:lnSpc>
                <a:spcPct val="96000"/>
              </a:lnSpc>
              <a:spcBef>
                <a:spcPts val="0"/>
              </a:spcBef>
              <a:spcAft>
                <a:spcPts val="600"/>
              </a:spcAft>
              <a:buFont typeface="Microsoft Sans Serif" panose="020B0604020202020204" pitchFamily="34" charset="0"/>
              <a:buChar char="​"/>
              <a:defRPr lang="en-US" sz="2800" kern="1200" spc="-50" baseline="0" dirty="0">
                <a:solidFill>
                  <a:schemeClr val="tx1"/>
                </a:solidFill>
                <a:latin typeface="+mj-lt"/>
                <a:ea typeface="Alfabet" pitchFamily="2" charset="0"/>
                <a:cs typeface="Microsoft Sans Serif" panose="020B0604020202020204" pitchFamily="34" charset="0"/>
              </a:defRPr>
            </a:lvl1pPr>
            <a:lvl2pPr marL="0" indent="0" algn="l" defTabSz="914400" rtl="0" eaLnBrk="1" latinLnBrk="0" hangingPunct="1">
              <a:lnSpc>
                <a:spcPct val="96000"/>
              </a:lnSpc>
              <a:spcBef>
                <a:spcPts val="0"/>
              </a:spcBef>
              <a:buFont typeface="Microsoft Sans Serif" panose="020B0604020202020204" pitchFamily="34" charset="0"/>
              <a:buNone/>
              <a:defRPr lang="en-US" sz="2000" kern="1200" dirty="0">
                <a:solidFill>
                  <a:schemeClr val="tx1"/>
                </a:solidFill>
                <a:latin typeface="Aptos" panose="020B0004020202020204" pitchFamily="34" charset="0"/>
                <a:ea typeface="Alfabet" pitchFamily="2" charset="0"/>
                <a:cs typeface="Microsoft Sans Serif" panose="020B0604020202020204" pitchFamily="34" charset="0"/>
              </a:defRPr>
            </a:lvl2pPr>
            <a:lvl3pPr marL="0" indent="0">
              <a:lnSpc>
                <a:spcPct val="98000"/>
              </a:lnSpc>
              <a:spcBef>
                <a:spcPts val="0"/>
              </a:spcBef>
              <a:buFont typeface="Microsoft Sans Serif" panose="020B0604020202020204" pitchFamily="34" charset="0"/>
              <a:buChar char="​"/>
              <a:defRPr sz="1800">
                <a:solidFill>
                  <a:schemeClr val="bg1"/>
                </a:solidFill>
              </a:defRPr>
            </a:lvl3pPr>
            <a:lvl4pPr marL="0" indent="0">
              <a:lnSpc>
                <a:spcPct val="98000"/>
              </a:lnSpc>
              <a:spcBef>
                <a:spcPts val="0"/>
              </a:spcBef>
              <a:buFont typeface="Microsoft Sans Serif" panose="020B0604020202020204" pitchFamily="34" charset="0"/>
              <a:buChar char="​"/>
              <a:defRPr sz="1800" baseline="0">
                <a:solidFill>
                  <a:schemeClr val="bg1"/>
                </a:solidFill>
              </a:defRPr>
            </a:lvl4pPr>
            <a:lvl5pPr>
              <a:lnSpc>
                <a:spcPct val="98000"/>
              </a:lnSpc>
              <a:spcBef>
                <a:spcPts val="0"/>
              </a:spcBef>
              <a:defRPr sz="1800">
                <a:solidFill>
                  <a:schemeClr val="bg1"/>
                </a:solidFill>
              </a:defRPr>
            </a:lvl5pPr>
            <a:lvl6pPr>
              <a:lnSpc>
                <a:spcPct val="98000"/>
              </a:lnSpc>
              <a:spcBef>
                <a:spcPts val="0"/>
              </a:spcBef>
              <a:defRPr sz="1800">
                <a:solidFill>
                  <a:schemeClr val="bg1"/>
                </a:solidFill>
              </a:defRPr>
            </a:lvl6pPr>
            <a:lvl7pPr>
              <a:lnSpc>
                <a:spcPct val="98000"/>
              </a:lnSpc>
              <a:spcBef>
                <a:spcPts val="0"/>
              </a:spcBef>
              <a:defRPr sz="1800" baseline="0">
                <a:solidFill>
                  <a:schemeClr val="bg1"/>
                </a:solidFill>
              </a:defRPr>
            </a:lvl7pPr>
            <a:lvl8pPr>
              <a:lnSpc>
                <a:spcPct val="98000"/>
              </a:lnSpc>
              <a:spcBef>
                <a:spcPts val="0"/>
              </a:spcBef>
              <a:defRPr sz="1800" baseline="0">
                <a:solidFill>
                  <a:schemeClr val="bg1"/>
                </a:solidFill>
              </a:defRPr>
            </a:lvl8pPr>
            <a:lvl9pPr>
              <a:lnSpc>
                <a:spcPct val="98000"/>
              </a:lnSpc>
              <a:spcBef>
                <a:spcPts val="0"/>
              </a:spcBef>
              <a:defRPr sz="1800" baseline="0">
                <a:solidFill>
                  <a:schemeClr val="bg1"/>
                </a:solidFill>
              </a:defRPr>
            </a:lvl9pPr>
          </a:lstStyle>
          <a:p>
            <a:pPr lvl="0"/>
            <a:r>
              <a:rPr lang="en-US"/>
              <a:t>Speaker name</a:t>
            </a:r>
          </a:p>
        </p:txBody>
      </p:sp>
      <p:sp>
        <p:nvSpPr>
          <p:cNvPr id="11" name="TextBox 10">
            <a:extLst>
              <a:ext uri="{FF2B5EF4-FFF2-40B4-BE49-F238E27FC236}">
                <a16:creationId xmlns:a16="http://schemas.microsoft.com/office/drawing/2014/main" id="{F6AD5693-C1C6-9DF3-0CF6-15688C300F5B}"/>
              </a:ext>
            </a:extLst>
          </p:cNvPr>
          <p:cNvSpPr txBox="1"/>
          <p:nvPr userDrawn="1"/>
        </p:nvSpPr>
        <p:spPr>
          <a:xfrm>
            <a:off x="515938" y="6096960"/>
            <a:ext cx="5247709" cy="233910"/>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marL="0" lvl="0" indent="0" algn="l" defTabSz="685800" rtl="0" eaLnBrk="1" latinLnBrk="0" hangingPunct="1">
              <a:lnSpc>
                <a:spcPct val="95000"/>
              </a:lnSpc>
              <a:spcBef>
                <a:spcPts val="1200"/>
              </a:spcBef>
              <a:buClr>
                <a:srgbClr val="3253DC"/>
              </a:buClr>
              <a:buFont typeface="Arial" panose="020B0604020202020204" pitchFamily="34" charset="0"/>
              <a:buNone/>
              <a:tabLst/>
            </a:pPr>
            <a:r>
              <a:rPr lang="en-CA" sz="800" kern="1200" baseline="0">
                <a:solidFill>
                  <a:schemeClr val="accent6">
                    <a:lumMod val="90000"/>
                  </a:schemeClr>
                </a:solidFill>
                <a:latin typeface="+mn-lt"/>
                <a:ea typeface="+mn-ea"/>
                <a:cs typeface="+mn-cs"/>
              </a:rPr>
              <a:t>Snapdragon and Qualcomm branded products are products of Qualcomm Technologies, Inc. and/or its subsidiaries. Qualcomm patented technologies are licensed by Qualcomm Incorporated.</a:t>
            </a:r>
            <a:endParaRPr lang="en-US" sz="800" kern="1200" baseline="0">
              <a:solidFill>
                <a:schemeClr val="accent6">
                  <a:lumMod val="90000"/>
                </a:schemeClr>
              </a:solidFill>
              <a:latin typeface="+mn-lt"/>
              <a:ea typeface="+mn-ea"/>
              <a:cs typeface="+mn-cs"/>
            </a:endParaRPr>
          </a:p>
        </p:txBody>
      </p:sp>
      <p:sp>
        <p:nvSpPr>
          <p:cNvPr id="12" name="Text Placeholder 22">
            <a:extLst>
              <a:ext uri="{FF2B5EF4-FFF2-40B4-BE49-F238E27FC236}">
                <a16:creationId xmlns:a16="http://schemas.microsoft.com/office/drawing/2014/main" id="{169A3A7F-36DB-2DDF-329F-F8A56895062D}"/>
              </a:ext>
            </a:extLst>
          </p:cNvPr>
          <p:cNvSpPr>
            <a:spLocks noGrp="1"/>
          </p:cNvSpPr>
          <p:nvPr>
            <p:ph type="body" sz="quarter" idx="14" hasCustomPrompt="1"/>
          </p:nvPr>
        </p:nvSpPr>
        <p:spPr>
          <a:xfrm>
            <a:off x="515939" y="5763332"/>
            <a:ext cx="4786822" cy="263149"/>
          </a:xfrm>
        </p:spPr>
        <p:txBody>
          <a:bodyPr wrap="square" anchor="t">
            <a:noAutofit/>
          </a:bodyPr>
          <a:lstStyle>
            <a:lvl1pPr marL="0" indent="0">
              <a:buNone/>
              <a:defRPr sz="1600" spc="0">
                <a:solidFill>
                  <a:schemeClr val="tx1"/>
                </a:solidFill>
              </a:defRPr>
            </a:lvl1pPr>
          </a:lstStyle>
          <a:p>
            <a:pPr lvl="0"/>
            <a:r>
              <a:rPr lang="en-US"/>
              <a:t>@</a:t>
            </a:r>
            <a:r>
              <a:rPr lang="en-US" err="1"/>
              <a:t>qualcomm</a:t>
            </a:r>
            <a:endParaRPr lang="en-US"/>
          </a:p>
        </p:txBody>
      </p:sp>
    </p:spTree>
    <p:extLst>
      <p:ext uri="{BB962C8B-B14F-4D97-AF65-F5344CB8AC3E}">
        <p14:creationId xmlns:p14="http://schemas.microsoft.com/office/powerpoint/2010/main" val="1426959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387" userDrawn="1">
          <p15:clr>
            <a:srgbClr val="FBAE40"/>
          </p15:clr>
        </p15:guide>
        <p15:guide id="4" orient="horz" pos="2568" userDrawn="1">
          <p15:clr>
            <a:srgbClr val="FBAE40"/>
          </p15:clr>
        </p15:guide>
        <p15:guide id="5" orient="horz" pos="3022" userDrawn="1">
          <p15:clr>
            <a:srgbClr val="FBAE40"/>
          </p15:clr>
        </p15:guide>
        <p15:guide id="6" pos="3341"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Four Column_Light Grey (No Icon)">
    <p:bg>
      <p:bgPr>
        <a:solidFill>
          <a:srgbClr val="EFF1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38272A-C799-49AB-5578-B5089BEC1D22}"/>
              </a:ext>
            </a:extLst>
          </p:cNvPr>
          <p:cNvSpPr>
            <a:spLocks noGrp="1"/>
          </p:cNvSpPr>
          <p:nvPr>
            <p:ph type="title" hasCustomPrompt="1"/>
          </p:nvPr>
        </p:nvSpPr>
        <p:spPr>
          <a:xfrm>
            <a:off x="515938" y="628016"/>
            <a:ext cx="11160126" cy="647700"/>
          </a:xfrm>
        </p:spPr>
        <p:txBody>
          <a:bodyPr/>
          <a:lstStyle>
            <a:lvl1pPr algn="l" defTabSz="914400" rtl="0" eaLnBrk="1" latinLnBrk="0" hangingPunct="1">
              <a:lnSpc>
                <a:spcPct val="85000"/>
              </a:lnSpc>
              <a:spcBef>
                <a:spcPct val="0"/>
              </a:spcBef>
              <a:buNone/>
              <a:defRPr lang="en-CA" sz="2800" kern="2000" spc="-50" baseline="0" dirty="0">
                <a:solidFill>
                  <a:schemeClr val="accent1"/>
                </a:solidFill>
                <a:latin typeface="+mj-lt"/>
                <a:ea typeface="+mj-ea"/>
                <a:cs typeface="+mj-cs"/>
              </a:defRPr>
            </a:lvl1pPr>
          </a:lstStyle>
          <a:p>
            <a:r>
              <a:rPr lang="en-US"/>
              <a:t>Four column layout</a:t>
            </a:r>
            <a:br>
              <a:rPr lang="en-US"/>
            </a:br>
            <a:r>
              <a:rPr lang="en-US"/>
              <a:t>Title 2 lines maximum</a:t>
            </a:r>
            <a:endParaRPr lang="en-CA"/>
          </a:p>
        </p:txBody>
      </p:sp>
      <p:sp>
        <p:nvSpPr>
          <p:cNvPr id="2" name="Footer Placeholder 1">
            <a:extLst>
              <a:ext uri="{FF2B5EF4-FFF2-40B4-BE49-F238E27FC236}">
                <a16:creationId xmlns:a16="http://schemas.microsoft.com/office/drawing/2014/main" id="{355FFA2C-5431-4B39-1E12-AB136674DCB9}"/>
              </a:ext>
            </a:extLst>
          </p:cNvPr>
          <p:cNvSpPr>
            <a:spLocks noGrp="1"/>
          </p:cNvSpPr>
          <p:nvPr>
            <p:ph type="ftr" sz="quarter" idx="49"/>
          </p:nvPr>
        </p:nvSpPr>
        <p:spPr/>
        <p:txBody>
          <a:bodyPr/>
          <a:lstStyle>
            <a:lvl1pPr>
              <a:defRPr>
                <a:solidFill>
                  <a:schemeClr val="accent6">
                    <a:lumMod val="50000"/>
                  </a:schemeClr>
                </a:solidFill>
              </a:defRPr>
            </a:lvl1pPr>
          </a:lstStyle>
          <a:p>
            <a:endParaRPr lang="en-CA"/>
          </a:p>
        </p:txBody>
      </p:sp>
      <p:sp>
        <p:nvSpPr>
          <p:cNvPr id="15" name="Text Placeholder 22">
            <a:extLst>
              <a:ext uri="{FF2B5EF4-FFF2-40B4-BE49-F238E27FC236}">
                <a16:creationId xmlns:a16="http://schemas.microsoft.com/office/drawing/2014/main" id="{AEE4CF8C-958F-1DA4-CCF7-D6B890C89A2E}"/>
              </a:ext>
            </a:extLst>
          </p:cNvPr>
          <p:cNvSpPr>
            <a:spLocks noGrp="1"/>
          </p:cNvSpPr>
          <p:nvPr>
            <p:ph type="body" sz="quarter" idx="27" hasCustomPrompt="1"/>
          </p:nvPr>
        </p:nvSpPr>
        <p:spPr>
          <a:xfrm>
            <a:off x="531811" y="1706497"/>
            <a:ext cx="2595589" cy="905188"/>
          </a:xfrm>
          <a:prstGeom prst="callout1">
            <a:avLst>
              <a:gd name="adj1" fmla="val 93708"/>
              <a:gd name="adj2" fmla="val -69"/>
              <a:gd name="adj3" fmla="val 93686"/>
              <a:gd name="adj4" fmla="val 24531"/>
            </a:avLst>
          </a:prstGeom>
          <a:ln w="31750">
            <a:solidFill>
              <a:schemeClr val="accent1"/>
            </a:solidFill>
          </a:ln>
        </p:spPr>
        <p:txBody>
          <a:bodyPr wrap="square" bIns="180000" anchor="b">
            <a:noAutofit/>
          </a:bodyPr>
          <a:lstStyle>
            <a:lvl1pPr marL="0" indent="0">
              <a:lnSpc>
                <a:spcPct val="85000"/>
              </a:lnSpc>
              <a:spcBef>
                <a:spcPts val="0"/>
              </a:spcBef>
              <a:spcAft>
                <a:spcPts val="0"/>
              </a:spcAft>
              <a:buNone/>
              <a:defRPr lang="en-US" sz="2200" kern="1200" spc="-20" baseline="0" dirty="0">
                <a:solidFill>
                  <a:schemeClr val="accent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br>
              <a:rPr lang="en-US"/>
            </a:br>
            <a:r>
              <a:rPr lang="en-US"/>
              <a:t>2 lines maximum</a:t>
            </a:r>
          </a:p>
        </p:txBody>
      </p:sp>
      <p:sp>
        <p:nvSpPr>
          <p:cNvPr id="16" name="Text Placeholder 16">
            <a:extLst>
              <a:ext uri="{FF2B5EF4-FFF2-40B4-BE49-F238E27FC236}">
                <a16:creationId xmlns:a16="http://schemas.microsoft.com/office/drawing/2014/main" id="{C89C7762-ACFA-1003-9A99-7D48D68F547F}"/>
              </a:ext>
            </a:extLst>
          </p:cNvPr>
          <p:cNvSpPr>
            <a:spLocks noGrp="1"/>
          </p:cNvSpPr>
          <p:nvPr>
            <p:ph type="body" sz="quarter" idx="15" hasCustomPrompt="1"/>
          </p:nvPr>
        </p:nvSpPr>
        <p:spPr>
          <a:xfrm>
            <a:off x="531812" y="2868418"/>
            <a:ext cx="2595589" cy="2514729"/>
          </a:xfrm>
        </p:spPr>
        <p:txBody>
          <a:bodyPr wrap="square">
            <a:noAutofit/>
          </a:bodyPr>
          <a:lstStyle>
            <a:lvl1pPr marL="0" indent="0">
              <a:lnSpc>
                <a:spcPct val="100000"/>
              </a:lnSpc>
              <a:spcBef>
                <a:spcPts val="0"/>
              </a:spcBef>
              <a:spcAft>
                <a:spcPts val="400"/>
              </a:spcAft>
              <a:buNone/>
              <a:defRPr sz="160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
        <p:nvSpPr>
          <p:cNvPr id="18" name="Text Placeholder 22">
            <a:extLst>
              <a:ext uri="{FF2B5EF4-FFF2-40B4-BE49-F238E27FC236}">
                <a16:creationId xmlns:a16="http://schemas.microsoft.com/office/drawing/2014/main" id="{DE030996-68A3-8AC0-F998-9C4EF4AE6C2B}"/>
              </a:ext>
            </a:extLst>
          </p:cNvPr>
          <p:cNvSpPr>
            <a:spLocks noGrp="1"/>
          </p:cNvSpPr>
          <p:nvPr>
            <p:ph type="body" sz="quarter" idx="51" hasCustomPrompt="1"/>
          </p:nvPr>
        </p:nvSpPr>
        <p:spPr>
          <a:xfrm>
            <a:off x="3380247" y="1706497"/>
            <a:ext cx="2595589" cy="905188"/>
          </a:xfrm>
          <a:prstGeom prst="callout1">
            <a:avLst>
              <a:gd name="adj1" fmla="val 93708"/>
              <a:gd name="adj2" fmla="val -69"/>
              <a:gd name="adj3" fmla="val 93686"/>
              <a:gd name="adj4" fmla="val 24531"/>
            </a:avLst>
          </a:prstGeom>
          <a:ln w="31750">
            <a:solidFill>
              <a:schemeClr val="accent1"/>
            </a:solidFill>
          </a:ln>
        </p:spPr>
        <p:txBody>
          <a:bodyPr wrap="square" bIns="180000" anchor="b">
            <a:noAutofit/>
          </a:bodyPr>
          <a:lstStyle>
            <a:lvl1pPr marL="0" indent="0">
              <a:lnSpc>
                <a:spcPct val="85000"/>
              </a:lnSpc>
              <a:spcBef>
                <a:spcPts val="0"/>
              </a:spcBef>
              <a:spcAft>
                <a:spcPts val="0"/>
              </a:spcAft>
              <a:buNone/>
              <a:defRPr lang="en-US" sz="2200" kern="1200" spc="-20" baseline="0" dirty="0">
                <a:solidFill>
                  <a:schemeClr val="accent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br>
              <a:rPr lang="en-US"/>
            </a:br>
            <a:r>
              <a:rPr lang="en-US"/>
              <a:t>2 lines maximum</a:t>
            </a:r>
          </a:p>
        </p:txBody>
      </p:sp>
      <p:sp>
        <p:nvSpPr>
          <p:cNvPr id="19" name="Text Placeholder 16">
            <a:extLst>
              <a:ext uri="{FF2B5EF4-FFF2-40B4-BE49-F238E27FC236}">
                <a16:creationId xmlns:a16="http://schemas.microsoft.com/office/drawing/2014/main" id="{5C7E2214-9452-F487-B334-F6CDE12C5733}"/>
              </a:ext>
            </a:extLst>
          </p:cNvPr>
          <p:cNvSpPr>
            <a:spLocks noGrp="1"/>
          </p:cNvSpPr>
          <p:nvPr>
            <p:ph type="body" sz="quarter" idx="52" hasCustomPrompt="1"/>
          </p:nvPr>
        </p:nvSpPr>
        <p:spPr>
          <a:xfrm>
            <a:off x="3380247" y="2868418"/>
            <a:ext cx="2595589" cy="2514729"/>
          </a:xfrm>
        </p:spPr>
        <p:txBody>
          <a:bodyPr wrap="square">
            <a:noAutofit/>
          </a:bodyPr>
          <a:lstStyle>
            <a:lvl1pPr marL="0" indent="0">
              <a:lnSpc>
                <a:spcPct val="100000"/>
              </a:lnSpc>
              <a:spcBef>
                <a:spcPts val="0"/>
              </a:spcBef>
              <a:spcAft>
                <a:spcPts val="400"/>
              </a:spcAft>
              <a:buNone/>
              <a:defRPr sz="160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
        <p:nvSpPr>
          <p:cNvPr id="24" name="Text Placeholder 22">
            <a:extLst>
              <a:ext uri="{FF2B5EF4-FFF2-40B4-BE49-F238E27FC236}">
                <a16:creationId xmlns:a16="http://schemas.microsoft.com/office/drawing/2014/main" id="{31B9C0A0-95B0-2824-2407-CDDC04E197D9}"/>
              </a:ext>
            </a:extLst>
          </p:cNvPr>
          <p:cNvSpPr>
            <a:spLocks noGrp="1"/>
          </p:cNvSpPr>
          <p:nvPr>
            <p:ph type="body" sz="quarter" idx="54" hasCustomPrompt="1"/>
          </p:nvPr>
        </p:nvSpPr>
        <p:spPr>
          <a:xfrm>
            <a:off x="6228682" y="1706497"/>
            <a:ext cx="2595589" cy="905188"/>
          </a:xfrm>
          <a:prstGeom prst="callout1">
            <a:avLst>
              <a:gd name="adj1" fmla="val 93708"/>
              <a:gd name="adj2" fmla="val -69"/>
              <a:gd name="adj3" fmla="val 93686"/>
              <a:gd name="adj4" fmla="val 24531"/>
            </a:avLst>
          </a:prstGeom>
          <a:ln w="31750">
            <a:solidFill>
              <a:schemeClr val="accent1"/>
            </a:solidFill>
          </a:ln>
        </p:spPr>
        <p:txBody>
          <a:bodyPr wrap="square" bIns="180000" anchor="b">
            <a:noAutofit/>
          </a:bodyPr>
          <a:lstStyle>
            <a:lvl1pPr marL="0" indent="0">
              <a:lnSpc>
                <a:spcPct val="85000"/>
              </a:lnSpc>
              <a:spcBef>
                <a:spcPts val="0"/>
              </a:spcBef>
              <a:spcAft>
                <a:spcPts val="0"/>
              </a:spcAft>
              <a:buNone/>
              <a:defRPr lang="en-US" sz="2200" kern="1200" spc="-20" baseline="0" dirty="0">
                <a:solidFill>
                  <a:schemeClr val="accent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br>
              <a:rPr lang="en-US"/>
            </a:br>
            <a:r>
              <a:rPr lang="en-US"/>
              <a:t>2 lines maximum</a:t>
            </a:r>
          </a:p>
        </p:txBody>
      </p:sp>
      <p:sp>
        <p:nvSpPr>
          <p:cNvPr id="25" name="Text Placeholder 16">
            <a:extLst>
              <a:ext uri="{FF2B5EF4-FFF2-40B4-BE49-F238E27FC236}">
                <a16:creationId xmlns:a16="http://schemas.microsoft.com/office/drawing/2014/main" id="{06A24B55-C38A-D8B1-E30C-791BAA94A209}"/>
              </a:ext>
            </a:extLst>
          </p:cNvPr>
          <p:cNvSpPr>
            <a:spLocks noGrp="1"/>
          </p:cNvSpPr>
          <p:nvPr>
            <p:ph type="body" sz="quarter" idx="55" hasCustomPrompt="1"/>
          </p:nvPr>
        </p:nvSpPr>
        <p:spPr>
          <a:xfrm>
            <a:off x="6228682" y="2868418"/>
            <a:ext cx="2595589" cy="2514729"/>
          </a:xfrm>
        </p:spPr>
        <p:txBody>
          <a:bodyPr wrap="square">
            <a:noAutofit/>
          </a:bodyPr>
          <a:lstStyle>
            <a:lvl1pPr marL="0" indent="0">
              <a:lnSpc>
                <a:spcPct val="100000"/>
              </a:lnSpc>
              <a:spcBef>
                <a:spcPts val="0"/>
              </a:spcBef>
              <a:spcAft>
                <a:spcPts val="400"/>
              </a:spcAft>
              <a:buNone/>
              <a:defRPr sz="160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
        <p:nvSpPr>
          <p:cNvPr id="27" name="Text Placeholder 22">
            <a:extLst>
              <a:ext uri="{FF2B5EF4-FFF2-40B4-BE49-F238E27FC236}">
                <a16:creationId xmlns:a16="http://schemas.microsoft.com/office/drawing/2014/main" id="{F9D38BEA-1CE5-A003-B905-BF200D6A8C57}"/>
              </a:ext>
            </a:extLst>
          </p:cNvPr>
          <p:cNvSpPr>
            <a:spLocks noGrp="1"/>
          </p:cNvSpPr>
          <p:nvPr>
            <p:ph type="body" sz="quarter" idx="57" hasCustomPrompt="1"/>
          </p:nvPr>
        </p:nvSpPr>
        <p:spPr>
          <a:xfrm>
            <a:off x="9077115" y="1706497"/>
            <a:ext cx="2595589" cy="905188"/>
          </a:xfrm>
          <a:prstGeom prst="callout1">
            <a:avLst>
              <a:gd name="adj1" fmla="val 93708"/>
              <a:gd name="adj2" fmla="val -69"/>
              <a:gd name="adj3" fmla="val 93686"/>
              <a:gd name="adj4" fmla="val 24531"/>
            </a:avLst>
          </a:prstGeom>
          <a:ln w="31750">
            <a:solidFill>
              <a:schemeClr val="accent1"/>
            </a:solidFill>
          </a:ln>
        </p:spPr>
        <p:txBody>
          <a:bodyPr wrap="square" bIns="180000" anchor="b">
            <a:noAutofit/>
          </a:bodyPr>
          <a:lstStyle>
            <a:lvl1pPr marL="0" indent="0">
              <a:lnSpc>
                <a:spcPct val="85000"/>
              </a:lnSpc>
              <a:spcBef>
                <a:spcPts val="0"/>
              </a:spcBef>
              <a:spcAft>
                <a:spcPts val="0"/>
              </a:spcAft>
              <a:buNone/>
              <a:defRPr lang="en-US" sz="2200" kern="1200" spc="-20" baseline="0" dirty="0">
                <a:solidFill>
                  <a:schemeClr val="accent1"/>
                </a:solidFill>
                <a:latin typeface="+mj-lt"/>
                <a:ea typeface="+mn-ea"/>
                <a:cs typeface="+mn-cs"/>
              </a:defRPr>
            </a:lvl1pPr>
          </a:lstStyle>
          <a:p>
            <a:pPr marL="0" lvl="0" indent="0" algn="l" defTabSz="914400" rtl="0" eaLnBrk="1" latinLnBrk="0" hangingPunct="1">
              <a:lnSpc>
                <a:spcPct val="85000"/>
              </a:lnSpc>
              <a:spcBef>
                <a:spcPts val="0"/>
              </a:spcBef>
              <a:spcAft>
                <a:spcPts val="0"/>
              </a:spcAft>
              <a:buClrTx/>
              <a:buFont typeface="Arial" panose="020B0604020202020204" pitchFamily="34" charset="0"/>
              <a:buNone/>
            </a:pPr>
            <a:r>
              <a:rPr lang="en-US"/>
              <a:t>Column header</a:t>
            </a:r>
            <a:br>
              <a:rPr lang="en-US"/>
            </a:br>
            <a:r>
              <a:rPr lang="en-US"/>
              <a:t>2 lines maximum</a:t>
            </a:r>
          </a:p>
        </p:txBody>
      </p:sp>
      <p:sp>
        <p:nvSpPr>
          <p:cNvPr id="28" name="Text Placeholder 16">
            <a:extLst>
              <a:ext uri="{FF2B5EF4-FFF2-40B4-BE49-F238E27FC236}">
                <a16:creationId xmlns:a16="http://schemas.microsoft.com/office/drawing/2014/main" id="{90607619-F41E-DC0E-B3A9-CD8AF2A58A9E}"/>
              </a:ext>
            </a:extLst>
          </p:cNvPr>
          <p:cNvSpPr>
            <a:spLocks noGrp="1"/>
          </p:cNvSpPr>
          <p:nvPr>
            <p:ph type="body" sz="quarter" idx="58" hasCustomPrompt="1"/>
          </p:nvPr>
        </p:nvSpPr>
        <p:spPr>
          <a:xfrm>
            <a:off x="9077116" y="2868418"/>
            <a:ext cx="2595589" cy="2514729"/>
          </a:xfrm>
        </p:spPr>
        <p:txBody>
          <a:bodyPr wrap="square">
            <a:noAutofit/>
          </a:bodyPr>
          <a:lstStyle>
            <a:lvl1pPr marL="0" indent="0">
              <a:lnSpc>
                <a:spcPct val="100000"/>
              </a:lnSpc>
              <a:spcBef>
                <a:spcPts val="0"/>
              </a:spcBef>
              <a:spcAft>
                <a:spcPts val="400"/>
              </a:spcAft>
              <a:buNone/>
              <a:defRPr sz="1600">
                <a:solidFill>
                  <a:schemeClr val="tx1"/>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grpSp>
        <p:nvGrpSpPr>
          <p:cNvPr id="5" name="Group 4">
            <a:extLst>
              <a:ext uri="{FF2B5EF4-FFF2-40B4-BE49-F238E27FC236}">
                <a16:creationId xmlns:a16="http://schemas.microsoft.com/office/drawing/2014/main" id="{96180A20-6F5E-927F-D8F6-A44BA15DE6A4}"/>
              </a:ext>
            </a:extLst>
          </p:cNvPr>
          <p:cNvGrpSpPr/>
          <p:nvPr userDrawn="1"/>
        </p:nvGrpSpPr>
        <p:grpSpPr>
          <a:xfrm>
            <a:off x="12290489" y="-1"/>
            <a:ext cx="2910882" cy="6858001"/>
            <a:chOff x="12290489" y="-1"/>
            <a:chExt cx="2910882" cy="6858001"/>
          </a:xfrm>
        </p:grpSpPr>
        <p:sp>
          <p:nvSpPr>
            <p:cNvPr id="7" name="Rectangle 6">
              <a:extLst>
                <a:ext uri="{FF2B5EF4-FFF2-40B4-BE49-F238E27FC236}">
                  <a16:creationId xmlns:a16="http://schemas.microsoft.com/office/drawing/2014/main" id="{BE12012F-EFF8-DEA3-A567-C8652882751D}"/>
                </a:ext>
              </a:extLst>
            </p:cNvPr>
            <p:cNvSpPr/>
            <p:nvPr userDrawn="1"/>
          </p:nvSpPr>
          <p:spPr>
            <a:xfrm>
              <a:off x="12290489" y="-1"/>
              <a:ext cx="2735151" cy="6858001"/>
            </a:xfrm>
            <a:prstGeom prst="rect">
              <a:avLst/>
            </a:prstGeom>
            <a:solidFill>
              <a:srgbClr val="EFF1F5"/>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ptos" panose="02110004020202020204"/>
                <a:ea typeface="+mn-ea"/>
                <a:cs typeface="Aparajita" panose="02020603050405020304" pitchFamily="18" charset="0"/>
              </a:endParaRPr>
            </a:p>
          </p:txBody>
        </p:sp>
        <p:sp>
          <p:nvSpPr>
            <p:cNvPr id="8" name="TextBox 7">
              <a:extLst>
                <a:ext uri="{FF2B5EF4-FFF2-40B4-BE49-F238E27FC236}">
                  <a16:creationId xmlns:a16="http://schemas.microsoft.com/office/drawing/2014/main" id="{5667C743-9957-8ABA-735E-39F0DBF2E1EF}"/>
                </a:ext>
              </a:extLst>
            </p:cNvPr>
            <p:cNvSpPr txBox="1"/>
            <p:nvPr userDrawn="1"/>
          </p:nvSpPr>
          <p:spPr>
            <a:xfrm>
              <a:off x="12449814" y="173148"/>
              <a:ext cx="1455527" cy="169277"/>
            </a:xfrm>
            <a:prstGeom prst="rect">
              <a:avLst/>
            </a:prstGeom>
          </p:spPr>
          <p:txBody>
            <a:bodyPr vert="horz" wrap="none" lIns="0" tIns="0" rIns="0" bIns="0" rtlCol="0" anchor="t">
              <a:spAutoFit/>
            </a:bodyPr>
            <a:lstStyle>
              <a:defPPr>
                <a:defRPr lang="en-US"/>
              </a:defPPr>
              <a:lvl1pPr>
                <a:defRPr sz="1100">
                  <a:solidFill>
                    <a:schemeClr val="accent2"/>
                  </a:solidFill>
                  <a:latin typeface="Arial" charset="0"/>
                  <a:ea typeface="Arial" charset="0"/>
                  <a:cs typeface="Arial"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HOW TO ADD AN ICON</a:t>
              </a:r>
            </a:p>
          </p:txBody>
        </p:sp>
        <p:cxnSp>
          <p:nvCxnSpPr>
            <p:cNvPr id="9" name="Straight Connector 8">
              <a:extLst>
                <a:ext uri="{FF2B5EF4-FFF2-40B4-BE49-F238E27FC236}">
                  <a16:creationId xmlns:a16="http://schemas.microsoft.com/office/drawing/2014/main" id="{A7970780-BCA8-0498-7CC6-650A37F797C0}"/>
                </a:ext>
              </a:extLst>
            </p:cNvPr>
            <p:cNvCxnSpPr>
              <a:cxnSpLocks/>
            </p:cNvCxnSpPr>
            <p:nvPr userDrawn="1"/>
          </p:nvCxnSpPr>
          <p:spPr>
            <a:xfrm>
              <a:off x="12449814" y="423012"/>
              <a:ext cx="270000" cy="0"/>
            </a:xfrm>
            <a:prstGeom prst="line">
              <a:avLst/>
            </a:prstGeom>
            <a:noFill/>
            <a:ln w="19050" cap="flat" cmpd="sng" algn="ctr">
              <a:solidFill>
                <a:srgbClr val="2A2AEA"/>
              </a:solidFill>
              <a:prstDash val="solid"/>
            </a:ln>
            <a:effectLst/>
          </p:spPr>
        </p:cxnSp>
        <p:sp>
          <p:nvSpPr>
            <p:cNvPr id="10" name="TextBox 9">
              <a:extLst>
                <a:ext uri="{FF2B5EF4-FFF2-40B4-BE49-F238E27FC236}">
                  <a16:creationId xmlns:a16="http://schemas.microsoft.com/office/drawing/2014/main" id="{21ADBDA4-7D61-CF2E-6378-907CD43E3584}"/>
                </a:ext>
              </a:extLst>
            </p:cNvPr>
            <p:cNvSpPr txBox="1"/>
            <p:nvPr userDrawn="1"/>
          </p:nvSpPr>
          <p:spPr>
            <a:xfrm>
              <a:off x="12614407" y="1281322"/>
              <a:ext cx="2297338" cy="606192"/>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marR="0" lvl="0" indent="0" defTabSz="914400" eaLnBrk="1" fontAlgn="auto" latinLnBrk="0" hangingPunct="1">
                <a:lnSpc>
                  <a:spcPct val="100000"/>
                </a:lnSpc>
                <a:spcBef>
                  <a:spcPts val="900"/>
                </a:spcBef>
                <a:spcAft>
                  <a:spcPts val="300"/>
                </a:spcAft>
                <a:buClrTx/>
                <a:buSzTx/>
                <a:buFont typeface="Arial" panose="020B0604020202020204" pitchFamily="34" charset="0"/>
                <a:buNone/>
                <a:tabLst/>
                <a:defRPr/>
              </a:pPr>
              <a:r>
                <a:rPr kumimoji="0" lang="en-US" sz="600" b="1" i="0" u="none" strike="noStrike" kern="0" cap="all" spc="20" normalizeH="0" baseline="0" noProof="0">
                  <a:ln>
                    <a:noFill/>
                  </a:ln>
                  <a:solidFill>
                    <a:srgbClr val="000000"/>
                  </a:solidFill>
                  <a:effectLst/>
                  <a:uLnTx/>
                  <a:uFillTx/>
                  <a:latin typeface="Aptos" panose="020B0004020202020204" pitchFamily="34" charset="0"/>
                  <a:cs typeface="Aparajita" panose="02020603050405020304" pitchFamily="18" charset="0"/>
                </a:rPr>
                <a:t>Method 1: </a:t>
              </a:r>
              <a:r>
                <a:rPr kumimoji="0" lang="en-US" sz="600" b="0" i="0" u="none" strike="noStrike" kern="0" cap="all" spc="20" normalizeH="0" baseline="0" noProof="0">
                  <a:ln>
                    <a:noFill/>
                  </a:ln>
                  <a:solidFill>
                    <a:srgbClr val="000000"/>
                  </a:solidFill>
                  <a:effectLst/>
                  <a:uLnTx/>
                  <a:uFillTx/>
                  <a:latin typeface="Aptos" panose="020B0004020202020204" pitchFamily="34" charset="0"/>
                  <a:cs typeface="Aparajita" panose="02020603050405020304" pitchFamily="18" charset="0"/>
                </a:rPr>
                <a:t>from file browser</a:t>
              </a:r>
            </a:p>
            <a:p>
              <a:pPr marL="0" marR="0" lvl="1" indent="0" defTabSz="914400" eaLnBrk="1" fontAlgn="auto" latinLnBrk="0" hangingPunct="1">
                <a:lnSpc>
                  <a:spcPct val="90000"/>
                </a:lnSpc>
                <a:spcBef>
                  <a:spcPts val="0"/>
                </a:spcBef>
                <a:spcAft>
                  <a:spcPts val="300"/>
                </a:spcAft>
                <a:buClrTx/>
                <a:buSzTx/>
                <a:buFontTx/>
                <a:buNone/>
                <a:tabLst/>
                <a:defRPr/>
              </a:pPr>
              <a:r>
                <a:rPr kumimoji="0" lang="en-US" sz="105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Drag the icon onto the slide.</a:t>
              </a:r>
            </a:p>
            <a:p>
              <a:pPr marL="0" marR="0" lvl="1" indent="0" defTabSz="914400" eaLnBrk="1" fontAlgn="auto" latinLnBrk="0" hangingPunct="1">
                <a:lnSpc>
                  <a:spcPct val="90000"/>
                </a:lnSpc>
                <a:spcBef>
                  <a:spcPts val="0"/>
                </a:spcBef>
                <a:spcAft>
                  <a:spcPts val="300"/>
                </a:spcAft>
                <a:buClrTx/>
                <a:buSzTx/>
                <a:buFontTx/>
                <a:buNone/>
                <a:tabLst/>
                <a:defRPr/>
              </a:pPr>
              <a:r>
                <a:rPr kumimoji="0" lang="en-US" sz="70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Note: If there are multiple image placeholders on the slide, select the intended placeholder before dragging in the image to let PowerPoint know where you want it.</a:t>
              </a:r>
              <a:endParaRPr kumimoji="0" lang="en-US" sz="100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endParaRPr>
            </a:p>
          </p:txBody>
        </p:sp>
        <p:sp>
          <p:nvSpPr>
            <p:cNvPr id="11" name="TextBox 10">
              <a:extLst>
                <a:ext uri="{FF2B5EF4-FFF2-40B4-BE49-F238E27FC236}">
                  <a16:creationId xmlns:a16="http://schemas.microsoft.com/office/drawing/2014/main" id="{B5816EF0-93C7-2EE3-AFCC-C3DAB7DDA4AC}"/>
                </a:ext>
              </a:extLst>
            </p:cNvPr>
            <p:cNvSpPr txBox="1">
              <a:spLocks noChangeAspect="1"/>
            </p:cNvSpPr>
            <p:nvPr/>
          </p:nvSpPr>
          <p:spPr>
            <a:xfrm>
              <a:off x="12449814" y="566082"/>
              <a:ext cx="114706" cy="114706"/>
            </a:xfrm>
            <a:prstGeom prst="ellipse">
              <a:avLst/>
            </a:prstGeom>
            <a:solidFill>
              <a:srgbClr val="2A2AEA"/>
            </a:solidFill>
          </p:spPr>
          <p:txBody>
            <a:bodyPr vert="horz"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ea typeface="Arial" charset="0"/>
                  <a:cs typeface="Aparajita" panose="02020603050405020304" pitchFamily="18" charset="0"/>
                </a:rPr>
                <a:t>1</a:t>
              </a:r>
            </a:p>
          </p:txBody>
        </p:sp>
        <p:sp>
          <p:nvSpPr>
            <p:cNvPr id="12" name="TextBox 11">
              <a:extLst>
                <a:ext uri="{FF2B5EF4-FFF2-40B4-BE49-F238E27FC236}">
                  <a16:creationId xmlns:a16="http://schemas.microsoft.com/office/drawing/2014/main" id="{AF949B1F-B12D-ABBE-06D2-4D6313886D9F}"/>
                </a:ext>
              </a:extLst>
            </p:cNvPr>
            <p:cNvSpPr txBox="1">
              <a:spLocks noChangeAspect="1"/>
            </p:cNvSpPr>
            <p:nvPr/>
          </p:nvSpPr>
          <p:spPr>
            <a:xfrm>
              <a:off x="12449814" y="1018081"/>
              <a:ext cx="114706" cy="114706"/>
            </a:xfrm>
            <a:prstGeom prst="ellipse">
              <a:avLst/>
            </a:prstGeom>
            <a:solidFill>
              <a:srgbClr val="2A2AEA"/>
            </a:solidFill>
          </p:spPr>
          <p:txBody>
            <a:bodyPr vert="horz"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ea typeface="Arial" charset="0"/>
                  <a:cs typeface="Aparajita" panose="02020603050405020304" pitchFamily="18" charset="0"/>
                </a:rPr>
                <a:t>2</a:t>
              </a:r>
            </a:p>
          </p:txBody>
        </p:sp>
        <p:sp>
          <p:nvSpPr>
            <p:cNvPr id="13" name="TextBox 12">
              <a:extLst>
                <a:ext uri="{FF2B5EF4-FFF2-40B4-BE49-F238E27FC236}">
                  <a16:creationId xmlns:a16="http://schemas.microsoft.com/office/drawing/2014/main" id="{BD87D508-6A96-42E0-EF1A-8F3D267AD189}"/>
                </a:ext>
              </a:extLst>
            </p:cNvPr>
            <p:cNvSpPr txBox="1"/>
            <p:nvPr userDrawn="1"/>
          </p:nvSpPr>
          <p:spPr>
            <a:xfrm>
              <a:off x="12614406" y="545515"/>
              <a:ext cx="2586965" cy="612988"/>
            </a:xfrm>
            <a:prstGeom prst="rect">
              <a:avLst/>
            </a:prstGeom>
          </p:spPr>
          <p:txBody>
            <a:bodyPr vert="horz" wrap="square" lIns="0" tIns="0" rIns="0" bIns="0" rtlCol="0" anchor="t">
              <a:spAutoFit/>
            </a:bodyPr>
            <a:lstStyle>
              <a:defPPr>
                <a:defRPr lang="en-US"/>
              </a:defPPr>
              <a:lvl1pPr lvl="0">
                <a:spcBef>
                  <a:spcPts val="1000"/>
                </a:spcBef>
                <a:spcAft>
                  <a:spcPts val="300"/>
                </a:spcAft>
                <a:defRPr sz="1050" b="0" cap="none" spc="0" baseline="0">
                  <a:solidFill>
                    <a:schemeClr val="bg1"/>
                  </a:solidFill>
                  <a:latin typeface="Arial" charset="0"/>
                  <a:ea typeface="Arial" charset="0"/>
                  <a:cs typeface="Arial" charset="0"/>
                </a:defRPr>
              </a:lvl1pPr>
              <a:lvl2pPr marL="134938" lvl="1" indent="-131763">
                <a:lnSpc>
                  <a:spcPct val="90000"/>
                </a:lnSpc>
                <a:spcAft>
                  <a:spcPts val="300"/>
                </a:spcAft>
                <a:buFont typeface="Wingdings" pitchFamily="2" charset="2"/>
                <a:buChar char="§"/>
                <a:tabLst/>
                <a:defRPr sz="9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marR="0" lvl="0" indent="0" defTabSz="914400" eaLnBrk="1" fontAlgn="auto" latinLnBrk="0" hangingPunct="1">
                <a:lnSpc>
                  <a:spcPct val="100000"/>
                </a:lnSpc>
                <a:spcBef>
                  <a:spcPts val="700"/>
                </a:spcBef>
                <a:spcAft>
                  <a:spcPts val="300"/>
                </a:spcAft>
                <a:buClrTx/>
                <a:buSzTx/>
                <a:buFontTx/>
                <a:buNone/>
                <a:tabLst/>
                <a:defRPr/>
              </a:pPr>
              <a:r>
                <a:rPr kumimoji="0" lang="en-US" sz="105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Source icon from the </a:t>
              </a:r>
              <a:br>
                <a:rPr kumimoji="0" lang="en-US" sz="105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br>
              <a:r>
                <a:rPr kumimoji="0" lang="en-US" sz="1050" b="0" i="0" u="none" strike="noStrike" kern="0" cap="none" spc="0" normalizeH="0" baseline="0" noProof="0">
                  <a:ln>
                    <a:noFill/>
                  </a:ln>
                  <a:solidFill>
                    <a:srgbClr val="2A2AEA"/>
                  </a:solidFill>
                  <a:effectLst/>
                  <a:uLnTx/>
                  <a:uFillTx/>
                  <a:latin typeface="Aptos" panose="020B0004020202020204" pitchFamily="34" charset="0"/>
                  <a:cs typeface="Aparajita" panose="02020603050405020304" pitchFamily="18" charset="0"/>
                </a:rPr>
                <a:t>Qualcomm Icon Library</a:t>
              </a:r>
            </a:p>
            <a:p>
              <a:pPr marL="0" marR="0" lvl="0" indent="0" defTabSz="914400" eaLnBrk="1" fontAlgn="auto" latinLnBrk="0" hangingPunct="1">
                <a:lnSpc>
                  <a:spcPct val="100000"/>
                </a:lnSpc>
                <a:spcBef>
                  <a:spcPts val="700"/>
                </a:spcBef>
                <a:spcAft>
                  <a:spcPts val="300"/>
                </a:spcAft>
                <a:buClrTx/>
                <a:buSzTx/>
                <a:buFontTx/>
                <a:buNone/>
                <a:tabLst/>
                <a:defRPr/>
              </a:pPr>
              <a:r>
                <a:rPr kumimoji="0" lang="en-US" sz="105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Add the icon to the placeholder.</a:t>
              </a:r>
            </a:p>
          </p:txBody>
        </p:sp>
        <p:sp>
          <p:nvSpPr>
            <p:cNvPr id="14" name="TextBox 13">
              <a:extLst>
                <a:ext uri="{FF2B5EF4-FFF2-40B4-BE49-F238E27FC236}">
                  <a16:creationId xmlns:a16="http://schemas.microsoft.com/office/drawing/2014/main" id="{8E193CD7-02AA-87E4-83F0-9F2877F38473}"/>
                </a:ext>
              </a:extLst>
            </p:cNvPr>
            <p:cNvSpPr txBox="1"/>
            <p:nvPr userDrawn="1"/>
          </p:nvSpPr>
          <p:spPr>
            <a:xfrm>
              <a:off x="12614407" y="1990969"/>
              <a:ext cx="1981357" cy="605550"/>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marR="0" lvl="0" indent="0" defTabSz="914400" eaLnBrk="1" fontAlgn="auto" latinLnBrk="0" hangingPunct="1">
                <a:lnSpc>
                  <a:spcPct val="100000"/>
                </a:lnSpc>
                <a:spcBef>
                  <a:spcPts val="900"/>
                </a:spcBef>
                <a:spcAft>
                  <a:spcPts val="300"/>
                </a:spcAft>
                <a:buClrTx/>
                <a:buSzTx/>
                <a:buFont typeface="Arial" panose="020B0604020202020204" pitchFamily="34" charset="0"/>
                <a:buNone/>
                <a:tabLst/>
                <a:defRPr/>
              </a:pPr>
              <a:r>
                <a:rPr kumimoji="0" lang="en-US" sz="600" b="1" i="0" u="none" strike="noStrike" kern="0" cap="all" spc="20" normalizeH="0" baseline="0" noProof="0">
                  <a:ln>
                    <a:noFill/>
                  </a:ln>
                  <a:solidFill>
                    <a:srgbClr val="000000"/>
                  </a:solidFill>
                  <a:effectLst/>
                  <a:uLnTx/>
                  <a:uFillTx/>
                  <a:latin typeface="Aptos" panose="020B0004020202020204" pitchFamily="34" charset="0"/>
                  <a:cs typeface="Aparajita" panose="02020603050405020304" pitchFamily="18" charset="0"/>
                </a:rPr>
                <a:t>Method 2: </a:t>
              </a:r>
              <a:r>
                <a:rPr kumimoji="0" lang="en-US" sz="600" b="0" i="0" u="none" strike="noStrike" kern="0" cap="all" spc="20" normalizeH="0" baseline="0" noProof="0">
                  <a:ln>
                    <a:noFill/>
                  </a:ln>
                  <a:solidFill>
                    <a:srgbClr val="000000"/>
                  </a:solidFill>
                  <a:effectLst/>
                  <a:uLnTx/>
                  <a:uFillTx/>
                  <a:latin typeface="Aptos" panose="020B0004020202020204" pitchFamily="34" charset="0"/>
                  <a:cs typeface="Aparajita" panose="02020603050405020304" pitchFamily="18" charset="0"/>
                </a:rPr>
                <a:t>Paste from clipboard</a:t>
              </a:r>
            </a:p>
            <a:p>
              <a:pPr marL="0" marR="0" lvl="1" indent="0" defTabSz="914400" eaLnBrk="1" fontAlgn="auto" latinLnBrk="0" hangingPunct="1">
                <a:lnSpc>
                  <a:spcPct val="90000"/>
                </a:lnSpc>
                <a:spcBef>
                  <a:spcPts val="0"/>
                </a:spcBef>
                <a:spcAft>
                  <a:spcPts val="300"/>
                </a:spcAft>
                <a:buClrTx/>
                <a:buSzTx/>
                <a:buFontTx/>
                <a:buNone/>
                <a:tabLst/>
                <a:defRPr/>
              </a:pPr>
              <a:r>
                <a:rPr kumimoji="0" lang="en-US" sz="105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Select the icon placeholder.</a:t>
              </a:r>
            </a:p>
            <a:p>
              <a:pPr marL="0" marR="0" lvl="1" indent="0" defTabSz="914400" eaLnBrk="1" fontAlgn="auto" latinLnBrk="0" hangingPunct="1">
                <a:lnSpc>
                  <a:spcPct val="90000"/>
                </a:lnSpc>
                <a:spcBef>
                  <a:spcPts val="0"/>
                </a:spcBef>
                <a:spcAft>
                  <a:spcPts val="300"/>
                </a:spcAft>
                <a:buClrTx/>
                <a:buSzTx/>
                <a:buFontTx/>
                <a:buNone/>
                <a:tabLst/>
                <a:defRPr/>
              </a:pPr>
              <a:r>
                <a:rPr kumimoji="0" lang="en-US" sz="105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Right-click or use keyboard shortcuts to paste the icon.</a:t>
              </a:r>
            </a:p>
          </p:txBody>
        </p:sp>
        <p:sp>
          <p:nvSpPr>
            <p:cNvPr id="20" name="TextBox 19">
              <a:extLst>
                <a:ext uri="{FF2B5EF4-FFF2-40B4-BE49-F238E27FC236}">
                  <a16:creationId xmlns:a16="http://schemas.microsoft.com/office/drawing/2014/main" id="{3C6906C6-174E-51C7-FBA8-97422549FE4C}"/>
                </a:ext>
              </a:extLst>
            </p:cNvPr>
            <p:cNvSpPr txBox="1"/>
            <p:nvPr userDrawn="1"/>
          </p:nvSpPr>
          <p:spPr>
            <a:xfrm>
              <a:off x="12614407" y="2699974"/>
              <a:ext cx="2297338" cy="421654"/>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marR="0" lvl="0" indent="0" defTabSz="914400" eaLnBrk="1" fontAlgn="auto" latinLnBrk="0" hangingPunct="1">
                <a:lnSpc>
                  <a:spcPct val="100000"/>
                </a:lnSpc>
                <a:spcBef>
                  <a:spcPts val="900"/>
                </a:spcBef>
                <a:spcAft>
                  <a:spcPts val="300"/>
                </a:spcAft>
                <a:buClrTx/>
                <a:buSzTx/>
                <a:buFont typeface="Arial" panose="020B0604020202020204" pitchFamily="34" charset="0"/>
                <a:buNone/>
                <a:tabLst/>
                <a:defRPr/>
              </a:pPr>
              <a:r>
                <a:rPr kumimoji="0" lang="en-US" sz="600" b="1" i="0" u="none" strike="noStrike" kern="0" cap="all" spc="20" normalizeH="0" baseline="0" noProof="0">
                  <a:ln>
                    <a:noFill/>
                  </a:ln>
                  <a:solidFill>
                    <a:srgbClr val="000000"/>
                  </a:solidFill>
                  <a:effectLst/>
                  <a:uLnTx/>
                  <a:uFillTx/>
                  <a:latin typeface="Aptos" panose="020B0004020202020204" pitchFamily="34" charset="0"/>
                  <a:cs typeface="Aparajita" panose="02020603050405020304" pitchFamily="18" charset="0"/>
                </a:rPr>
                <a:t>Method 3: </a:t>
              </a:r>
              <a:r>
                <a:rPr kumimoji="0" lang="en-US" sz="600" b="0" i="0" u="none" strike="noStrike" kern="0" cap="all" spc="20" normalizeH="0" baseline="0" noProof="0">
                  <a:ln>
                    <a:noFill/>
                  </a:ln>
                  <a:solidFill>
                    <a:srgbClr val="000000"/>
                  </a:solidFill>
                  <a:effectLst/>
                  <a:uLnTx/>
                  <a:uFillTx/>
                  <a:latin typeface="Aptos" panose="020B0004020202020204" pitchFamily="34" charset="0"/>
                  <a:cs typeface="Aparajita" panose="02020603050405020304" pitchFamily="18" charset="0"/>
                </a:rPr>
                <a:t>Placeholder icon</a:t>
              </a:r>
            </a:p>
            <a:p>
              <a:pPr marL="0" marR="0" lvl="1" indent="0" defTabSz="914400" eaLnBrk="1" fontAlgn="auto" latinLnBrk="0" hangingPunct="1">
                <a:lnSpc>
                  <a:spcPct val="90000"/>
                </a:lnSpc>
                <a:spcBef>
                  <a:spcPts val="0"/>
                </a:spcBef>
                <a:spcAft>
                  <a:spcPts val="300"/>
                </a:spcAft>
                <a:buClrTx/>
                <a:buSzTx/>
                <a:buFontTx/>
                <a:buNone/>
                <a:tabLst/>
                <a:defRPr/>
              </a:pPr>
              <a:r>
                <a:rPr kumimoji="0" lang="en-US" sz="105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Click the image icon inside the placeholder to browse for an icon.</a:t>
              </a:r>
            </a:p>
          </p:txBody>
        </p:sp>
        <p:grpSp>
          <p:nvGrpSpPr>
            <p:cNvPr id="21" name="Group 20">
              <a:extLst>
                <a:ext uri="{FF2B5EF4-FFF2-40B4-BE49-F238E27FC236}">
                  <a16:creationId xmlns:a16="http://schemas.microsoft.com/office/drawing/2014/main" id="{260CE4A8-0F0A-4C75-D776-4A1000990F4B}"/>
                </a:ext>
              </a:extLst>
            </p:cNvPr>
            <p:cNvGrpSpPr/>
            <p:nvPr userDrawn="1"/>
          </p:nvGrpSpPr>
          <p:grpSpPr>
            <a:xfrm>
              <a:off x="12429548" y="3236396"/>
              <a:ext cx="2735151" cy="1280928"/>
              <a:chOff x="9286315" y="6976989"/>
              <a:chExt cx="2735151" cy="1280928"/>
            </a:xfrm>
          </p:grpSpPr>
          <p:sp>
            <p:nvSpPr>
              <p:cNvPr id="38" name="Rectangle 37">
                <a:extLst>
                  <a:ext uri="{FF2B5EF4-FFF2-40B4-BE49-F238E27FC236}">
                    <a16:creationId xmlns:a16="http://schemas.microsoft.com/office/drawing/2014/main" id="{D6DF7B9B-9DDA-C33F-85FF-F83948A401AD}"/>
                  </a:ext>
                </a:extLst>
              </p:cNvPr>
              <p:cNvSpPr/>
              <p:nvPr userDrawn="1"/>
            </p:nvSpPr>
            <p:spPr>
              <a:xfrm>
                <a:off x="9286315" y="6976989"/>
                <a:ext cx="2735151" cy="1280928"/>
              </a:xfrm>
              <a:prstGeom prst="rect">
                <a:avLst/>
              </a:prstGeom>
              <a:solidFill>
                <a:srgbClr val="000000"/>
              </a:solidFill>
              <a:ln w="25400" cap="flat" cmpd="sng" algn="ctr">
                <a:solidFill>
                  <a:srgbClr val="EFF1F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ptos" panose="02110004020202020204"/>
                  <a:ea typeface="+mn-ea"/>
                  <a:cs typeface="Aparajita" panose="02020603050405020304" pitchFamily="18" charset="0"/>
                </a:endParaRPr>
              </a:p>
            </p:txBody>
          </p:sp>
          <p:sp>
            <p:nvSpPr>
              <p:cNvPr id="39" name="TextBox 38">
                <a:extLst>
                  <a:ext uri="{FF2B5EF4-FFF2-40B4-BE49-F238E27FC236}">
                    <a16:creationId xmlns:a16="http://schemas.microsoft.com/office/drawing/2014/main" id="{03EFCB32-9400-C460-757B-A7C79C8D2CDF}"/>
                  </a:ext>
                </a:extLst>
              </p:cNvPr>
              <p:cNvSpPr txBox="1"/>
              <p:nvPr userDrawn="1"/>
            </p:nvSpPr>
            <p:spPr>
              <a:xfrm>
                <a:off x="9970738" y="7105788"/>
                <a:ext cx="1983958" cy="169277"/>
              </a:xfrm>
              <a:prstGeom prst="rect">
                <a:avLst/>
              </a:prstGeom>
            </p:spPr>
            <p:txBody>
              <a:bodyPr vert="horz" wrap="square" lIns="0" tIns="0" rIns="0" bIns="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ea typeface="Arial" charset="0"/>
                    <a:cs typeface="Aparajita" panose="02020603050405020304" pitchFamily="18" charset="0"/>
                  </a:rPr>
                  <a:t>Cropping Graphics</a:t>
                </a:r>
              </a:p>
            </p:txBody>
          </p:sp>
          <p:pic>
            <p:nvPicPr>
              <p:cNvPr id="40" name="Graphic 39">
                <a:extLst>
                  <a:ext uri="{FF2B5EF4-FFF2-40B4-BE49-F238E27FC236}">
                    <a16:creationId xmlns:a16="http://schemas.microsoft.com/office/drawing/2014/main" id="{DC83CEE5-722F-4A2A-E4F1-8655BE1B625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446538" y="7116071"/>
                <a:ext cx="155227" cy="155227"/>
              </a:xfrm>
              <a:prstGeom prst="rect">
                <a:avLst/>
              </a:prstGeom>
            </p:spPr>
          </p:pic>
          <p:sp>
            <p:nvSpPr>
              <p:cNvPr id="41" name="TextBox 40">
                <a:extLst>
                  <a:ext uri="{FF2B5EF4-FFF2-40B4-BE49-F238E27FC236}">
                    <a16:creationId xmlns:a16="http://schemas.microsoft.com/office/drawing/2014/main" id="{6DB9F243-EA42-F273-6F4F-9E735DD7F93F}"/>
                  </a:ext>
                </a:extLst>
              </p:cNvPr>
              <p:cNvSpPr txBox="1"/>
              <p:nvPr userDrawn="1"/>
            </p:nvSpPr>
            <p:spPr>
              <a:xfrm>
                <a:off x="9446538" y="7369972"/>
                <a:ext cx="2384904" cy="738664"/>
              </a:xfrm>
              <a:prstGeom prst="rect">
                <a:avLst/>
              </a:prstGeom>
            </p:spPr>
            <p:txBody>
              <a:bodyPr vert="horz" wrap="square" lIns="0" tIns="0" rIns="0" bIns="0" rtlCol="0" anchor="t">
                <a:spAutoFit/>
              </a:bodyPr>
              <a:lstStyle>
                <a:defPPr>
                  <a:defRPr lang="en-US"/>
                </a:defPPr>
                <a:lvl1pPr lvl="0">
                  <a:spcBef>
                    <a:spcPts val="1000"/>
                  </a:spcBef>
                  <a:spcAft>
                    <a:spcPts val="300"/>
                  </a:spcAft>
                  <a:defRPr sz="1050" b="0" cap="none" spc="0" baseline="0">
                    <a:solidFill>
                      <a:schemeClr val="bg1"/>
                    </a:solidFill>
                    <a:latin typeface="Arial" charset="0"/>
                    <a:ea typeface="Arial" charset="0"/>
                    <a:cs typeface="Arial" charset="0"/>
                  </a:defRPr>
                </a:lvl1pPr>
                <a:lvl2pPr marL="134938" lvl="1" indent="-131763">
                  <a:lnSpc>
                    <a:spcPct val="90000"/>
                  </a:lnSpc>
                  <a:spcAft>
                    <a:spcPts val="300"/>
                  </a:spcAft>
                  <a:buFont typeface="Wingdings" pitchFamily="2" charset="2"/>
                  <a:buChar char="§"/>
                  <a:tabLst/>
                  <a:defRPr sz="9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134938" marR="0" lvl="1" indent="-131763" defTabSz="914400" eaLnBrk="1" fontAlgn="auto" latinLnBrk="0" hangingPunct="1">
                  <a:lnSpc>
                    <a:spcPct val="90000"/>
                  </a:lnSpc>
                  <a:spcBef>
                    <a:spcPts val="0"/>
                  </a:spcBef>
                  <a:spcAft>
                    <a:spcPts val="300"/>
                  </a:spcAft>
                  <a:buClrTx/>
                  <a:buSzTx/>
                  <a:buFont typeface="Wingdings" pitchFamily="2" charset="2"/>
                  <a:buChar char="§"/>
                  <a:tabLst/>
                  <a:defRPr/>
                </a:pPr>
                <a:r>
                  <a:rPr kumimoji="0" lang="en-US" sz="900" b="0" i="0" u="none" strike="noStrike" kern="0" cap="none" spc="0" normalizeH="0" baseline="0" noProof="0">
                    <a:ln>
                      <a:noFill/>
                    </a:ln>
                    <a:solidFill>
                      <a:srgbClr val="FFFFFF">
                        <a:lumMod val="50000"/>
                        <a:lumOff val="50000"/>
                      </a:srgbClr>
                    </a:solidFill>
                    <a:effectLst/>
                    <a:uLnTx/>
                    <a:uFillTx/>
                    <a:latin typeface="Aptos" panose="020B0004020202020204" pitchFamily="34" charset="0"/>
                    <a:cs typeface="Aparajita" panose="02020603050405020304" pitchFamily="18" charset="0"/>
                  </a:rPr>
                  <a:t>Right-click on the icon.</a:t>
                </a:r>
              </a:p>
              <a:p>
                <a:pPr marL="134938" marR="0" lvl="1" indent="-131763" defTabSz="914400" eaLnBrk="1" fontAlgn="auto" latinLnBrk="0" hangingPunct="1">
                  <a:lnSpc>
                    <a:spcPct val="90000"/>
                  </a:lnSpc>
                  <a:spcBef>
                    <a:spcPts val="0"/>
                  </a:spcBef>
                  <a:spcAft>
                    <a:spcPts val="300"/>
                  </a:spcAft>
                  <a:buClrTx/>
                  <a:buSzTx/>
                  <a:buFont typeface="Wingdings" pitchFamily="2" charset="2"/>
                  <a:buChar char="§"/>
                  <a:tabLst/>
                  <a:defRPr/>
                </a:pPr>
                <a:r>
                  <a:rPr kumimoji="0" lang="en-US" sz="900" b="0" i="0" u="none" strike="noStrike" kern="0" cap="none" spc="0" normalizeH="0" baseline="0" noProof="0">
                    <a:ln>
                      <a:noFill/>
                    </a:ln>
                    <a:solidFill>
                      <a:srgbClr val="FFFFFF">
                        <a:lumMod val="50000"/>
                        <a:lumOff val="50000"/>
                      </a:srgbClr>
                    </a:solidFill>
                    <a:effectLst/>
                    <a:uLnTx/>
                    <a:uFillTx/>
                    <a:latin typeface="Aptos" panose="020B0004020202020204" pitchFamily="34" charset="0"/>
                    <a:cs typeface="Aparajita" panose="02020603050405020304" pitchFamily="18" charset="0"/>
                  </a:rPr>
                  <a:t>Choose “Crop” from the menu. (           )</a:t>
                </a:r>
              </a:p>
              <a:p>
                <a:pPr marL="134938" marR="0" lvl="1" indent="-131763" defTabSz="914400" eaLnBrk="1" fontAlgn="auto" latinLnBrk="0" hangingPunct="1">
                  <a:lnSpc>
                    <a:spcPct val="90000"/>
                  </a:lnSpc>
                  <a:spcBef>
                    <a:spcPts val="0"/>
                  </a:spcBef>
                  <a:spcAft>
                    <a:spcPts val="300"/>
                  </a:spcAft>
                  <a:buClrTx/>
                  <a:buSzTx/>
                  <a:buFont typeface="Wingdings" pitchFamily="2" charset="2"/>
                  <a:buChar char="§"/>
                  <a:tabLst/>
                  <a:defRPr/>
                </a:pPr>
                <a:r>
                  <a:rPr kumimoji="0" lang="en-US" sz="900" b="0" i="0" u="none" strike="noStrike" kern="0" cap="none" spc="0" normalizeH="0" baseline="0" noProof="0">
                    <a:ln>
                      <a:noFill/>
                    </a:ln>
                    <a:solidFill>
                      <a:srgbClr val="FFFFFF">
                        <a:lumMod val="50000"/>
                        <a:lumOff val="50000"/>
                      </a:srgbClr>
                    </a:solidFill>
                    <a:effectLst/>
                    <a:uLnTx/>
                    <a:uFillTx/>
                    <a:latin typeface="Aptos" panose="020B0004020202020204" pitchFamily="34" charset="0"/>
                    <a:cs typeface="Aparajita" panose="02020603050405020304" pitchFamily="18" charset="0"/>
                  </a:rPr>
                  <a:t>Adjust the size and position of the image.</a:t>
                </a:r>
              </a:p>
              <a:p>
                <a:pPr marL="134938" marR="0" lvl="1" indent="-131763" defTabSz="914400" eaLnBrk="1" fontAlgn="auto" latinLnBrk="0" hangingPunct="1">
                  <a:lnSpc>
                    <a:spcPct val="90000"/>
                  </a:lnSpc>
                  <a:spcBef>
                    <a:spcPts val="0"/>
                  </a:spcBef>
                  <a:spcAft>
                    <a:spcPts val="300"/>
                  </a:spcAft>
                  <a:buClrTx/>
                  <a:buSzTx/>
                  <a:buFont typeface="Wingdings" pitchFamily="2" charset="2"/>
                  <a:buChar char="§"/>
                  <a:tabLst/>
                  <a:defRPr/>
                </a:pPr>
                <a:r>
                  <a:rPr kumimoji="0" lang="en-US" sz="900" b="0" i="0" u="none" strike="noStrike" kern="0" cap="none" spc="0" normalizeH="0" baseline="0" noProof="0">
                    <a:ln>
                      <a:noFill/>
                    </a:ln>
                    <a:solidFill>
                      <a:srgbClr val="FFFFFF">
                        <a:lumMod val="50000"/>
                        <a:lumOff val="50000"/>
                      </a:srgbClr>
                    </a:solidFill>
                    <a:effectLst/>
                    <a:uLnTx/>
                    <a:uFillTx/>
                    <a:latin typeface="Aptos" panose="020B0004020202020204" pitchFamily="34" charset="0"/>
                    <a:cs typeface="Aparajita" panose="02020603050405020304" pitchFamily="18" charset="0"/>
                  </a:rPr>
                  <a:t>Press Esc or click outside the image area to exit the cropping mode.</a:t>
                </a:r>
              </a:p>
            </p:txBody>
          </p:sp>
          <p:pic>
            <p:nvPicPr>
              <p:cNvPr id="42" name="Picture 41">
                <a:extLst>
                  <a:ext uri="{FF2B5EF4-FFF2-40B4-BE49-F238E27FC236}">
                    <a16:creationId xmlns:a16="http://schemas.microsoft.com/office/drawing/2014/main" id="{5566EBE2-6A2E-A56C-E7C4-30802C3B8D32}"/>
                  </a:ext>
                </a:extLst>
              </p:cNvPr>
              <p:cNvPicPr>
                <a:picLocks noChangeAspect="1"/>
              </p:cNvPicPr>
              <p:nvPr userDrawn="1"/>
            </p:nvPicPr>
            <p:blipFill rotWithShape="1">
              <a:blip r:embed="rId4"/>
              <a:srcRect l="33684" t="12097" r="43371" b="20368"/>
              <a:stretch/>
            </p:blipFill>
            <p:spPr>
              <a:xfrm>
                <a:off x="11243541" y="7454405"/>
                <a:ext cx="136897" cy="213643"/>
              </a:xfrm>
              <a:prstGeom prst="rect">
                <a:avLst/>
              </a:prstGeom>
              <a:ln w="19050">
                <a:noFill/>
              </a:ln>
            </p:spPr>
          </p:pic>
          <p:sp>
            <p:nvSpPr>
              <p:cNvPr id="130" name="TextBox 129">
                <a:extLst>
                  <a:ext uri="{FF2B5EF4-FFF2-40B4-BE49-F238E27FC236}">
                    <a16:creationId xmlns:a16="http://schemas.microsoft.com/office/drawing/2014/main" id="{6D813C75-EA44-DCE1-5697-1962589C9115}"/>
                  </a:ext>
                </a:extLst>
              </p:cNvPr>
              <p:cNvSpPr txBox="1"/>
              <p:nvPr userDrawn="1"/>
            </p:nvSpPr>
            <p:spPr>
              <a:xfrm>
                <a:off x="9667287" y="7119168"/>
                <a:ext cx="272091" cy="153888"/>
              </a:xfrm>
              <a:prstGeom prst="rect">
                <a:avLst/>
              </a:prstGeom>
            </p:spPr>
            <p:txBody>
              <a:bodyPr vert="horz" wrap="square" lIns="0" tIns="0" rIns="0" bIns="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all" spc="150" normalizeH="0" baseline="0" noProof="0">
                    <a:ln>
                      <a:noFill/>
                    </a:ln>
                    <a:solidFill>
                      <a:srgbClr val="FFFFFF"/>
                    </a:solidFill>
                    <a:effectLst/>
                    <a:uLnTx/>
                    <a:uFillTx/>
                  </a:rPr>
                  <a:t>TIP</a:t>
                </a:r>
              </a:p>
            </p:txBody>
          </p:sp>
        </p:grpSp>
        <p:grpSp>
          <p:nvGrpSpPr>
            <p:cNvPr id="22" name="Group 21">
              <a:extLst>
                <a:ext uri="{FF2B5EF4-FFF2-40B4-BE49-F238E27FC236}">
                  <a16:creationId xmlns:a16="http://schemas.microsoft.com/office/drawing/2014/main" id="{C42BCB3F-53CE-B020-DE2F-6E483C5F107D}"/>
                </a:ext>
              </a:extLst>
            </p:cNvPr>
            <p:cNvGrpSpPr/>
            <p:nvPr userDrawn="1"/>
          </p:nvGrpSpPr>
          <p:grpSpPr>
            <a:xfrm>
              <a:off x="12429548" y="4543123"/>
              <a:ext cx="2735151" cy="2200108"/>
              <a:chOff x="9538241" y="5155416"/>
              <a:chExt cx="2735151" cy="2200108"/>
            </a:xfrm>
          </p:grpSpPr>
          <p:sp>
            <p:nvSpPr>
              <p:cNvPr id="29" name="Rectangle 28">
                <a:extLst>
                  <a:ext uri="{FF2B5EF4-FFF2-40B4-BE49-F238E27FC236}">
                    <a16:creationId xmlns:a16="http://schemas.microsoft.com/office/drawing/2014/main" id="{EED95C38-FD16-63F7-F5F6-7DD1558030AD}"/>
                  </a:ext>
                </a:extLst>
              </p:cNvPr>
              <p:cNvSpPr/>
              <p:nvPr userDrawn="1"/>
            </p:nvSpPr>
            <p:spPr>
              <a:xfrm>
                <a:off x="9538241" y="5155416"/>
                <a:ext cx="2735151" cy="2200108"/>
              </a:xfrm>
              <a:prstGeom prst="rect">
                <a:avLst/>
              </a:prstGeom>
              <a:solidFill>
                <a:srgbClr val="000000"/>
              </a:solidFill>
              <a:ln w="25400" cap="flat" cmpd="sng" algn="ctr">
                <a:solidFill>
                  <a:srgbClr val="EFF1F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ptos" panose="02110004020202020204"/>
                  <a:ea typeface="+mn-ea"/>
                  <a:cs typeface="Aparajita" panose="02020603050405020304" pitchFamily="18" charset="0"/>
                </a:endParaRPr>
              </a:p>
            </p:txBody>
          </p:sp>
          <p:sp>
            <p:nvSpPr>
              <p:cNvPr id="30" name="TextBox 29">
                <a:extLst>
                  <a:ext uri="{FF2B5EF4-FFF2-40B4-BE49-F238E27FC236}">
                    <a16:creationId xmlns:a16="http://schemas.microsoft.com/office/drawing/2014/main" id="{CE8E9BD3-3F87-525E-9458-2359423BE61C}"/>
                  </a:ext>
                </a:extLst>
              </p:cNvPr>
              <p:cNvSpPr txBox="1"/>
              <p:nvPr userDrawn="1"/>
            </p:nvSpPr>
            <p:spPr>
              <a:xfrm>
                <a:off x="10222664" y="5284216"/>
                <a:ext cx="1983958" cy="169277"/>
              </a:xfrm>
              <a:prstGeom prst="rect">
                <a:avLst/>
              </a:prstGeom>
            </p:spPr>
            <p:txBody>
              <a:bodyPr vert="horz" wrap="square" lIns="0" tIns="0" rIns="0" bIns="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ea typeface="Arial" charset="0"/>
                    <a:cs typeface="Aparajita" panose="02020603050405020304" pitchFamily="18" charset="0"/>
                  </a:rPr>
                  <a:t>Changing Icons</a:t>
                </a:r>
              </a:p>
            </p:txBody>
          </p:sp>
          <p:pic>
            <p:nvPicPr>
              <p:cNvPr id="31" name="Graphic 30">
                <a:extLst>
                  <a:ext uri="{FF2B5EF4-FFF2-40B4-BE49-F238E27FC236}">
                    <a16:creationId xmlns:a16="http://schemas.microsoft.com/office/drawing/2014/main" id="{7521EABE-1DDA-C28D-74A2-855EA80B88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698464" y="5294499"/>
                <a:ext cx="155227" cy="155227"/>
              </a:xfrm>
              <a:prstGeom prst="rect">
                <a:avLst/>
              </a:prstGeom>
            </p:spPr>
          </p:pic>
          <p:sp>
            <p:nvSpPr>
              <p:cNvPr id="32" name="TextBox 31">
                <a:extLst>
                  <a:ext uri="{FF2B5EF4-FFF2-40B4-BE49-F238E27FC236}">
                    <a16:creationId xmlns:a16="http://schemas.microsoft.com/office/drawing/2014/main" id="{11BF9854-367B-CBBA-CD2B-6DBCFB3FEEE3}"/>
                  </a:ext>
                </a:extLst>
              </p:cNvPr>
              <p:cNvSpPr txBox="1"/>
              <p:nvPr userDrawn="1"/>
            </p:nvSpPr>
            <p:spPr>
              <a:xfrm>
                <a:off x="9713479" y="5605333"/>
                <a:ext cx="2481100" cy="256480"/>
              </a:xfrm>
              <a:prstGeom prst="rect">
                <a:avLst/>
              </a:prstGeom>
            </p:spPr>
            <p:txBody>
              <a:bodyPr vert="horz" wrap="square" lIns="0" tIns="0" rIns="0" bIns="0" rtlCol="0" anchor="t">
                <a:spAutoFit/>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00" b="1" i="0" u="none" strike="noStrike" kern="0" cap="all" spc="20" normalizeH="0" baseline="0" noProof="0">
                    <a:ln>
                      <a:noFill/>
                    </a:ln>
                    <a:solidFill>
                      <a:srgbClr val="FFFFFF"/>
                    </a:solidFill>
                    <a:effectLst/>
                    <a:uLnTx/>
                    <a:uFillTx/>
                    <a:cs typeface="Aparajita" panose="02020603050405020304" pitchFamily="18" charset="0"/>
                  </a:rPr>
                  <a:t>Method 1: </a:t>
                </a:r>
                <a:r>
                  <a:rPr kumimoji="0" lang="en-US" sz="600" b="0" i="0" u="none" strike="noStrike" kern="0" cap="all" spc="20" normalizeH="0" baseline="0" noProof="0">
                    <a:ln>
                      <a:noFill/>
                    </a:ln>
                    <a:solidFill>
                      <a:srgbClr val="FFFFFF"/>
                    </a:solidFill>
                    <a:effectLst/>
                    <a:uLnTx/>
                    <a:uFillTx/>
                    <a:cs typeface="Aparajita" panose="02020603050405020304" pitchFamily="18" charset="0"/>
                  </a:rPr>
                  <a:t>RIGHT CLICK</a:t>
                </a:r>
              </a:p>
              <a:p>
                <a:pPr marL="0" marR="0" lvl="0" indent="0" defTabSz="914400" eaLnBrk="1" fontAlgn="auto" latinLnBrk="0" hangingPunct="1">
                  <a:lnSpc>
                    <a:spcPct val="100000"/>
                  </a:lnSpc>
                  <a:spcBef>
                    <a:spcPts val="200"/>
                  </a:spcBef>
                  <a:spcAft>
                    <a:spcPts val="0"/>
                  </a:spcAft>
                  <a:buClrTx/>
                  <a:buSzTx/>
                  <a:buFontTx/>
                  <a:buNone/>
                  <a:tabLst/>
                  <a:defRPr/>
                </a:pPr>
                <a:r>
                  <a:rPr kumimoji="0" lang="en-US" sz="900" b="0" i="0" u="none" strike="noStrike" kern="0" cap="none" spc="0" normalizeH="0" baseline="0" noProof="0">
                    <a:ln>
                      <a:noFill/>
                    </a:ln>
                    <a:solidFill>
                      <a:srgbClr val="FFFFFF">
                        <a:lumMod val="50000"/>
                        <a:lumOff val="50000"/>
                      </a:srgbClr>
                    </a:solidFill>
                    <a:effectLst/>
                    <a:uLnTx/>
                    <a:uFillTx/>
                    <a:ea typeface="Arial" charset="0"/>
                    <a:cs typeface="Aparajita" panose="02020603050405020304" pitchFamily="18" charset="0"/>
                  </a:rPr>
                  <a:t>Right-click on icon and select “Change Picture”</a:t>
                </a:r>
              </a:p>
            </p:txBody>
          </p:sp>
          <p:sp>
            <p:nvSpPr>
              <p:cNvPr id="33" name="TextBox 32">
                <a:extLst>
                  <a:ext uri="{FF2B5EF4-FFF2-40B4-BE49-F238E27FC236}">
                    <a16:creationId xmlns:a16="http://schemas.microsoft.com/office/drawing/2014/main" id="{8D80CDF4-B59D-389D-AA20-6E9F5EF00C86}"/>
                  </a:ext>
                </a:extLst>
              </p:cNvPr>
              <p:cNvSpPr txBox="1"/>
              <p:nvPr userDrawn="1"/>
            </p:nvSpPr>
            <p:spPr>
              <a:xfrm>
                <a:off x="9713479" y="6516011"/>
                <a:ext cx="2422981" cy="499367"/>
              </a:xfrm>
              <a:prstGeom prst="rect">
                <a:avLst/>
              </a:prstGeom>
            </p:spPr>
            <p:txBody>
              <a:bodyPr vert="horz" wrap="square" lIns="0" tIns="0" rIns="0" bIns="0" rtlCol="0" anchor="t">
                <a:spAutoFit/>
              </a:bodyPr>
              <a:lstStyle/>
              <a:p>
                <a:pPr marL="134938" marR="0" lvl="1" indent="-131763" defTabSz="914400" eaLnBrk="1" fontAlgn="auto" latinLnBrk="0" hangingPunct="1">
                  <a:lnSpc>
                    <a:spcPct val="90000"/>
                  </a:lnSpc>
                  <a:spcBef>
                    <a:spcPts val="0"/>
                  </a:spcBef>
                  <a:spcAft>
                    <a:spcPts val="300"/>
                  </a:spcAft>
                  <a:buClrTx/>
                  <a:buSzTx/>
                  <a:buFont typeface="Wingdings" pitchFamily="2" charset="2"/>
                  <a:buChar char="§"/>
                  <a:tabLst/>
                  <a:defRPr/>
                </a:pPr>
                <a:r>
                  <a:rPr kumimoji="0" lang="en-US" sz="900" b="0" i="0" u="none" strike="noStrike" kern="0" cap="none" spc="0" normalizeH="0" baseline="0" noProof="0">
                    <a:ln>
                      <a:noFill/>
                    </a:ln>
                    <a:solidFill>
                      <a:srgbClr val="FFFFFF">
                        <a:lumMod val="50000"/>
                        <a:lumOff val="50000"/>
                      </a:srgbClr>
                    </a:solidFill>
                    <a:effectLst/>
                    <a:uLnTx/>
                    <a:uFillTx/>
                    <a:ea typeface="Arial" charset="0"/>
                    <a:cs typeface="Aparajita" panose="02020603050405020304" pitchFamily="18" charset="0"/>
                  </a:rPr>
                  <a:t>Deleting the image may bring the image placeholder to the top layer, covering the photo caption textbox. Right-click on the placeholder and choose “Send to Back”.</a:t>
                </a:r>
              </a:p>
            </p:txBody>
          </p:sp>
          <p:sp>
            <p:nvSpPr>
              <p:cNvPr id="34" name="TextBox 33">
                <a:extLst>
                  <a:ext uri="{FF2B5EF4-FFF2-40B4-BE49-F238E27FC236}">
                    <a16:creationId xmlns:a16="http://schemas.microsoft.com/office/drawing/2014/main" id="{DD3B16CD-3463-3F49-0200-168C495AFAA2}"/>
                  </a:ext>
                </a:extLst>
              </p:cNvPr>
              <p:cNvSpPr txBox="1"/>
              <p:nvPr userDrawn="1"/>
            </p:nvSpPr>
            <p:spPr>
              <a:xfrm>
                <a:off x="9713479" y="6063079"/>
                <a:ext cx="2422981" cy="394980"/>
              </a:xfrm>
              <a:prstGeom prst="rect">
                <a:avLst/>
              </a:prstGeom>
            </p:spPr>
            <p:txBody>
              <a:bodyPr vert="horz" wrap="square" lIns="0" tIns="0" rIns="0" bIns="0" rtlCol="0" anchor="t">
                <a:spAutoFit/>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00" b="1" i="0" u="none" strike="noStrike" kern="0" cap="all" spc="20" normalizeH="0" baseline="0" noProof="0">
                    <a:ln>
                      <a:noFill/>
                    </a:ln>
                    <a:solidFill>
                      <a:srgbClr val="FFFFFF"/>
                    </a:solidFill>
                    <a:effectLst/>
                    <a:uLnTx/>
                    <a:uFillTx/>
                    <a:cs typeface="Aparajita" panose="02020603050405020304" pitchFamily="18" charset="0"/>
                  </a:rPr>
                  <a:t>Method 2: </a:t>
                </a:r>
                <a:r>
                  <a:rPr kumimoji="0" lang="en-US" sz="600" b="0" i="0" u="none" strike="noStrike" kern="0" cap="all" spc="20" normalizeH="0" baseline="0" noProof="0">
                    <a:ln>
                      <a:noFill/>
                    </a:ln>
                    <a:solidFill>
                      <a:srgbClr val="FFFFFF"/>
                    </a:solidFill>
                    <a:effectLst/>
                    <a:uLnTx/>
                    <a:uFillTx/>
                    <a:cs typeface="Aparajita" panose="02020603050405020304" pitchFamily="18" charset="0"/>
                  </a:rPr>
                  <a:t>RESET PLACEHOLDER</a:t>
                </a:r>
              </a:p>
              <a:p>
                <a:pPr marL="0" marR="0" lvl="0" indent="0" defTabSz="914400" eaLnBrk="1" fontAlgn="auto" latinLnBrk="0" hangingPunct="1">
                  <a:lnSpc>
                    <a:spcPct val="100000"/>
                  </a:lnSpc>
                  <a:spcBef>
                    <a:spcPts val="200"/>
                  </a:spcBef>
                  <a:spcAft>
                    <a:spcPts val="0"/>
                  </a:spcAft>
                  <a:buClrTx/>
                  <a:buSzTx/>
                  <a:buFontTx/>
                  <a:buNone/>
                  <a:tabLst/>
                  <a:defRPr/>
                </a:pPr>
                <a:r>
                  <a:rPr kumimoji="0" lang="en-US" sz="900" b="0" i="0" u="none" strike="noStrike" kern="0" cap="none" spc="0" normalizeH="0" baseline="0" noProof="0">
                    <a:ln>
                      <a:noFill/>
                    </a:ln>
                    <a:solidFill>
                      <a:srgbClr val="FFFFFF">
                        <a:lumMod val="50000"/>
                        <a:lumOff val="50000"/>
                      </a:srgbClr>
                    </a:solidFill>
                    <a:effectLst/>
                    <a:uLnTx/>
                    <a:uFillTx/>
                    <a:ea typeface="Arial" charset="0"/>
                    <a:cs typeface="Aparajita" panose="02020603050405020304" pitchFamily="18" charset="0"/>
                  </a:rPr>
                  <a:t>First, delete the existing icon to reset the photo placeholder functionality.</a:t>
                </a:r>
              </a:p>
            </p:txBody>
          </p:sp>
          <p:sp>
            <p:nvSpPr>
              <p:cNvPr id="35" name="TextBox 34">
                <a:extLst>
                  <a:ext uri="{FF2B5EF4-FFF2-40B4-BE49-F238E27FC236}">
                    <a16:creationId xmlns:a16="http://schemas.microsoft.com/office/drawing/2014/main" id="{792CD33D-4A40-3353-AEB5-343C73AA5C37}"/>
                  </a:ext>
                </a:extLst>
              </p:cNvPr>
              <p:cNvSpPr txBox="1"/>
              <p:nvPr userDrawn="1"/>
            </p:nvSpPr>
            <p:spPr>
              <a:xfrm>
                <a:off x="9713479" y="7056726"/>
                <a:ext cx="2422981" cy="138499"/>
              </a:xfrm>
              <a:prstGeom prst="rect">
                <a:avLst/>
              </a:prstGeom>
            </p:spPr>
            <p:txBody>
              <a:bodyPr vert="horz" wrap="square" lIns="0" tIns="0" rIns="0" bIns="0" rtlCol="0" anchor="t">
                <a:spAutoFit/>
              </a:bodyPr>
              <a:lstStyle/>
              <a:p>
                <a:pPr marL="0" marR="0" lvl="0" indent="0" defTabSz="914400" eaLnBrk="1" fontAlgn="auto" latinLnBrk="0" hangingPunct="1">
                  <a:lnSpc>
                    <a:spcPct val="100000"/>
                  </a:lnSpc>
                  <a:spcBef>
                    <a:spcPts val="200"/>
                  </a:spcBef>
                  <a:spcAft>
                    <a:spcPts val="0"/>
                  </a:spcAft>
                  <a:buClrTx/>
                  <a:buSzTx/>
                  <a:buFontTx/>
                  <a:buNone/>
                  <a:tabLst/>
                  <a:defRPr/>
                </a:pPr>
                <a:r>
                  <a:rPr kumimoji="0" lang="en-US" sz="900" b="0" i="0" u="none" strike="noStrike" kern="0" cap="none" spc="0" normalizeH="0" baseline="0" noProof="0">
                    <a:ln>
                      <a:noFill/>
                    </a:ln>
                    <a:solidFill>
                      <a:srgbClr val="FFFFFF">
                        <a:lumMod val="50000"/>
                        <a:lumOff val="50000"/>
                      </a:srgbClr>
                    </a:solidFill>
                    <a:effectLst/>
                    <a:uLnTx/>
                    <a:uFillTx/>
                    <a:ea typeface="Arial" charset="0"/>
                    <a:cs typeface="Aparajita" panose="02020603050405020304" pitchFamily="18" charset="0"/>
                  </a:rPr>
                  <a:t>You can now add a new icon as normal.</a:t>
                </a:r>
              </a:p>
            </p:txBody>
          </p:sp>
          <p:cxnSp>
            <p:nvCxnSpPr>
              <p:cNvPr id="36" name="Straight Connector 35">
                <a:extLst>
                  <a:ext uri="{FF2B5EF4-FFF2-40B4-BE49-F238E27FC236}">
                    <a16:creationId xmlns:a16="http://schemas.microsoft.com/office/drawing/2014/main" id="{8D0CB376-99C4-94BA-CF39-CB6040DF6096}"/>
                  </a:ext>
                </a:extLst>
              </p:cNvPr>
              <p:cNvCxnSpPr>
                <a:cxnSpLocks/>
              </p:cNvCxnSpPr>
              <p:nvPr userDrawn="1"/>
            </p:nvCxnSpPr>
            <p:spPr>
              <a:xfrm>
                <a:off x="9713479" y="5957047"/>
                <a:ext cx="270000" cy="0"/>
              </a:xfrm>
              <a:prstGeom prst="line">
                <a:avLst/>
              </a:prstGeom>
              <a:noFill/>
              <a:ln w="9525" cap="flat" cmpd="sng" algn="ctr">
                <a:solidFill>
                  <a:srgbClr val="833AFF"/>
                </a:solidFill>
                <a:prstDash val="solid"/>
              </a:ln>
              <a:effectLst/>
            </p:spPr>
          </p:cxnSp>
          <p:sp>
            <p:nvSpPr>
              <p:cNvPr id="37" name="TextBox 36">
                <a:extLst>
                  <a:ext uri="{FF2B5EF4-FFF2-40B4-BE49-F238E27FC236}">
                    <a16:creationId xmlns:a16="http://schemas.microsoft.com/office/drawing/2014/main" id="{5C8BADC1-8AD4-A9C6-6992-8A3CBF399C7E}"/>
                  </a:ext>
                </a:extLst>
              </p:cNvPr>
              <p:cNvSpPr txBox="1"/>
              <p:nvPr userDrawn="1"/>
            </p:nvSpPr>
            <p:spPr>
              <a:xfrm>
                <a:off x="9919213" y="5297596"/>
                <a:ext cx="272091" cy="153888"/>
              </a:xfrm>
              <a:prstGeom prst="rect">
                <a:avLst/>
              </a:prstGeom>
            </p:spPr>
            <p:txBody>
              <a:bodyPr vert="horz" wrap="square" lIns="0" tIns="0" rIns="0" bIns="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all" spc="150" normalizeH="0" baseline="0" noProof="0">
                    <a:ln>
                      <a:noFill/>
                    </a:ln>
                    <a:solidFill>
                      <a:srgbClr val="FFFFFF"/>
                    </a:solidFill>
                    <a:effectLst/>
                    <a:uLnTx/>
                    <a:uFillTx/>
                  </a:rPr>
                  <a:t>TIP</a:t>
                </a:r>
              </a:p>
            </p:txBody>
          </p:sp>
        </p:grpSp>
      </p:grpSp>
      <p:sp>
        <p:nvSpPr>
          <p:cNvPr id="4" name="TextBox 3">
            <a:extLst>
              <a:ext uri="{FF2B5EF4-FFF2-40B4-BE49-F238E27FC236}">
                <a16:creationId xmlns:a16="http://schemas.microsoft.com/office/drawing/2014/main" id="{21E289CB-343B-0FF5-1F2F-45C114F2F2E1}"/>
              </a:ext>
            </a:extLst>
          </p:cNvPr>
          <p:cNvSpPr txBox="1"/>
          <p:nvPr userDrawn="1"/>
        </p:nvSpPr>
        <p:spPr>
          <a:xfrm>
            <a:off x="11676063" y="6371918"/>
            <a:ext cx="376236" cy="153055"/>
          </a:xfrm>
          <a:prstGeom prst="rect">
            <a:avLst/>
          </a:prstGeom>
        </p:spPr>
        <p:txBody>
          <a:bodyPr vert="horz" wrap="square" lIns="18288" tIns="0" rIns="18288" bIns="9144" rtlCol="0" anchor="b">
            <a:spAutoFit/>
          </a:bodyPr>
          <a:lstStyle>
            <a:defPPr>
              <a:defRPr lang="en-US"/>
            </a:defPPr>
            <a:lvl1pPr>
              <a:defRPr sz="800">
                <a:solidFill>
                  <a:schemeClr val="tx1">
                    <a:tint val="75000"/>
                  </a:schemeClr>
                </a:solidFill>
              </a:defRPr>
            </a:lvl1pPr>
          </a:lstStyle>
          <a:p>
            <a:pPr marL="0" lvl="0" algn="l" defTabSz="914400" rtl="0" eaLnBrk="1" latinLnBrk="0" hangingPunct="1">
              <a:lnSpc>
                <a:spcPct val="125000"/>
              </a:lnSpc>
            </a:pPr>
            <a:fld id="{B01BFD70-D99E-427C-A01B-19B2BB56A3C8}" type="slidenum">
              <a:rPr lang="en-US" sz="800" kern="1200" smtClean="0">
                <a:solidFill>
                  <a:schemeClr val="accent6">
                    <a:lumMod val="50000"/>
                  </a:schemeClr>
                </a:solidFill>
                <a:latin typeface="+mn-lt"/>
                <a:ea typeface="+mn-ea"/>
                <a:cs typeface="+mn-cs"/>
              </a:rPr>
              <a:pPr marL="0" lvl="0" algn="l" defTabSz="914400" rtl="0" eaLnBrk="1" latinLnBrk="0" hangingPunct="1">
                <a:lnSpc>
                  <a:spcPct val="125000"/>
                </a:lnSpc>
              </a:pPr>
              <a:t>‹#›</a:t>
            </a:fld>
            <a:endParaRPr lang="en-US" sz="800" kern="1200">
              <a:solidFill>
                <a:schemeClr val="accent6">
                  <a:lumMod val="50000"/>
                </a:schemeClr>
              </a:solidFill>
              <a:latin typeface="+mn-lt"/>
              <a:ea typeface="+mn-ea"/>
              <a:cs typeface="+mn-cs"/>
            </a:endParaRPr>
          </a:p>
        </p:txBody>
      </p:sp>
      <p:sp>
        <p:nvSpPr>
          <p:cNvPr id="17" name="TextBox 16">
            <a:extLst>
              <a:ext uri="{FF2B5EF4-FFF2-40B4-BE49-F238E27FC236}">
                <a16:creationId xmlns:a16="http://schemas.microsoft.com/office/drawing/2014/main" id="{B9939663-F772-3D5D-3302-22B372E52538}"/>
              </a:ext>
            </a:extLst>
          </p:cNvPr>
          <p:cNvSpPr txBox="1"/>
          <p:nvPr userDrawn="1"/>
        </p:nvSpPr>
        <p:spPr>
          <a:xfrm>
            <a:off x="6773075" y="6396526"/>
            <a:ext cx="4765549"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800" kern="1200" baseline="0">
                <a:solidFill>
                  <a:schemeClr val="accent6">
                    <a:lumMod val="50000"/>
                  </a:schemeClr>
                </a:solidFill>
                <a:latin typeface="+mn-lt"/>
                <a:ea typeface="+mn-ea"/>
                <a:cs typeface="+mn-cs"/>
              </a:rPr>
              <a:t>Confidential – Qualcomm Technologies, Inc. and/or its affiliated companies – May Contain Trade Secrets</a:t>
            </a:r>
          </a:p>
        </p:txBody>
      </p:sp>
    </p:spTree>
    <p:extLst>
      <p:ext uri="{BB962C8B-B14F-4D97-AF65-F5344CB8AC3E}">
        <p14:creationId xmlns:p14="http://schemas.microsoft.com/office/powerpoint/2010/main" val="1746053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Quote_Grey">
    <p:bg>
      <p:bgPr>
        <a:solidFill>
          <a:srgbClr val="EFF1F5"/>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B91DB79-E2AC-CE2B-5FAE-BEC630409992}"/>
              </a:ext>
            </a:extLst>
          </p:cNvPr>
          <p:cNvSpPr>
            <a:spLocks noGrp="1"/>
          </p:cNvSpPr>
          <p:nvPr>
            <p:ph type="title" hasCustomPrompt="1"/>
          </p:nvPr>
        </p:nvSpPr>
        <p:spPr>
          <a:xfrm>
            <a:off x="531812" y="1196975"/>
            <a:ext cx="11144251" cy="3616325"/>
          </a:xfrm>
        </p:spPr>
        <p:txBody>
          <a:bodyPr anchor="ctr"/>
          <a:lstStyle>
            <a:lvl1pPr marL="0" marR="0" indent="0" algn="ctr" defTabSz="914400" rtl="0" eaLnBrk="1" fontAlgn="auto" latinLnBrk="0" hangingPunct="1">
              <a:lnSpc>
                <a:spcPct val="84000"/>
              </a:lnSpc>
              <a:spcBef>
                <a:spcPct val="0"/>
              </a:spcBef>
              <a:spcAft>
                <a:spcPts val="0"/>
              </a:spcAft>
              <a:buClrTx/>
              <a:buSzTx/>
              <a:buFontTx/>
              <a:buNone/>
              <a:tabLst/>
              <a:defRPr sz="5500">
                <a:solidFill>
                  <a:schemeClr val="accent1"/>
                </a:solidFill>
              </a:defRPr>
            </a:lvl1pPr>
          </a:lstStyle>
          <a:p>
            <a:r>
              <a:rPr lang="en-US"/>
              <a:t>Quote 4 lines maximum. </a:t>
            </a:r>
            <a:br>
              <a:rPr lang="en-US"/>
            </a:b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a:t>
            </a:r>
            <a:r>
              <a:rPr lang="en-US" err="1"/>
              <a:t>laoreet</a:t>
            </a:r>
            <a:r>
              <a:rPr lang="en-US"/>
              <a:t> </a:t>
            </a:r>
            <a:r>
              <a:rPr lang="en-US" err="1"/>
              <a:t>venenatis</a:t>
            </a:r>
            <a:r>
              <a:rPr lang="en-US"/>
              <a:t> </a:t>
            </a:r>
            <a:r>
              <a:rPr lang="en-US" err="1"/>
              <a:t>urna</a:t>
            </a:r>
            <a:r>
              <a:rPr lang="en-US"/>
              <a:t>, in </a:t>
            </a:r>
            <a:r>
              <a:rPr lang="en-US" err="1"/>
              <a:t>vehicula</a:t>
            </a:r>
            <a:r>
              <a:rPr lang="en-US"/>
              <a:t> mi.</a:t>
            </a:r>
          </a:p>
        </p:txBody>
      </p:sp>
      <p:sp>
        <p:nvSpPr>
          <p:cNvPr id="13" name="Text Placeholder 22">
            <a:extLst>
              <a:ext uri="{FF2B5EF4-FFF2-40B4-BE49-F238E27FC236}">
                <a16:creationId xmlns:a16="http://schemas.microsoft.com/office/drawing/2014/main" id="{84EB628F-8E06-31E6-5105-B798681A887F}"/>
              </a:ext>
            </a:extLst>
          </p:cNvPr>
          <p:cNvSpPr>
            <a:spLocks noGrp="1"/>
          </p:cNvSpPr>
          <p:nvPr>
            <p:ph type="body" sz="quarter" idx="13" hasCustomPrompt="1"/>
          </p:nvPr>
        </p:nvSpPr>
        <p:spPr>
          <a:xfrm>
            <a:off x="531811" y="5053746"/>
            <a:ext cx="11144252" cy="1112104"/>
          </a:xfrm>
        </p:spPr>
        <p:txBody>
          <a:bodyPr wrap="square" anchor="b">
            <a:noAutofit/>
          </a:bodyPr>
          <a:lstStyle>
            <a:lvl1pPr marL="0" indent="0" algn="ctr">
              <a:buNone/>
              <a:defRPr lang="en-US" sz="2800" kern="1200" spc="-50" baseline="0" dirty="0">
                <a:solidFill>
                  <a:schemeClr val="tx2"/>
                </a:solidFill>
                <a:latin typeface="+mj-lt"/>
                <a:ea typeface="+mn-ea"/>
                <a:cs typeface="+mn-cs"/>
              </a:defRPr>
            </a:lvl1pPr>
          </a:lstStyle>
          <a:p>
            <a:pPr lvl="0"/>
            <a:r>
              <a:rPr lang="en-US"/>
              <a:t>Quote attribution</a:t>
            </a:r>
          </a:p>
        </p:txBody>
      </p:sp>
      <p:sp>
        <p:nvSpPr>
          <p:cNvPr id="3" name="Footer Placeholder 2">
            <a:extLst>
              <a:ext uri="{FF2B5EF4-FFF2-40B4-BE49-F238E27FC236}">
                <a16:creationId xmlns:a16="http://schemas.microsoft.com/office/drawing/2014/main" id="{61557233-3B17-FEA2-60BE-6985A7AFDAB0}"/>
              </a:ext>
            </a:extLst>
          </p:cNvPr>
          <p:cNvSpPr>
            <a:spLocks noGrp="1"/>
          </p:cNvSpPr>
          <p:nvPr>
            <p:ph type="ftr" sz="quarter" idx="14"/>
          </p:nvPr>
        </p:nvSpPr>
        <p:spPr/>
        <p:txBody>
          <a:bodyPr/>
          <a:lstStyle>
            <a:lvl1pPr>
              <a:defRPr>
                <a:solidFill>
                  <a:schemeClr val="accent6">
                    <a:lumMod val="50000"/>
                  </a:schemeClr>
                </a:solidFill>
              </a:defRPr>
            </a:lvl1pPr>
          </a:lstStyle>
          <a:p>
            <a:endParaRPr lang="en-CA"/>
          </a:p>
        </p:txBody>
      </p:sp>
      <p:sp>
        <p:nvSpPr>
          <p:cNvPr id="4" name="TextBox 3">
            <a:extLst>
              <a:ext uri="{FF2B5EF4-FFF2-40B4-BE49-F238E27FC236}">
                <a16:creationId xmlns:a16="http://schemas.microsoft.com/office/drawing/2014/main" id="{4D4BB44A-F67D-49FB-3E85-19CDFE282856}"/>
              </a:ext>
            </a:extLst>
          </p:cNvPr>
          <p:cNvSpPr txBox="1"/>
          <p:nvPr userDrawn="1"/>
        </p:nvSpPr>
        <p:spPr>
          <a:xfrm>
            <a:off x="11676063" y="6371918"/>
            <a:ext cx="376236" cy="153055"/>
          </a:xfrm>
          <a:prstGeom prst="rect">
            <a:avLst/>
          </a:prstGeom>
        </p:spPr>
        <p:txBody>
          <a:bodyPr vert="horz" wrap="square" lIns="18288" tIns="0" rIns="18288" bIns="9144" rtlCol="0" anchor="b">
            <a:spAutoFit/>
          </a:bodyPr>
          <a:lstStyle>
            <a:defPPr>
              <a:defRPr lang="en-US"/>
            </a:defPPr>
            <a:lvl1pPr>
              <a:defRPr sz="800">
                <a:solidFill>
                  <a:schemeClr val="tx1">
                    <a:tint val="75000"/>
                  </a:schemeClr>
                </a:solidFill>
              </a:defRPr>
            </a:lvl1pPr>
          </a:lstStyle>
          <a:p>
            <a:pPr marL="0" lvl="0" algn="l" defTabSz="914400" rtl="0" eaLnBrk="1" latinLnBrk="0" hangingPunct="1">
              <a:lnSpc>
                <a:spcPct val="125000"/>
              </a:lnSpc>
            </a:pPr>
            <a:fld id="{B01BFD70-D99E-427C-A01B-19B2BB56A3C8}" type="slidenum">
              <a:rPr lang="en-US" sz="800" kern="1200" smtClean="0">
                <a:solidFill>
                  <a:schemeClr val="accent6">
                    <a:lumMod val="50000"/>
                  </a:schemeClr>
                </a:solidFill>
                <a:latin typeface="+mn-lt"/>
                <a:ea typeface="+mn-ea"/>
                <a:cs typeface="+mn-cs"/>
              </a:rPr>
              <a:pPr marL="0" lvl="0" algn="l" defTabSz="914400" rtl="0" eaLnBrk="1" latinLnBrk="0" hangingPunct="1">
                <a:lnSpc>
                  <a:spcPct val="125000"/>
                </a:lnSpc>
              </a:pPr>
              <a:t>‹#›</a:t>
            </a:fld>
            <a:endParaRPr lang="en-US" sz="800" kern="1200">
              <a:solidFill>
                <a:schemeClr val="accent6">
                  <a:lumMod val="50000"/>
                </a:schemeClr>
              </a:solidFill>
              <a:latin typeface="+mn-lt"/>
              <a:ea typeface="+mn-ea"/>
              <a:cs typeface="+mn-cs"/>
            </a:endParaRPr>
          </a:p>
        </p:txBody>
      </p:sp>
      <p:sp>
        <p:nvSpPr>
          <p:cNvPr id="5" name="TextBox 4">
            <a:extLst>
              <a:ext uri="{FF2B5EF4-FFF2-40B4-BE49-F238E27FC236}">
                <a16:creationId xmlns:a16="http://schemas.microsoft.com/office/drawing/2014/main" id="{55383CCA-6EDF-D737-5F70-36F4A350AB7D}"/>
              </a:ext>
            </a:extLst>
          </p:cNvPr>
          <p:cNvSpPr txBox="1"/>
          <p:nvPr userDrawn="1"/>
        </p:nvSpPr>
        <p:spPr>
          <a:xfrm>
            <a:off x="6773075" y="6396526"/>
            <a:ext cx="4765549"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800" kern="1200" baseline="0">
                <a:solidFill>
                  <a:schemeClr val="accent6">
                    <a:lumMod val="50000"/>
                  </a:schemeClr>
                </a:solidFill>
                <a:latin typeface="+mn-lt"/>
                <a:ea typeface="+mn-ea"/>
                <a:cs typeface="+mn-cs"/>
              </a:rPr>
              <a:t>Confidential – Qualcomm Technologies, Inc. and/or its affiliated companies – May Contain Trade Secrets</a:t>
            </a:r>
          </a:p>
        </p:txBody>
      </p:sp>
    </p:spTree>
    <p:extLst>
      <p:ext uri="{BB962C8B-B14F-4D97-AF65-F5344CB8AC3E}">
        <p14:creationId xmlns:p14="http://schemas.microsoft.com/office/powerpoint/2010/main" val="2595074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Content_Grey">
    <p:bg>
      <p:bgPr>
        <a:solidFill>
          <a:srgbClr val="EFF1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2F3776-3D2C-A222-540D-0903BB38AA94}"/>
              </a:ext>
            </a:extLst>
          </p:cNvPr>
          <p:cNvSpPr>
            <a:spLocks noGrp="1"/>
          </p:cNvSpPr>
          <p:nvPr>
            <p:ph type="title" hasCustomPrompt="1"/>
          </p:nvPr>
        </p:nvSpPr>
        <p:spPr/>
        <p:txBody>
          <a:bodyPr/>
          <a:lstStyle>
            <a:lvl1pPr>
              <a:lnSpc>
                <a:spcPct val="85000"/>
              </a:lnSpc>
              <a:defRPr>
                <a:solidFill>
                  <a:schemeClr val="accent1"/>
                </a:solidFill>
              </a:defRPr>
            </a:lvl1pPr>
          </a:lstStyle>
          <a:p>
            <a:r>
              <a:rPr lang="en-US"/>
              <a:t>Title + Content layout</a:t>
            </a:r>
            <a:br>
              <a:rPr lang="en-US"/>
            </a:br>
            <a:r>
              <a:rPr lang="en-US"/>
              <a:t>Title 2 lines maximum</a:t>
            </a:r>
            <a:endParaRPr lang="en-CA"/>
          </a:p>
        </p:txBody>
      </p:sp>
      <p:sp>
        <p:nvSpPr>
          <p:cNvPr id="2" name="Footer Placeholder 1">
            <a:extLst>
              <a:ext uri="{FF2B5EF4-FFF2-40B4-BE49-F238E27FC236}">
                <a16:creationId xmlns:a16="http://schemas.microsoft.com/office/drawing/2014/main" id="{C1603945-6AF6-41EC-96CD-6345DBC93FB5}"/>
              </a:ext>
            </a:extLst>
          </p:cNvPr>
          <p:cNvSpPr>
            <a:spLocks noGrp="1"/>
          </p:cNvSpPr>
          <p:nvPr>
            <p:ph type="ftr" sz="quarter" idx="10"/>
          </p:nvPr>
        </p:nvSpPr>
        <p:spPr/>
        <p:txBody>
          <a:bodyPr/>
          <a:lstStyle>
            <a:lvl1pPr>
              <a:defRPr>
                <a:solidFill>
                  <a:schemeClr val="accent6">
                    <a:lumMod val="50000"/>
                  </a:schemeClr>
                </a:solidFill>
              </a:defRPr>
            </a:lvl1pPr>
          </a:lstStyle>
          <a:p>
            <a:endParaRPr lang="en-CA"/>
          </a:p>
        </p:txBody>
      </p:sp>
      <p:sp>
        <p:nvSpPr>
          <p:cNvPr id="4" name="Text Placeholder 3">
            <a:extLst>
              <a:ext uri="{FF2B5EF4-FFF2-40B4-BE49-F238E27FC236}">
                <a16:creationId xmlns:a16="http://schemas.microsoft.com/office/drawing/2014/main" id="{8C4674D7-0943-3D3A-3399-801B35B01C98}"/>
              </a:ext>
            </a:extLst>
          </p:cNvPr>
          <p:cNvSpPr>
            <a:spLocks noGrp="1"/>
          </p:cNvSpPr>
          <p:nvPr>
            <p:ph idx="1" hasCustomPrompt="1"/>
          </p:nvPr>
        </p:nvSpPr>
        <p:spPr>
          <a:xfrm>
            <a:off x="515938" y="1820860"/>
            <a:ext cx="11160126" cy="4344989"/>
          </a:xfrm>
          <a:prstGeom prst="rect">
            <a:avLst/>
          </a:prstGeom>
        </p:spPr>
        <p:txBody>
          <a:bodyPr vert="horz" lIns="0" tIns="0" rIns="0" bIns="0" rtlCol="0">
            <a:noAutofit/>
          </a:bodyPr>
          <a:lstStyle/>
          <a:p>
            <a:pPr lvl="0"/>
            <a:r>
              <a:rPr lang="en-US"/>
              <a:t>Click to edit Parent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Seventh</a:t>
            </a:r>
          </a:p>
          <a:p>
            <a:pPr lvl="7"/>
            <a:r>
              <a:rPr lang="en-US"/>
              <a:t>Eighth</a:t>
            </a:r>
          </a:p>
          <a:p>
            <a:pPr lvl="8"/>
            <a:r>
              <a:rPr lang="en-US"/>
              <a:t>Ninth</a:t>
            </a:r>
          </a:p>
        </p:txBody>
      </p:sp>
      <p:sp>
        <p:nvSpPr>
          <p:cNvPr id="5" name="Text Placeholder 4">
            <a:extLst>
              <a:ext uri="{FF2B5EF4-FFF2-40B4-BE49-F238E27FC236}">
                <a16:creationId xmlns:a16="http://schemas.microsoft.com/office/drawing/2014/main" id="{7E0D4A21-1870-2B85-04F6-859526FE4179}"/>
              </a:ext>
            </a:extLst>
          </p:cNvPr>
          <p:cNvSpPr>
            <a:spLocks noGrp="1"/>
          </p:cNvSpPr>
          <p:nvPr>
            <p:ph type="body" sz="quarter" idx="11" hasCustomPrompt="1"/>
          </p:nvPr>
        </p:nvSpPr>
        <p:spPr>
          <a:xfrm>
            <a:off x="515938" y="1387475"/>
            <a:ext cx="11160125" cy="233910"/>
          </a:xfrm>
        </p:spPr>
        <p:txBody>
          <a:bodyPr>
            <a:spAutoFit/>
          </a:bodyPr>
          <a:lstStyle>
            <a:lvl1pPr marL="0" indent="0">
              <a:buNone/>
              <a:defRPr lang="en-US" sz="1600" kern="1200" dirty="0">
                <a:solidFill>
                  <a:schemeClr val="dk1"/>
                </a:solidFill>
                <a:latin typeface="+mn-lt"/>
                <a:ea typeface="+mn-ea"/>
                <a:cs typeface="+mn-cs"/>
              </a:defRPr>
            </a:lvl1pPr>
          </a:lstStyle>
          <a:p>
            <a:pPr lvl="0"/>
            <a:r>
              <a:rPr lang="en-US" err="1"/>
              <a:t>Subheader</a:t>
            </a:r>
            <a:endParaRPr lang="en-US"/>
          </a:p>
        </p:txBody>
      </p:sp>
      <p:sp>
        <p:nvSpPr>
          <p:cNvPr id="6" name="TextBox 5">
            <a:extLst>
              <a:ext uri="{FF2B5EF4-FFF2-40B4-BE49-F238E27FC236}">
                <a16:creationId xmlns:a16="http://schemas.microsoft.com/office/drawing/2014/main" id="{453F3C8D-5FC0-8926-D525-14F58F1CD347}"/>
              </a:ext>
            </a:extLst>
          </p:cNvPr>
          <p:cNvSpPr txBox="1"/>
          <p:nvPr userDrawn="1"/>
        </p:nvSpPr>
        <p:spPr>
          <a:xfrm>
            <a:off x="11676063" y="6371918"/>
            <a:ext cx="376236" cy="153055"/>
          </a:xfrm>
          <a:prstGeom prst="rect">
            <a:avLst/>
          </a:prstGeom>
        </p:spPr>
        <p:txBody>
          <a:bodyPr vert="horz" wrap="square" lIns="18288" tIns="0" rIns="18288" bIns="9144" rtlCol="0" anchor="b">
            <a:spAutoFit/>
          </a:bodyPr>
          <a:lstStyle>
            <a:defPPr>
              <a:defRPr lang="en-US"/>
            </a:defPPr>
            <a:lvl1pPr>
              <a:defRPr sz="800">
                <a:solidFill>
                  <a:schemeClr val="tx1">
                    <a:tint val="75000"/>
                  </a:schemeClr>
                </a:solidFill>
              </a:defRPr>
            </a:lvl1pPr>
          </a:lstStyle>
          <a:p>
            <a:pPr marL="0" lvl="0" algn="l" defTabSz="914400" rtl="0" eaLnBrk="1" latinLnBrk="0" hangingPunct="1">
              <a:lnSpc>
                <a:spcPct val="125000"/>
              </a:lnSpc>
            </a:pPr>
            <a:fld id="{B01BFD70-D99E-427C-A01B-19B2BB56A3C8}" type="slidenum">
              <a:rPr lang="en-US" sz="800" kern="1200" smtClean="0">
                <a:solidFill>
                  <a:schemeClr val="accent6">
                    <a:lumMod val="50000"/>
                  </a:schemeClr>
                </a:solidFill>
                <a:latin typeface="+mn-lt"/>
                <a:ea typeface="+mn-ea"/>
                <a:cs typeface="+mn-cs"/>
              </a:rPr>
              <a:pPr marL="0" lvl="0" algn="l" defTabSz="914400" rtl="0" eaLnBrk="1" latinLnBrk="0" hangingPunct="1">
                <a:lnSpc>
                  <a:spcPct val="125000"/>
                </a:lnSpc>
              </a:pPr>
              <a:t>‹#›</a:t>
            </a:fld>
            <a:endParaRPr lang="en-US" sz="800" kern="1200">
              <a:solidFill>
                <a:schemeClr val="accent6">
                  <a:lumMod val="50000"/>
                </a:schemeClr>
              </a:solidFill>
              <a:latin typeface="+mn-lt"/>
              <a:ea typeface="+mn-ea"/>
              <a:cs typeface="+mn-cs"/>
            </a:endParaRPr>
          </a:p>
        </p:txBody>
      </p:sp>
      <p:sp>
        <p:nvSpPr>
          <p:cNvPr id="7" name="TextBox 6">
            <a:extLst>
              <a:ext uri="{FF2B5EF4-FFF2-40B4-BE49-F238E27FC236}">
                <a16:creationId xmlns:a16="http://schemas.microsoft.com/office/drawing/2014/main" id="{B8D9ACE2-2765-F3B0-D6F0-6EEB06E3BF04}"/>
              </a:ext>
            </a:extLst>
          </p:cNvPr>
          <p:cNvSpPr txBox="1"/>
          <p:nvPr userDrawn="1"/>
        </p:nvSpPr>
        <p:spPr>
          <a:xfrm>
            <a:off x="6773075" y="6396526"/>
            <a:ext cx="4765549"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800" kern="1200" baseline="0">
                <a:solidFill>
                  <a:schemeClr val="accent6">
                    <a:lumMod val="50000"/>
                  </a:schemeClr>
                </a:solidFill>
                <a:latin typeface="+mn-lt"/>
                <a:ea typeface="+mn-ea"/>
                <a:cs typeface="+mn-cs"/>
              </a:rPr>
              <a:t>Confidential – Qualcomm Technologies, Inc. and/or its affiliated companies – May Contain Trade Secrets</a:t>
            </a:r>
          </a:p>
        </p:txBody>
      </p:sp>
    </p:spTree>
    <p:extLst>
      <p:ext uri="{BB962C8B-B14F-4D97-AF65-F5344CB8AC3E}">
        <p14:creationId xmlns:p14="http://schemas.microsoft.com/office/powerpoint/2010/main" val="42500220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50/50 Title+Content_Grey">
    <p:bg>
      <p:bgPr>
        <a:solidFill>
          <a:srgbClr val="EFF1F5"/>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C7DB58-AE4B-237F-9A89-82A8C6785EA1}"/>
              </a:ext>
            </a:extLst>
          </p:cNvPr>
          <p:cNvSpPr/>
          <p:nvPr userDrawn="1"/>
        </p:nvSpPr>
        <p:spPr>
          <a:xfrm>
            <a:off x="609600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6000"/>
              </a:lnSpc>
            </a:pPr>
            <a:endParaRPr lang="en-US" err="1">
              <a:solidFill>
                <a:schemeClr val="bg1"/>
              </a:solidFill>
              <a:latin typeface="Microsoft Sans Serif"/>
              <a:cs typeface="Microsoft Sans Serif" panose="020B0604020202020204" pitchFamily="34" charset="0"/>
            </a:endParaRPr>
          </a:p>
        </p:txBody>
      </p:sp>
      <p:sp>
        <p:nvSpPr>
          <p:cNvPr id="3" name="Title 2">
            <a:extLst>
              <a:ext uri="{FF2B5EF4-FFF2-40B4-BE49-F238E27FC236}">
                <a16:creationId xmlns:a16="http://schemas.microsoft.com/office/drawing/2014/main" id="{C22F3776-3D2C-A222-540D-0903BB38AA94}"/>
              </a:ext>
            </a:extLst>
          </p:cNvPr>
          <p:cNvSpPr>
            <a:spLocks noGrp="1"/>
          </p:cNvSpPr>
          <p:nvPr>
            <p:ph type="title" hasCustomPrompt="1"/>
          </p:nvPr>
        </p:nvSpPr>
        <p:spPr>
          <a:xfrm>
            <a:off x="515938" y="628016"/>
            <a:ext cx="5065712" cy="647700"/>
          </a:xfrm>
        </p:spPr>
        <p:txBody>
          <a:bodyPr/>
          <a:lstStyle>
            <a:lvl1pPr>
              <a:lnSpc>
                <a:spcPct val="85000"/>
              </a:lnSpc>
              <a:defRPr>
                <a:solidFill>
                  <a:schemeClr val="accent1"/>
                </a:solidFill>
              </a:defRPr>
            </a:lvl1pPr>
          </a:lstStyle>
          <a:p>
            <a:r>
              <a:rPr lang="en-US"/>
              <a:t>50/50 Title + Content</a:t>
            </a:r>
            <a:br>
              <a:rPr lang="en-US"/>
            </a:br>
            <a:r>
              <a:rPr lang="en-US"/>
              <a:t>Title 2 lines maximum</a:t>
            </a:r>
          </a:p>
        </p:txBody>
      </p:sp>
      <p:sp>
        <p:nvSpPr>
          <p:cNvPr id="2" name="Footer Placeholder 1">
            <a:extLst>
              <a:ext uri="{FF2B5EF4-FFF2-40B4-BE49-F238E27FC236}">
                <a16:creationId xmlns:a16="http://schemas.microsoft.com/office/drawing/2014/main" id="{C1603945-6AF6-41EC-96CD-6345DBC93FB5}"/>
              </a:ext>
            </a:extLst>
          </p:cNvPr>
          <p:cNvSpPr>
            <a:spLocks noGrp="1"/>
          </p:cNvSpPr>
          <p:nvPr>
            <p:ph type="ftr" sz="quarter" idx="10"/>
          </p:nvPr>
        </p:nvSpPr>
        <p:spPr>
          <a:xfrm>
            <a:off x="515938" y="6396925"/>
            <a:ext cx="5065711" cy="118174"/>
          </a:xfrm>
        </p:spPr>
        <p:txBody>
          <a:bodyPr/>
          <a:lstStyle>
            <a:lvl1pPr>
              <a:defRPr>
                <a:solidFill>
                  <a:schemeClr val="accent6">
                    <a:lumMod val="50000"/>
                  </a:schemeClr>
                </a:solidFill>
              </a:defRPr>
            </a:lvl1pPr>
          </a:lstStyle>
          <a:p>
            <a:endParaRPr lang="en-CA"/>
          </a:p>
        </p:txBody>
      </p:sp>
      <p:sp>
        <p:nvSpPr>
          <p:cNvPr id="4" name="Text Placeholder 3">
            <a:extLst>
              <a:ext uri="{FF2B5EF4-FFF2-40B4-BE49-F238E27FC236}">
                <a16:creationId xmlns:a16="http://schemas.microsoft.com/office/drawing/2014/main" id="{8C4674D7-0943-3D3A-3399-801B35B01C98}"/>
              </a:ext>
            </a:extLst>
          </p:cNvPr>
          <p:cNvSpPr>
            <a:spLocks noGrp="1"/>
          </p:cNvSpPr>
          <p:nvPr>
            <p:ph idx="1" hasCustomPrompt="1"/>
          </p:nvPr>
        </p:nvSpPr>
        <p:spPr>
          <a:xfrm>
            <a:off x="515937" y="1820860"/>
            <a:ext cx="5065712" cy="4344989"/>
          </a:xfrm>
          <a:prstGeom prst="rect">
            <a:avLst/>
          </a:prstGeom>
        </p:spPr>
        <p:txBody>
          <a:bodyPr vert="horz" lIns="0" tIns="0" rIns="0" bIns="0" rtlCol="0">
            <a:noAutofit/>
          </a:bodyPr>
          <a:lstStyle/>
          <a:p>
            <a:pPr lvl="0"/>
            <a:r>
              <a:rPr lang="en-US"/>
              <a:t>Click to edit Parent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Seventh</a:t>
            </a:r>
          </a:p>
          <a:p>
            <a:pPr lvl="7"/>
            <a:r>
              <a:rPr lang="en-US"/>
              <a:t>Eighth</a:t>
            </a:r>
          </a:p>
          <a:p>
            <a:pPr lvl="8"/>
            <a:r>
              <a:rPr lang="en-US"/>
              <a:t>Ninth</a:t>
            </a:r>
          </a:p>
        </p:txBody>
      </p:sp>
      <p:sp>
        <p:nvSpPr>
          <p:cNvPr id="5" name="Text Placeholder 4">
            <a:extLst>
              <a:ext uri="{FF2B5EF4-FFF2-40B4-BE49-F238E27FC236}">
                <a16:creationId xmlns:a16="http://schemas.microsoft.com/office/drawing/2014/main" id="{7E0D4A21-1870-2B85-04F6-859526FE4179}"/>
              </a:ext>
            </a:extLst>
          </p:cNvPr>
          <p:cNvSpPr>
            <a:spLocks noGrp="1"/>
          </p:cNvSpPr>
          <p:nvPr>
            <p:ph type="body" sz="quarter" idx="11" hasCustomPrompt="1"/>
          </p:nvPr>
        </p:nvSpPr>
        <p:spPr>
          <a:xfrm>
            <a:off x="515937" y="1387475"/>
            <a:ext cx="5065712" cy="233910"/>
          </a:xfrm>
        </p:spPr>
        <p:txBody>
          <a:bodyPr wrap="square">
            <a:spAutoFit/>
          </a:bodyPr>
          <a:lstStyle>
            <a:lvl1pPr marL="0" indent="0">
              <a:buNone/>
              <a:defRPr lang="en-US" sz="1600" kern="1200" dirty="0">
                <a:solidFill>
                  <a:schemeClr val="dk1"/>
                </a:solidFill>
                <a:latin typeface="+mn-lt"/>
                <a:ea typeface="+mn-ea"/>
                <a:cs typeface="+mn-cs"/>
              </a:defRPr>
            </a:lvl1pPr>
          </a:lstStyle>
          <a:p>
            <a:pPr lvl="0"/>
            <a:r>
              <a:rPr lang="en-US" err="1"/>
              <a:t>Subheader</a:t>
            </a:r>
            <a:endParaRPr lang="en-US"/>
          </a:p>
        </p:txBody>
      </p:sp>
      <p:sp>
        <p:nvSpPr>
          <p:cNvPr id="6" name="TextBox 5">
            <a:extLst>
              <a:ext uri="{FF2B5EF4-FFF2-40B4-BE49-F238E27FC236}">
                <a16:creationId xmlns:a16="http://schemas.microsoft.com/office/drawing/2014/main" id="{453F3C8D-5FC0-8926-D525-14F58F1CD347}"/>
              </a:ext>
            </a:extLst>
          </p:cNvPr>
          <p:cNvSpPr txBox="1"/>
          <p:nvPr userDrawn="1"/>
        </p:nvSpPr>
        <p:spPr>
          <a:xfrm>
            <a:off x="11676063" y="6371918"/>
            <a:ext cx="376236" cy="153055"/>
          </a:xfrm>
          <a:prstGeom prst="rect">
            <a:avLst/>
          </a:prstGeom>
        </p:spPr>
        <p:txBody>
          <a:bodyPr vert="horz" wrap="square" lIns="18288" tIns="0" rIns="18288" bIns="9144" rtlCol="0" anchor="b">
            <a:spAutoFit/>
          </a:bodyPr>
          <a:lstStyle>
            <a:defPPr>
              <a:defRPr lang="en-US"/>
            </a:defPPr>
            <a:lvl1pPr>
              <a:defRPr sz="800">
                <a:solidFill>
                  <a:schemeClr val="tx1">
                    <a:tint val="75000"/>
                  </a:schemeClr>
                </a:solidFill>
              </a:defRPr>
            </a:lvl1pPr>
          </a:lstStyle>
          <a:p>
            <a:pPr marL="0" lvl="0" algn="l"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l" defTabSz="914400" rtl="0" eaLnBrk="1" latinLnBrk="0" hangingPunct="1">
                <a:lnSpc>
                  <a:spcPct val="125000"/>
                </a:lnSpc>
              </a:pPr>
              <a:t>‹#›</a:t>
            </a:fld>
            <a:endParaRPr lang="en-US" sz="800" kern="1200">
              <a:solidFill>
                <a:schemeClr val="bg1"/>
              </a:solidFill>
              <a:latin typeface="+mn-lt"/>
              <a:ea typeface="+mn-ea"/>
              <a:cs typeface="+mn-cs"/>
            </a:endParaRPr>
          </a:p>
        </p:txBody>
      </p:sp>
      <p:sp>
        <p:nvSpPr>
          <p:cNvPr id="7" name="TextBox 6">
            <a:extLst>
              <a:ext uri="{FF2B5EF4-FFF2-40B4-BE49-F238E27FC236}">
                <a16:creationId xmlns:a16="http://schemas.microsoft.com/office/drawing/2014/main" id="{B8D9ACE2-2765-F3B0-D6F0-6EEB06E3BF04}"/>
              </a:ext>
            </a:extLst>
          </p:cNvPr>
          <p:cNvSpPr txBox="1"/>
          <p:nvPr userDrawn="1"/>
        </p:nvSpPr>
        <p:spPr>
          <a:xfrm>
            <a:off x="6773075" y="6396526"/>
            <a:ext cx="4765549"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800" kern="1200" baseline="0">
                <a:solidFill>
                  <a:schemeClr val="bg1"/>
                </a:solidFill>
                <a:latin typeface="+mn-lt"/>
                <a:ea typeface="+mn-ea"/>
                <a:cs typeface="+mn-cs"/>
              </a:rPr>
              <a:t>Confidential – Qualcomm Technologies, Inc. and/or its affiliated companies – May Contain Trade Secrets</a:t>
            </a:r>
          </a:p>
        </p:txBody>
      </p:sp>
      <p:sp>
        <p:nvSpPr>
          <p:cNvPr id="12" name="Content Placeholder 5">
            <a:extLst>
              <a:ext uri="{FF2B5EF4-FFF2-40B4-BE49-F238E27FC236}">
                <a16:creationId xmlns:a16="http://schemas.microsoft.com/office/drawing/2014/main" id="{6ED21770-A267-5772-4EFF-0944DDD34920}"/>
              </a:ext>
            </a:extLst>
          </p:cNvPr>
          <p:cNvSpPr txBox="1">
            <a:spLocks/>
          </p:cNvSpPr>
          <p:nvPr userDrawn="1"/>
        </p:nvSpPr>
        <p:spPr>
          <a:xfrm>
            <a:off x="6611938" y="1820860"/>
            <a:ext cx="5065712" cy="4344989"/>
          </a:xfrm>
          <a:prstGeom prst="rect">
            <a:avLst/>
          </a:prstGeom>
        </p:spPr>
        <p:txBody>
          <a:bodyPr vert="horz" lIns="0" tIns="0" rIns="0" bIns="0" rtlCol="0">
            <a:noAutofit/>
          </a:bodyPr>
          <a:lstStyle>
            <a:lvl1pPr marL="171450" indent="-171450" algn="l" defTabSz="914400" rtl="0" eaLnBrk="1" latinLnBrk="0" hangingPunct="1">
              <a:lnSpc>
                <a:spcPct val="95000"/>
              </a:lnSpc>
              <a:spcBef>
                <a:spcPts val="900"/>
              </a:spcBef>
              <a:spcAft>
                <a:spcPts val="300"/>
              </a:spcAft>
              <a:buClrTx/>
              <a:buFont typeface="Arial" panose="020B0604020202020204" pitchFamily="34" charset="0"/>
              <a:buChar char="•"/>
              <a:defRPr sz="2200" kern="1200" baseline="0">
                <a:solidFill>
                  <a:schemeClr val="tx2"/>
                </a:solidFill>
                <a:latin typeface="+mn-lt"/>
                <a:ea typeface="+mn-ea"/>
                <a:cs typeface="+mn-cs"/>
              </a:defRPr>
            </a:lvl1pPr>
            <a:lvl2pPr marL="401638" indent="-219075" algn="l" defTabSz="914400" rtl="0" eaLnBrk="1" latinLnBrk="0" hangingPunct="1">
              <a:lnSpc>
                <a:spcPct val="100000"/>
              </a:lnSpc>
              <a:spcBef>
                <a:spcPts val="300"/>
              </a:spcBef>
              <a:spcAft>
                <a:spcPts val="0"/>
              </a:spcAft>
              <a:buClrTx/>
              <a:buFont typeface="Arial" panose="020B0604020202020204" pitchFamily="34" charset="0"/>
              <a:buChar char="•"/>
              <a:tabLst>
                <a:tab pos="2003425" algn="l"/>
              </a:tabLst>
              <a:defRPr sz="1600" kern="1200" baseline="0">
                <a:solidFill>
                  <a:schemeClr val="tx2"/>
                </a:solidFill>
                <a:latin typeface="+mn-lt"/>
                <a:ea typeface="+mn-ea"/>
                <a:cs typeface="+mn-cs"/>
              </a:defRPr>
            </a:lvl2pPr>
            <a:lvl3pPr marL="538163" indent="-136525" algn="l" defTabSz="914400" rtl="0" eaLnBrk="1" latinLnBrk="0" hangingPunct="1">
              <a:lnSpc>
                <a:spcPct val="105000"/>
              </a:lnSpc>
              <a:spcBef>
                <a:spcPts val="300"/>
              </a:spcBef>
              <a:spcAft>
                <a:spcPts val="0"/>
              </a:spcAft>
              <a:buClrTx/>
              <a:buFont typeface="Arial" panose="020B0604020202020204" pitchFamily="34" charset="0"/>
              <a:buChar char="•"/>
              <a:tabLst/>
              <a:defRPr lang="en-US" sz="1400" kern="1200" dirty="0" smtClean="0">
                <a:solidFill>
                  <a:schemeClr val="tx2"/>
                </a:solidFill>
                <a:latin typeface="+mn-lt"/>
                <a:ea typeface="+mn-ea"/>
                <a:cs typeface="+mn-cs"/>
              </a:defRPr>
            </a:lvl3pPr>
            <a:lvl4pPr marL="666750" indent="-128588" algn="l" defTabSz="914400" rtl="0" eaLnBrk="1" latinLnBrk="0" hangingPunct="1">
              <a:lnSpc>
                <a:spcPct val="105000"/>
              </a:lnSpc>
              <a:spcBef>
                <a:spcPts val="150"/>
              </a:spcBef>
              <a:spcAft>
                <a:spcPts val="0"/>
              </a:spcAft>
              <a:buClrTx/>
              <a:buFont typeface="Arial" panose="020B0604020202020204" pitchFamily="34" charset="0"/>
              <a:buChar char="•"/>
              <a:tabLst/>
              <a:defRPr sz="1200" kern="1200">
                <a:solidFill>
                  <a:schemeClr val="tx2"/>
                </a:solidFill>
                <a:latin typeface="+mn-lt"/>
                <a:ea typeface="+mn-ea"/>
                <a:cs typeface="+mn-cs"/>
              </a:defRPr>
            </a:lvl4pPr>
            <a:lvl5pPr marL="838200" indent="-171450" algn="l" defTabSz="914400" rtl="0" eaLnBrk="1" latinLnBrk="0" hangingPunct="1">
              <a:lnSpc>
                <a:spcPct val="95000"/>
              </a:lnSpc>
              <a:spcBef>
                <a:spcPts val="200"/>
              </a:spcBef>
              <a:spcAft>
                <a:spcPts val="0"/>
              </a:spcAft>
              <a:buClrTx/>
              <a:buFont typeface="Arial" panose="020B0604020202020204" pitchFamily="34" charset="0"/>
              <a:buChar char="•"/>
              <a:tabLst/>
              <a:defRPr sz="800" b="0" i="0" kern="1200" spc="0" baseline="0">
                <a:solidFill>
                  <a:schemeClr val="tx2"/>
                </a:solidFill>
                <a:latin typeface="+mn-lt"/>
                <a:ea typeface="+mn-ea"/>
                <a:cs typeface="+mn-cs"/>
              </a:defRPr>
            </a:lvl5pPr>
            <a:lvl6pPr marL="838800" indent="-172800" algn="l" defTabSz="914400" rtl="0" eaLnBrk="1" latinLnBrk="0" hangingPunct="1">
              <a:lnSpc>
                <a:spcPct val="95000"/>
              </a:lnSpc>
              <a:spcBef>
                <a:spcPts val="200"/>
              </a:spcBef>
              <a:buFont typeface="Arial" panose="020B0604020202020204" pitchFamily="34" charset="0"/>
              <a:buChar char="•"/>
              <a:defRPr sz="800" kern="1200">
                <a:solidFill>
                  <a:schemeClr val="tx1"/>
                </a:solidFill>
                <a:latin typeface="+mn-lt"/>
                <a:ea typeface="+mn-ea"/>
                <a:cs typeface="+mn-cs"/>
              </a:defRPr>
            </a:lvl6pPr>
            <a:lvl7pPr marL="838800" indent="-172800" algn="l" defTabSz="914400" rtl="0" eaLnBrk="1" latinLnBrk="0" hangingPunct="1">
              <a:lnSpc>
                <a:spcPct val="95000"/>
              </a:lnSpc>
              <a:spcBef>
                <a:spcPts val="200"/>
              </a:spcBef>
              <a:buFont typeface="Arial" panose="020B0604020202020204" pitchFamily="34" charset="0"/>
              <a:buChar char="•"/>
              <a:defRPr sz="800" kern="1200" baseline="0">
                <a:solidFill>
                  <a:schemeClr val="tx1"/>
                </a:solidFill>
                <a:latin typeface="+mn-lt"/>
                <a:ea typeface="+mn-ea"/>
                <a:cs typeface="+mn-cs"/>
              </a:defRPr>
            </a:lvl7pPr>
            <a:lvl8pPr marL="838800" indent="-172800" algn="l" defTabSz="914400" rtl="0" eaLnBrk="1" latinLnBrk="0" hangingPunct="1">
              <a:lnSpc>
                <a:spcPct val="95000"/>
              </a:lnSpc>
              <a:spcBef>
                <a:spcPts val="200"/>
              </a:spcBef>
              <a:buSzPct val="100000"/>
              <a:buFont typeface="Arial" panose="020B0604020202020204" pitchFamily="34" charset="0"/>
              <a:buChar char="•"/>
              <a:defRPr lang="en-US" sz="800" kern="1200" baseline="0" dirty="0" smtClean="0">
                <a:solidFill>
                  <a:schemeClr val="tx1"/>
                </a:solidFill>
                <a:latin typeface="+mn-lt"/>
                <a:ea typeface="+mn-ea"/>
                <a:cs typeface="+mn-cs"/>
              </a:defRPr>
            </a:lvl8pPr>
            <a:lvl9pPr marL="837450" indent="-171450" algn="l" defTabSz="914400" rtl="0" eaLnBrk="1" latinLnBrk="0" hangingPunct="1">
              <a:lnSpc>
                <a:spcPct val="95000"/>
              </a:lnSpc>
              <a:spcBef>
                <a:spcPts val="200"/>
              </a:spcBef>
              <a:buFont typeface="Arial" panose="020B0604020202020204" pitchFamily="34" charset="0"/>
              <a:buChar char="•"/>
              <a:defRPr sz="800" kern="1200" baseline="0">
                <a:solidFill>
                  <a:schemeClr val="tx1"/>
                </a:solidFill>
                <a:latin typeface="+mn-lt"/>
                <a:ea typeface="+mn-ea"/>
                <a:cs typeface="+mn-cs"/>
              </a:defRPr>
            </a:lvl9pPr>
          </a:lstStyle>
          <a:p>
            <a:endParaRPr lang="en-US"/>
          </a:p>
        </p:txBody>
      </p:sp>
      <p:sp>
        <p:nvSpPr>
          <p:cNvPr id="13" name="Text Placeholder 6">
            <a:extLst>
              <a:ext uri="{FF2B5EF4-FFF2-40B4-BE49-F238E27FC236}">
                <a16:creationId xmlns:a16="http://schemas.microsoft.com/office/drawing/2014/main" id="{76E4617A-E4E0-90D8-EBDE-4EE5196FA4F2}"/>
              </a:ext>
            </a:extLst>
          </p:cNvPr>
          <p:cNvSpPr txBox="1">
            <a:spLocks/>
          </p:cNvSpPr>
          <p:nvPr userDrawn="1"/>
        </p:nvSpPr>
        <p:spPr>
          <a:xfrm>
            <a:off x="6611939" y="1387475"/>
            <a:ext cx="5065712" cy="233910"/>
          </a:xfrm>
          <a:prstGeom prst="rect">
            <a:avLst/>
          </a:prstGeom>
        </p:spPr>
        <p:txBody>
          <a:bodyPr vert="horz" lIns="0" tIns="0" rIns="0" bIns="0" rtlCol="0">
            <a:spAutoFit/>
          </a:bodyPr>
          <a:lstStyle>
            <a:lvl1pPr marL="0" indent="0" algn="l" defTabSz="914400" rtl="0" eaLnBrk="1" latinLnBrk="0" hangingPunct="1">
              <a:lnSpc>
                <a:spcPct val="95000"/>
              </a:lnSpc>
              <a:spcBef>
                <a:spcPts val="900"/>
              </a:spcBef>
              <a:spcAft>
                <a:spcPts val="300"/>
              </a:spcAft>
              <a:buClrTx/>
              <a:buFont typeface="Arial" panose="020B0604020202020204" pitchFamily="34" charset="0"/>
              <a:buNone/>
              <a:defRPr lang="en-US" sz="1600" kern="1200" baseline="0" dirty="0">
                <a:solidFill>
                  <a:schemeClr val="dk1"/>
                </a:solidFill>
                <a:latin typeface="+mn-lt"/>
                <a:ea typeface="+mn-ea"/>
                <a:cs typeface="+mn-cs"/>
              </a:defRPr>
            </a:lvl1pPr>
            <a:lvl2pPr marL="401638" indent="-219075" algn="l" defTabSz="914400" rtl="0" eaLnBrk="1" latinLnBrk="0" hangingPunct="1">
              <a:lnSpc>
                <a:spcPct val="100000"/>
              </a:lnSpc>
              <a:spcBef>
                <a:spcPts val="300"/>
              </a:spcBef>
              <a:spcAft>
                <a:spcPts val="0"/>
              </a:spcAft>
              <a:buClrTx/>
              <a:buFont typeface="Arial" panose="020B0604020202020204" pitchFamily="34" charset="0"/>
              <a:buChar char="•"/>
              <a:tabLst>
                <a:tab pos="2003425" algn="l"/>
              </a:tabLst>
              <a:defRPr sz="1600" kern="1200" baseline="0">
                <a:solidFill>
                  <a:schemeClr val="tx2"/>
                </a:solidFill>
                <a:latin typeface="+mn-lt"/>
                <a:ea typeface="+mn-ea"/>
                <a:cs typeface="+mn-cs"/>
              </a:defRPr>
            </a:lvl2pPr>
            <a:lvl3pPr marL="538163" indent="-136525" algn="l" defTabSz="914400" rtl="0" eaLnBrk="1" latinLnBrk="0" hangingPunct="1">
              <a:lnSpc>
                <a:spcPct val="105000"/>
              </a:lnSpc>
              <a:spcBef>
                <a:spcPts val="300"/>
              </a:spcBef>
              <a:spcAft>
                <a:spcPts val="0"/>
              </a:spcAft>
              <a:buClrTx/>
              <a:buFont typeface="Arial" panose="020B0604020202020204" pitchFamily="34" charset="0"/>
              <a:buChar char="•"/>
              <a:tabLst/>
              <a:defRPr lang="en-US" sz="1400" kern="1200" dirty="0" smtClean="0">
                <a:solidFill>
                  <a:schemeClr val="tx2"/>
                </a:solidFill>
                <a:latin typeface="+mn-lt"/>
                <a:ea typeface="+mn-ea"/>
                <a:cs typeface="+mn-cs"/>
              </a:defRPr>
            </a:lvl3pPr>
            <a:lvl4pPr marL="666750" indent="-128588" algn="l" defTabSz="914400" rtl="0" eaLnBrk="1" latinLnBrk="0" hangingPunct="1">
              <a:lnSpc>
                <a:spcPct val="105000"/>
              </a:lnSpc>
              <a:spcBef>
                <a:spcPts val="150"/>
              </a:spcBef>
              <a:spcAft>
                <a:spcPts val="0"/>
              </a:spcAft>
              <a:buClrTx/>
              <a:buFont typeface="Arial" panose="020B0604020202020204" pitchFamily="34" charset="0"/>
              <a:buChar char="•"/>
              <a:tabLst/>
              <a:defRPr sz="1200" kern="1200">
                <a:solidFill>
                  <a:schemeClr val="tx2"/>
                </a:solidFill>
                <a:latin typeface="+mn-lt"/>
                <a:ea typeface="+mn-ea"/>
                <a:cs typeface="+mn-cs"/>
              </a:defRPr>
            </a:lvl4pPr>
            <a:lvl5pPr marL="838200" indent="-171450" algn="l" defTabSz="914400" rtl="0" eaLnBrk="1" latinLnBrk="0" hangingPunct="1">
              <a:lnSpc>
                <a:spcPct val="95000"/>
              </a:lnSpc>
              <a:spcBef>
                <a:spcPts val="200"/>
              </a:spcBef>
              <a:spcAft>
                <a:spcPts val="0"/>
              </a:spcAft>
              <a:buClrTx/>
              <a:buFont typeface="Arial" panose="020B0604020202020204" pitchFamily="34" charset="0"/>
              <a:buChar char="•"/>
              <a:tabLst/>
              <a:defRPr sz="800" b="0" i="0" kern="1200" spc="0" baseline="0">
                <a:solidFill>
                  <a:schemeClr val="tx2"/>
                </a:solidFill>
                <a:latin typeface="+mn-lt"/>
                <a:ea typeface="+mn-ea"/>
                <a:cs typeface="+mn-cs"/>
              </a:defRPr>
            </a:lvl5pPr>
            <a:lvl6pPr marL="838800" indent="-172800" algn="l" defTabSz="914400" rtl="0" eaLnBrk="1" latinLnBrk="0" hangingPunct="1">
              <a:lnSpc>
                <a:spcPct val="95000"/>
              </a:lnSpc>
              <a:spcBef>
                <a:spcPts val="200"/>
              </a:spcBef>
              <a:buFont typeface="Arial" panose="020B0604020202020204" pitchFamily="34" charset="0"/>
              <a:buChar char="•"/>
              <a:defRPr sz="800" kern="1200">
                <a:solidFill>
                  <a:schemeClr val="tx1"/>
                </a:solidFill>
                <a:latin typeface="+mn-lt"/>
                <a:ea typeface="+mn-ea"/>
                <a:cs typeface="+mn-cs"/>
              </a:defRPr>
            </a:lvl6pPr>
            <a:lvl7pPr marL="838800" indent="-172800" algn="l" defTabSz="914400" rtl="0" eaLnBrk="1" latinLnBrk="0" hangingPunct="1">
              <a:lnSpc>
                <a:spcPct val="95000"/>
              </a:lnSpc>
              <a:spcBef>
                <a:spcPts val="200"/>
              </a:spcBef>
              <a:buFont typeface="Arial" panose="020B0604020202020204" pitchFamily="34" charset="0"/>
              <a:buChar char="•"/>
              <a:defRPr sz="800" kern="1200" baseline="0">
                <a:solidFill>
                  <a:schemeClr val="tx1"/>
                </a:solidFill>
                <a:latin typeface="+mn-lt"/>
                <a:ea typeface="+mn-ea"/>
                <a:cs typeface="+mn-cs"/>
              </a:defRPr>
            </a:lvl7pPr>
            <a:lvl8pPr marL="838800" indent="-172800" algn="l" defTabSz="914400" rtl="0" eaLnBrk="1" latinLnBrk="0" hangingPunct="1">
              <a:lnSpc>
                <a:spcPct val="95000"/>
              </a:lnSpc>
              <a:spcBef>
                <a:spcPts val="200"/>
              </a:spcBef>
              <a:buSzPct val="100000"/>
              <a:buFont typeface="Arial" panose="020B0604020202020204" pitchFamily="34" charset="0"/>
              <a:buChar char="•"/>
              <a:defRPr lang="en-US" sz="800" kern="1200" baseline="0" dirty="0" smtClean="0">
                <a:solidFill>
                  <a:schemeClr val="tx1"/>
                </a:solidFill>
                <a:latin typeface="+mn-lt"/>
                <a:ea typeface="+mn-ea"/>
                <a:cs typeface="+mn-cs"/>
              </a:defRPr>
            </a:lvl8pPr>
            <a:lvl9pPr marL="837450" indent="-171450" algn="l" defTabSz="914400" rtl="0" eaLnBrk="1" latinLnBrk="0" hangingPunct="1">
              <a:lnSpc>
                <a:spcPct val="95000"/>
              </a:lnSpc>
              <a:spcBef>
                <a:spcPts val="200"/>
              </a:spcBef>
              <a:buFont typeface="Arial" panose="020B0604020202020204" pitchFamily="34" charset="0"/>
              <a:buChar char="•"/>
              <a:defRPr sz="800" kern="1200" baseline="0">
                <a:solidFill>
                  <a:schemeClr val="tx1"/>
                </a:solidFill>
                <a:latin typeface="+mn-lt"/>
                <a:ea typeface="+mn-ea"/>
                <a:cs typeface="+mn-cs"/>
              </a:defRPr>
            </a:lvl9pPr>
          </a:lstStyle>
          <a:p>
            <a:endParaRPr lang="en-CA"/>
          </a:p>
        </p:txBody>
      </p:sp>
      <p:sp>
        <p:nvSpPr>
          <p:cNvPr id="16" name="Text Placeholder 15">
            <a:extLst>
              <a:ext uri="{FF2B5EF4-FFF2-40B4-BE49-F238E27FC236}">
                <a16:creationId xmlns:a16="http://schemas.microsoft.com/office/drawing/2014/main" id="{29ED1B69-998A-60D1-325D-1412D1F5E143}"/>
              </a:ext>
            </a:extLst>
          </p:cNvPr>
          <p:cNvSpPr>
            <a:spLocks noGrp="1"/>
          </p:cNvSpPr>
          <p:nvPr>
            <p:ph type="body" sz="quarter" idx="12" hasCustomPrompt="1"/>
          </p:nvPr>
        </p:nvSpPr>
        <p:spPr>
          <a:xfrm>
            <a:off x="6611936" y="628017"/>
            <a:ext cx="5065200" cy="647699"/>
          </a:xfrm>
        </p:spPr>
        <p:txBody>
          <a:bodyPr>
            <a:noAutofit/>
          </a:bodyPr>
          <a:lstStyle>
            <a:lvl1pPr marL="0" indent="0" algn="l" defTabSz="914400" rtl="0" eaLnBrk="1" latinLnBrk="0" hangingPunct="1">
              <a:lnSpc>
                <a:spcPct val="85000"/>
              </a:lnSpc>
              <a:spcBef>
                <a:spcPct val="0"/>
              </a:spcBef>
              <a:buNone/>
              <a:defRPr lang="en-US" sz="2800" kern="2000" spc="-50" baseline="0" dirty="0">
                <a:solidFill>
                  <a:schemeClr val="bg1"/>
                </a:solidFill>
                <a:latin typeface="+mj-lt"/>
                <a:ea typeface="+mj-ea"/>
                <a:cs typeface="+mj-cs"/>
              </a:defRPr>
            </a:lvl1pPr>
          </a:lstStyle>
          <a:p>
            <a:pPr lvl="0"/>
            <a:r>
              <a:rPr lang="en-US"/>
              <a:t>50/50 Title + Content</a:t>
            </a:r>
            <a:br>
              <a:rPr lang="en-US"/>
            </a:br>
            <a:r>
              <a:rPr lang="en-US"/>
              <a:t>Title 2 lines maximum</a:t>
            </a:r>
          </a:p>
        </p:txBody>
      </p:sp>
      <p:sp>
        <p:nvSpPr>
          <p:cNvPr id="17" name="Text Placeholder 3">
            <a:extLst>
              <a:ext uri="{FF2B5EF4-FFF2-40B4-BE49-F238E27FC236}">
                <a16:creationId xmlns:a16="http://schemas.microsoft.com/office/drawing/2014/main" id="{FF4B56A6-904F-8642-543E-EAFA3FD79532}"/>
              </a:ext>
            </a:extLst>
          </p:cNvPr>
          <p:cNvSpPr>
            <a:spLocks noGrp="1"/>
          </p:cNvSpPr>
          <p:nvPr>
            <p:ph idx="13" hasCustomPrompt="1"/>
          </p:nvPr>
        </p:nvSpPr>
        <p:spPr>
          <a:xfrm>
            <a:off x="6611937" y="1820860"/>
            <a:ext cx="5065200" cy="4344989"/>
          </a:xfrm>
          <a:prstGeom prst="rect">
            <a:avLst/>
          </a:prstGeom>
        </p:spPr>
        <p:txBody>
          <a:bodyPr vert="horz" lIns="0" tIns="0" rIns="0" bIns="0" rtlCol="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Parent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Seventh</a:t>
            </a:r>
          </a:p>
          <a:p>
            <a:pPr lvl="7"/>
            <a:r>
              <a:rPr lang="en-US"/>
              <a:t>Eighth</a:t>
            </a:r>
          </a:p>
          <a:p>
            <a:pPr lvl="8"/>
            <a:r>
              <a:rPr lang="en-US"/>
              <a:t>Ninth</a:t>
            </a:r>
          </a:p>
        </p:txBody>
      </p:sp>
      <p:sp>
        <p:nvSpPr>
          <p:cNvPr id="18" name="Text Placeholder 4">
            <a:extLst>
              <a:ext uri="{FF2B5EF4-FFF2-40B4-BE49-F238E27FC236}">
                <a16:creationId xmlns:a16="http://schemas.microsoft.com/office/drawing/2014/main" id="{2579E407-0D27-083D-EA02-25085D9B7802}"/>
              </a:ext>
            </a:extLst>
          </p:cNvPr>
          <p:cNvSpPr>
            <a:spLocks noGrp="1"/>
          </p:cNvSpPr>
          <p:nvPr>
            <p:ph type="body" sz="quarter" idx="14" hasCustomPrompt="1"/>
          </p:nvPr>
        </p:nvSpPr>
        <p:spPr>
          <a:xfrm>
            <a:off x="6611937" y="1387475"/>
            <a:ext cx="5065200" cy="233910"/>
          </a:xfrm>
        </p:spPr>
        <p:txBody>
          <a:bodyPr wrap="square">
            <a:spAutoFit/>
          </a:bodyPr>
          <a:lstStyle>
            <a:lvl1pPr marL="0" indent="0">
              <a:buNone/>
              <a:defRPr lang="en-US" sz="1600" kern="1200" dirty="0">
                <a:solidFill>
                  <a:schemeClr val="bg1"/>
                </a:solidFill>
                <a:latin typeface="+mn-lt"/>
                <a:ea typeface="+mn-ea"/>
                <a:cs typeface="+mn-cs"/>
              </a:defRPr>
            </a:lvl1pPr>
          </a:lstStyle>
          <a:p>
            <a:pPr lvl="0"/>
            <a:r>
              <a:rPr lang="en-US" err="1"/>
              <a:t>Subheader</a:t>
            </a:r>
            <a:endParaRPr lang="en-US"/>
          </a:p>
        </p:txBody>
      </p:sp>
    </p:spTree>
    <p:extLst>
      <p:ext uri="{BB962C8B-B14F-4D97-AF65-F5344CB8AC3E}">
        <p14:creationId xmlns:p14="http://schemas.microsoft.com/office/powerpoint/2010/main" val="22551639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userDrawn="1">
          <p15:clr>
            <a:srgbClr val="FBAE40"/>
          </p15:clr>
        </p15:guide>
        <p15:guide id="2" pos="4165" userDrawn="1">
          <p15:clr>
            <a:srgbClr val="FBAE40"/>
          </p15:clr>
        </p15:guide>
        <p15:guide id="3" pos="3516" userDrawn="1">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2/1 Title+Content_Grey">
    <p:bg>
      <p:bgPr>
        <a:solidFill>
          <a:srgbClr val="EFF1F5"/>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C7DB58-AE4B-237F-9A89-82A8C6785EA1}"/>
              </a:ext>
            </a:extLst>
          </p:cNvPr>
          <p:cNvSpPr/>
          <p:nvPr userDrawn="1"/>
        </p:nvSpPr>
        <p:spPr>
          <a:xfrm>
            <a:off x="8127602" y="0"/>
            <a:ext cx="40643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6000"/>
              </a:lnSpc>
            </a:pPr>
            <a:endParaRPr lang="en-US" err="1">
              <a:solidFill>
                <a:schemeClr val="bg1"/>
              </a:solidFill>
              <a:latin typeface="Microsoft Sans Serif"/>
              <a:cs typeface="Microsoft Sans Serif" panose="020B0604020202020204" pitchFamily="34" charset="0"/>
            </a:endParaRPr>
          </a:p>
        </p:txBody>
      </p:sp>
      <p:sp>
        <p:nvSpPr>
          <p:cNvPr id="3" name="Title 2">
            <a:extLst>
              <a:ext uri="{FF2B5EF4-FFF2-40B4-BE49-F238E27FC236}">
                <a16:creationId xmlns:a16="http://schemas.microsoft.com/office/drawing/2014/main" id="{C22F3776-3D2C-A222-540D-0903BB38AA94}"/>
              </a:ext>
            </a:extLst>
          </p:cNvPr>
          <p:cNvSpPr>
            <a:spLocks noGrp="1"/>
          </p:cNvSpPr>
          <p:nvPr>
            <p:ph type="title" hasCustomPrompt="1"/>
          </p:nvPr>
        </p:nvSpPr>
        <p:spPr>
          <a:xfrm>
            <a:off x="515938" y="628016"/>
            <a:ext cx="7097314" cy="647700"/>
          </a:xfrm>
        </p:spPr>
        <p:txBody>
          <a:bodyPr/>
          <a:lstStyle>
            <a:lvl1pPr>
              <a:lnSpc>
                <a:spcPct val="85000"/>
              </a:lnSpc>
              <a:defRPr>
                <a:solidFill>
                  <a:schemeClr val="accent1"/>
                </a:solidFill>
              </a:defRPr>
            </a:lvl1pPr>
          </a:lstStyle>
          <a:p>
            <a:r>
              <a:rPr lang="en-US"/>
              <a:t>2/1 Title + Content</a:t>
            </a:r>
            <a:br>
              <a:rPr lang="en-US"/>
            </a:br>
            <a:r>
              <a:rPr lang="en-US"/>
              <a:t>2 lines maximum</a:t>
            </a:r>
          </a:p>
        </p:txBody>
      </p:sp>
      <p:sp>
        <p:nvSpPr>
          <p:cNvPr id="2" name="Footer Placeholder 1">
            <a:extLst>
              <a:ext uri="{FF2B5EF4-FFF2-40B4-BE49-F238E27FC236}">
                <a16:creationId xmlns:a16="http://schemas.microsoft.com/office/drawing/2014/main" id="{C1603945-6AF6-41EC-96CD-6345DBC93FB5}"/>
              </a:ext>
            </a:extLst>
          </p:cNvPr>
          <p:cNvSpPr>
            <a:spLocks noGrp="1"/>
          </p:cNvSpPr>
          <p:nvPr>
            <p:ph type="ftr" sz="quarter" idx="10"/>
          </p:nvPr>
        </p:nvSpPr>
        <p:spPr>
          <a:xfrm>
            <a:off x="515938" y="6396925"/>
            <a:ext cx="7097313" cy="118174"/>
          </a:xfrm>
        </p:spPr>
        <p:txBody>
          <a:bodyPr/>
          <a:lstStyle>
            <a:lvl1pPr>
              <a:defRPr>
                <a:solidFill>
                  <a:schemeClr val="accent6">
                    <a:lumMod val="50000"/>
                  </a:schemeClr>
                </a:solidFill>
              </a:defRPr>
            </a:lvl1pPr>
          </a:lstStyle>
          <a:p>
            <a:endParaRPr lang="en-CA"/>
          </a:p>
        </p:txBody>
      </p:sp>
      <p:sp>
        <p:nvSpPr>
          <p:cNvPr id="4" name="Text Placeholder 3">
            <a:extLst>
              <a:ext uri="{FF2B5EF4-FFF2-40B4-BE49-F238E27FC236}">
                <a16:creationId xmlns:a16="http://schemas.microsoft.com/office/drawing/2014/main" id="{8C4674D7-0943-3D3A-3399-801B35B01C98}"/>
              </a:ext>
            </a:extLst>
          </p:cNvPr>
          <p:cNvSpPr>
            <a:spLocks noGrp="1"/>
          </p:cNvSpPr>
          <p:nvPr>
            <p:ph idx="1" hasCustomPrompt="1"/>
          </p:nvPr>
        </p:nvSpPr>
        <p:spPr>
          <a:xfrm>
            <a:off x="515937" y="1820860"/>
            <a:ext cx="7097314" cy="4344989"/>
          </a:xfrm>
          <a:prstGeom prst="rect">
            <a:avLst/>
          </a:prstGeom>
        </p:spPr>
        <p:txBody>
          <a:bodyPr vert="horz" lIns="0" tIns="0" rIns="0" bIns="0" rtlCol="0">
            <a:noAutofit/>
          </a:bodyPr>
          <a:lstStyle/>
          <a:p>
            <a:pPr lvl="0"/>
            <a:r>
              <a:rPr lang="en-US"/>
              <a:t>Click to edit Parent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Seventh</a:t>
            </a:r>
          </a:p>
          <a:p>
            <a:pPr lvl="7"/>
            <a:r>
              <a:rPr lang="en-US"/>
              <a:t>Eighth</a:t>
            </a:r>
          </a:p>
          <a:p>
            <a:pPr lvl="8"/>
            <a:r>
              <a:rPr lang="en-US"/>
              <a:t>Ninth</a:t>
            </a:r>
          </a:p>
        </p:txBody>
      </p:sp>
      <p:sp>
        <p:nvSpPr>
          <p:cNvPr id="5" name="Text Placeholder 4">
            <a:extLst>
              <a:ext uri="{FF2B5EF4-FFF2-40B4-BE49-F238E27FC236}">
                <a16:creationId xmlns:a16="http://schemas.microsoft.com/office/drawing/2014/main" id="{7E0D4A21-1870-2B85-04F6-859526FE4179}"/>
              </a:ext>
            </a:extLst>
          </p:cNvPr>
          <p:cNvSpPr>
            <a:spLocks noGrp="1"/>
          </p:cNvSpPr>
          <p:nvPr>
            <p:ph type="body" sz="quarter" idx="11" hasCustomPrompt="1"/>
          </p:nvPr>
        </p:nvSpPr>
        <p:spPr>
          <a:xfrm>
            <a:off x="515937" y="1387475"/>
            <a:ext cx="7097314" cy="233910"/>
          </a:xfrm>
        </p:spPr>
        <p:txBody>
          <a:bodyPr wrap="square">
            <a:spAutoFit/>
          </a:bodyPr>
          <a:lstStyle>
            <a:lvl1pPr marL="0" indent="0">
              <a:buNone/>
              <a:defRPr lang="en-US" sz="1600" kern="1200" dirty="0">
                <a:solidFill>
                  <a:schemeClr val="dk1"/>
                </a:solidFill>
                <a:latin typeface="+mn-lt"/>
                <a:ea typeface="+mn-ea"/>
                <a:cs typeface="+mn-cs"/>
              </a:defRPr>
            </a:lvl1pPr>
          </a:lstStyle>
          <a:p>
            <a:pPr lvl="0"/>
            <a:r>
              <a:rPr lang="en-US" err="1"/>
              <a:t>Subheader</a:t>
            </a:r>
            <a:endParaRPr lang="en-US"/>
          </a:p>
        </p:txBody>
      </p:sp>
      <p:sp>
        <p:nvSpPr>
          <p:cNvPr id="6" name="TextBox 5">
            <a:extLst>
              <a:ext uri="{FF2B5EF4-FFF2-40B4-BE49-F238E27FC236}">
                <a16:creationId xmlns:a16="http://schemas.microsoft.com/office/drawing/2014/main" id="{453F3C8D-5FC0-8926-D525-14F58F1CD347}"/>
              </a:ext>
            </a:extLst>
          </p:cNvPr>
          <p:cNvSpPr txBox="1"/>
          <p:nvPr userDrawn="1"/>
        </p:nvSpPr>
        <p:spPr>
          <a:xfrm>
            <a:off x="11676063" y="6371918"/>
            <a:ext cx="376236" cy="153055"/>
          </a:xfrm>
          <a:prstGeom prst="rect">
            <a:avLst/>
          </a:prstGeom>
        </p:spPr>
        <p:txBody>
          <a:bodyPr vert="horz" wrap="square" lIns="18288" tIns="0" rIns="18288" bIns="9144" rtlCol="0" anchor="b">
            <a:spAutoFit/>
          </a:bodyPr>
          <a:lstStyle>
            <a:defPPr>
              <a:defRPr lang="en-US"/>
            </a:defPPr>
            <a:lvl1pPr>
              <a:defRPr sz="800">
                <a:solidFill>
                  <a:schemeClr val="tx1">
                    <a:tint val="75000"/>
                  </a:schemeClr>
                </a:solidFill>
              </a:defRPr>
            </a:lvl1pPr>
          </a:lstStyle>
          <a:p>
            <a:pPr marL="0" lvl="0" algn="l"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l" defTabSz="914400" rtl="0" eaLnBrk="1" latinLnBrk="0" hangingPunct="1">
                <a:lnSpc>
                  <a:spcPct val="125000"/>
                </a:lnSpc>
              </a:pPr>
              <a:t>‹#›</a:t>
            </a:fld>
            <a:endParaRPr lang="en-US" sz="800" kern="1200">
              <a:solidFill>
                <a:schemeClr val="bg1"/>
              </a:solidFill>
              <a:latin typeface="+mn-lt"/>
              <a:ea typeface="+mn-ea"/>
              <a:cs typeface="+mn-cs"/>
            </a:endParaRPr>
          </a:p>
        </p:txBody>
      </p:sp>
      <p:sp>
        <p:nvSpPr>
          <p:cNvPr id="7" name="TextBox 6">
            <a:extLst>
              <a:ext uri="{FF2B5EF4-FFF2-40B4-BE49-F238E27FC236}">
                <a16:creationId xmlns:a16="http://schemas.microsoft.com/office/drawing/2014/main" id="{B8D9ACE2-2765-F3B0-D6F0-6EEB06E3BF04}"/>
              </a:ext>
            </a:extLst>
          </p:cNvPr>
          <p:cNvSpPr txBox="1"/>
          <p:nvPr userDrawn="1"/>
        </p:nvSpPr>
        <p:spPr>
          <a:xfrm>
            <a:off x="8640762" y="6279571"/>
            <a:ext cx="2897862" cy="233910"/>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800" kern="1200" baseline="0">
                <a:solidFill>
                  <a:schemeClr val="bg1"/>
                </a:solidFill>
                <a:latin typeface="+mn-lt"/>
                <a:ea typeface="+mn-ea"/>
                <a:cs typeface="+mn-cs"/>
              </a:rPr>
              <a:t>Confidential – Qualcomm Technologies, Inc. and/or its affiliated companies – May Contain Trade Secrets</a:t>
            </a:r>
          </a:p>
        </p:txBody>
      </p:sp>
      <p:sp>
        <p:nvSpPr>
          <p:cNvPr id="12" name="Content Placeholder 5">
            <a:extLst>
              <a:ext uri="{FF2B5EF4-FFF2-40B4-BE49-F238E27FC236}">
                <a16:creationId xmlns:a16="http://schemas.microsoft.com/office/drawing/2014/main" id="{6ED21770-A267-5772-4EFF-0944DDD34920}"/>
              </a:ext>
            </a:extLst>
          </p:cNvPr>
          <p:cNvSpPr txBox="1">
            <a:spLocks/>
          </p:cNvSpPr>
          <p:nvPr userDrawn="1"/>
        </p:nvSpPr>
        <p:spPr>
          <a:xfrm>
            <a:off x="6611938" y="1820860"/>
            <a:ext cx="5065712" cy="4344989"/>
          </a:xfrm>
          <a:prstGeom prst="rect">
            <a:avLst/>
          </a:prstGeom>
        </p:spPr>
        <p:txBody>
          <a:bodyPr vert="horz" lIns="0" tIns="0" rIns="0" bIns="0" rtlCol="0">
            <a:noAutofit/>
          </a:bodyPr>
          <a:lstStyle>
            <a:lvl1pPr marL="171450" indent="-171450" algn="l" defTabSz="914400" rtl="0" eaLnBrk="1" latinLnBrk="0" hangingPunct="1">
              <a:lnSpc>
                <a:spcPct val="95000"/>
              </a:lnSpc>
              <a:spcBef>
                <a:spcPts val="900"/>
              </a:spcBef>
              <a:spcAft>
                <a:spcPts val="300"/>
              </a:spcAft>
              <a:buClrTx/>
              <a:buFont typeface="Arial" panose="020B0604020202020204" pitchFamily="34" charset="0"/>
              <a:buChar char="•"/>
              <a:defRPr sz="2200" kern="1200" baseline="0">
                <a:solidFill>
                  <a:schemeClr val="tx2"/>
                </a:solidFill>
                <a:latin typeface="+mn-lt"/>
                <a:ea typeface="+mn-ea"/>
                <a:cs typeface="+mn-cs"/>
              </a:defRPr>
            </a:lvl1pPr>
            <a:lvl2pPr marL="401638" indent="-219075" algn="l" defTabSz="914400" rtl="0" eaLnBrk="1" latinLnBrk="0" hangingPunct="1">
              <a:lnSpc>
                <a:spcPct val="100000"/>
              </a:lnSpc>
              <a:spcBef>
                <a:spcPts val="300"/>
              </a:spcBef>
              <a:spcAft>
                <a:spcPts val="0"/>
              </a:spcAft>
              <a:buClrTx/>
              <a:buFont typeface="Arial" panose="020B0604020202020204" pitchFamily="34" charset="0"/>
              <a:buChar char="•"/>
              <a:tabLst>
                <a:tab pos="2003425" algn="l"/>
              </a:tabLst>
              <a:defRPr sz="1600" kern="1200" baseline="0">
                <a:solidFill>
                  <a:schemeClr val="tx2"/>
                </a:solidFill>
                <a:latin typeface="+mn-lt"/>
                <a:ea typeface="+mn-ea"/>
                <a:cs typeface="+mn-cs"/>
              </a:defRPr>
            </a:lvl2pPr>
            <a:lvl3pPr marL="538163" indent="-136525" algn="l" defTabSz="914400" rtl="0" eaLnBrk="1" latinLnBrk="0" hangingPunct="1">
              <a:lnSpc>
                <a:spcPct val="105000"/>
              </a:lnSpc>
              <a:spcBef>
                <a:spcPts val="300"/>
              </a:spcBef>
              <a:spcAft>
                <a:spcPts val="0"/>
              </a:spcAft>
              <a:buClrTx/>
              <a:buFont typeface="Arial" panose="020B0604020202020204" pitchFamily="34" charset="0"/>
              <a:buChar char="•"/>
              <a:tabLst/>
              <a:defRPr lang="en-US" sz="1400" kern="1200" dirty="0" smtClean="0">
                <a:solidFill>
                  <a:schemeClr val="tx2"/>
                </a:solidFill>
                <a:latin typeface="+mn-lt"/>
                <a:ea typeface="+mn-ea"/>
                <a:cs typeface="+mn-cs"/>
              </a:defRPr>
            </a:lvl3pPr>
            <a:lvl4pPr marL="666750" indent="-128588" algn="l" defTabSz="914400" rtl="0" eaLnBrk="1" latinLnBrk="0" hangingPunct="1">
              <a:lnSpc>
                <a:spcPct val="105000"/>
              </a:lnSpc>
              <a:spcBef>
                <a:spcPts val="150"/>
              </a:spcBef>
              <a:spcAft>
                <a:spcPts val="0"/>
              </a:spcAft>
              <a:buClrTx/>
              <a:buFont typeface="Arial" panose="020B0604020202020204" pitchFamily="34" charset="0"/>
              <a:buChar char="•"/>
              <a:tabLst/>
              <a:defRPr sz="1200" kern="1200">
                <a:solidFill>
                  <a:schemeClr val="tx2"/>
                </a:solidFill>
                <a:latin typeface="+mn-lt"/>
                <a:ea typeface="+mn-ea"/>
                <a:cs typeface="+mn-cs"/>
              </a:defRPr>
            </a:lvl4pPr>
            <a:lvl5pPr marL="838200" indent="-171450" algn="l" defTabSz="914400" rtl="0" eaLnBrk="1" latinLnBrk="0" hangingPunct="1">
              <a:lnSpc>
                <a:spcPct val="95000"/>
              </a:lnSpc>
              <a:spcBef>
                <a:spcPts val="200"/>
              </a:spcBef>
              <a:spcAft>
                <a:spcPts val="0"/>
              </a:spcAft>
              <a:buClrTx/>
              <a:buFont typeface="Arial" panose="020B0604020202020204" pitchFamily="34" charset="0"/>
              <a:buChar char="•"/>
              <a:tabLst/>
              <a:defRPr sz="800" b="0" i="0" kern="1200" spc="0" baseline="0">
                <a:solidFill>
                  <a:schemeClr val="tx2"/>
                </a:solidFill>
                <a:latin typeface="+mn-lt"/>
                <a:ea typeface="+mn-ea"/>
                <a:cs typeface="+mn-cs"/>
              </a:defRPr>
            </a:lvl5pPr>
            <a:lvl6pPr marL="838800" indent="-172800" algn="l" defTabSz="914400" rtl="0" eaLnBrk="1" latinLnBrk="0" hangingPunct="1">
              <a:lnSpc>
                <a:spcPct val="95000"/>
              </a:lnSpc>
              <a:spcBef>
                <a:spcPts val="200"/>
              </a:spcBef>
              <a:buFont typeface="Arial" panose="020B0604020202020204" pitchFamily="34" charset="0"/>
              <a:buChar char="•"/>
              <a:defRPr sz="800" kern="1200">
                <a:solidFill>
                  <a:schemeClr val="tx1"/>
                </a:solidFill>
                <a:latin typeface="+mn-lt"/>
                <a:ea typeface="+mn-ea"/>
                <a:cs typeface="+mn-cs"/>
              </a:defRPr>
            </a:lvl6pPr>
            <a:lvl7pPr marL="838800" indent="-172800" algn="l" defTabSz="914400" rtl="0" eaLnBrk="1" latinLnBrk="0" hangingPunct="1">
              <a:lnSpc>
                <a:spcPct val="95000"/>
              </a:lnSpc>
              <a:spcBef>
                <a:spcPts val="200"/>
              </a:spcBef>
              <a:buFont typeface="Arial" panose="020B0604020202020204" pitchFamily="34" charset="0"/>
              <a:buChar char="•"/>
              <a:defRPr sz="800" kern="1200" baseline="0">
                <a:solidFill>
                  <a:schemeClr val="tx1"/>
                </a:solidFill>
                <a:latin typeface="+mn-lt"/>
                <a:ea typeface="+mn-ea"/>
                <a:cs typeface="+mn-cs"/>
              </a:defRPr>
            </a:lvl7pPr>
            <a:lvl8pPr marL="838800" indent="-172800" algn="l" defTabSz="914400" rtl="0" eaLnBrk="1" latinLnBrk="0" hangingPunct="1">
              <a:lnSpc>
                <a:spcPct val="95000"/>
              </a:lnSpc>
              <a:spcBef>
                <a:spcPts val="200"/>
              </a:spcBef>
              <a:buSzPct val="100000"/>
              <a:buFont typeface="Arial" panose="020B0604020202020204" pitchFamily="34" charset="0"/>
              <a:buChar char="•"/>
              <a:defRPr lang="en-US" sz="800" kern="1200" baseline="0" dirty="0" smtClean="0">
                <a:solidFill>
                  <a:schemeClr val="tx1"/>
                </a:solidFill>
                <a:latin typeface="+mn-lt"/>
                <a:ea typeface="+mn-ea"/>
                <a:cs typeface="+mn-cs"/>
              </a:defRPr>
            </a:lvl8pPr>
            <a:lvl9pPr marL="837450" indent="-171450" algn="l" defTabSz="914400" rtl="0" eaLnBrk="1" latinLnBrk="0" hangingPunct="1">
              <a:lnSpc>
                <a:spcPct val="95000"/>
              </a:lnSpc>
              <a:spcBef>
                <a:spcPts val="200"/>
              </a:spcBef>
              <a:buFont typeface="Arial" panose="020B0604020202020204" pitchFamily="34" charset="0"/>
              <a:buChar char="•"/>
              <a:defRPr sz="800" kern="1200" baseline="0">
                <a:solidFill>
                  <a:schemeClr val="tx1"/>
                </a:solidFill>
                <a:latin typeface="+mn-lt"/>
                <a:ea typeface="+mn-ea"/>
                <a:cs typeface="+mn-cs"/>
              </a:defRPr>
            </a:lvl9pPr>
          </a:lstStyle>
          <a:p>
            <a:endParaRPr lang="en-US"/>
          </a:p>
        </p:txBody>
      </p:sp>
      <p:sp>
        <p:nvSpPr>
          <p:cNvPr id="13" name="Text Placeholder 6">
            <a:extLst>
              <a:ext uri="{FF2B5EF4-FFF2-40B4-BE49-F238E27FC236}">
                <a16:creationId xmlns:a16="http://schemas.microsoft.com/office/drawing/2014/main" id="{76E4617A-E4E0-90D8-EBDE-4EE5196FA4F2}"/>
              </a:ext>
            </a:extLst>
          </p:cNvPr>
          <p:cNvSpPr txBox="1">
            <a:spLocks/>
          </p:cNvSpPr>
          <p:nvPr userDrawn="1"/>
        </p:nvSpPr>
        <p:spPr>
          <a:xfrm>
            <a:off x="6611939" y="1387475"/>
            <a:ext cx="5065712" cy="233910"/>
          </a:xfrm>
          <a:prstGeom prst="rect">
            <a:avLst/>
          </a:prstGeom>
        </p:spPr>
        <p:txBody>
          <a:bodyPr vert="horz" lIns="0" tIns="0" rIns="0" bIns="0" rtlCol="0">
            <a:spAutoFit/>
          </a:bodyPr>
          <a:lstStyle>
            <a:lvl1pPr marL="0" indent="0" algn="l" defTabSz="914400" rtl="0" eaLnBrk="1" latinLnBrk="0" hangingPunct="1">
              <a:lnSpc>
                <a:spcPct val="95000"/>
              </a:lnSpc>
              <a:spcBef>
                <a:spcPts val="900"/>
              </a:spcBef>
              <a:spcAft>
                <a:spcPts val="300"/>
              </a:spcAft>
              <a:buClrTx/>
              <a:buFont typeface="Arial" panose="020B0604020202020204" pitchFamily="34" charset="0"/>
              <a:buNone/>
              <a:defRPr lang="en-US" sz="1600" kern="1200" baseline="0" dirty="0">
                <a:solidFill>
                  <a:schemeClr val="dk1"/>
                </a:solidFill>
                <a:latin typeface="+mn-lt"/>
                <a:ea typeface="+mn-ea"/>
                <a:cs typeface="+mn-cs"/>
              </a:defRPr>
            </a:lvl1pPr>
            <a:lvl2pPr marL="401638" indent="-219075" algn="l" defTabSz="914400" rtl="0" eaLnBrk="1" latinLnBrk="0" hangingPunct="1">
              <a:lnSpc>
                <a:spcPct val="100000"/>
              </a:lnSpc>
              <a:spcBef>
                <a:spcPts val="300"/>
              </a:spcBef>
              <a:spcAft>
                <a:spcPts val="0"/>
              </a:spcAft>
              <a:buClrTx/>
              <a:buFont typeface="Arial" panose="020B0604020202020204" pitchFamily="34" charset="0"/>
              <a:buChar char="•"/>
              <a:tabLst>
                <a:tab pos="2003425" algn="l"/>
              </a:tabLst>
              <a:defRPr sz="1600" kern="1200" baseline="0">
                <a:solidFill>
                  <a:schemeClr val="tx2"/>
                </a:solidFill>
                <a:latin typeface="+mn-lt"/>
                <a:ea typeface="+mn-ea"/>
                <a:cs typeface="+mn-cs"/>
              </a:defRPr>
            </a:lvl2pPr>
            <a:lvl3pPr marL="538163" indent="-136525" algn="l" defTabSz="914400" rtl="0" eaLnBrk="1" latinLnBrk="0" hangingPunct="1">
              <a:lnSpc>
                <a:spcPct val="105000"/>
              </a:lnSpc>
              <a:spcBef>
                <a:spcPts val="300"/>
              </a:spcBef>
              <a:spcAft>
                <a:spcPts val="0"/>
              </a:spcAft>
              <a:buClrTx/>
              <a:buFont typeface="Arial" panose="020B0604020202020204" pitchFamily="34" charset="0"/>
              <a:buChar char="•"/>
              <a:tabLst/>
              <a:defRPr lang="en-US" sz="1400" kern="1200" dirty="0" smtClean="0">
                <a:solidFill>
                  <a:schemeClr val="tx2"/>
                </a:solidFill>
                <a:latin typeface="+mn-lt"/>
                <a:ea typeface="+mn-ea"/>
                <a:cs typeface="+mn-cs"/>
              </a:defRPr>
            </a:lvl3pPr>
            <a:lvl4pPr marL="666750" indent="-128588" algn="l" defTabSz="914400" rtl="0" eaLnBrk="1" latinLnBrk="0" hangingPunct="1">
              <a:lnSpc>
                <a:spcPct val="105000"/>
              </a:lnSpc>
              <a:spcBef>
                <a:spcPts val="150"/>
              </a:spcBef>
              <a:spcAft>
                <a:spcPts val="0"/>
              </a:spcAft>
              <a:buClrTx/>
              <a:buFont typeface="Arial" panose="020B0604020202020204" pitchFamily="34" charset="0"/>
              <a:buChar char="•"/>
              <a:tabLst/>
              <a:defRPr sz="1200" kern="1200">
                <a:solidFill>
                  <a:schemeClr val="tx2"/>
                </a:solidFill>
                <a:latin typeface="+mn-lt"/>
                <a:ea typeface="+mn-ea"/>
                <a:cs typeface="+mn-cs"/>
              </a:defRPr>
            </a:lvl4pPr>
            <a:lvl5pPr marL="838200" indent="-171450" algn="l" defTabSz="914400" rtl="0" eaLnBrk="1" latinLnBrk="0" hangingPunct="1">
              <a:lnSpc>
                <a:spcPct val="95000"/>
              </a:lnSpc>
              <a:spcBef>
                <a:spcPts val="200"/>
              </a:spcBef>
              <a:spcAft>
                <a:spcPts val="0"/>
              </a:spcAft>
              <a:buClrTx/>
              <a:buFont typeface="Arial" panose="020B0604020202020204" pitchFamily="34" charset="0"/>
              <a:buChar char="•"/>
              <a:tabLst/>
              <a:defRPr sz="800" b="0" i="0" kern="1200" spc="0" baseline="0">
                <a:solidFill>
                  <a:schemeClr val="tx2"/>
                </a:solidFill>
                <a:latin typeface="+mn-lt"/>
                <a:ea typeface="+mn-ea"/>
                <a:cs typeface="+mn-cs"/>
              </a:defRPr>
            </a:lvl5pPr>
            <a:lvl6pPr marL="838800" indent="-172800" algn="l" defTabSz="914400" rtl="0" eaLnBrk="1" latinLnBrk="0" hangingPunct="1">
              <a:lnSpc>
                <a:spcPct val="95000"/>
              </a:lnSpc>
              <a:spcBef>
                <a:spcPts val="200"/>
              </a:spcBef>
              <a:buFont typeface="Arial" panose="020B0604020202020204" pitchFamily="34" charset="0"/>
              <a:buChar char="•"/>
              <a:defRPr sz="800" kern="1200">
                <a:solidFill>
                  <a:schemeClr val="tx1"/>
                </a:solidFill>
                <a:latin typeface="+mn-lt"/>
                <a:ea typeface="+mn-ea"/>
                <a:cs typeface="+mn-cs"/>
              </a:defRPr>
            </a:lvl6pPr>
            <a:lvl7pPr marL="838800" indent="-172800" algn="l" defTabSz="914400" rtl="0" eaLnBrk="1" latinLnBrk="0" hangingPunct="1">
              <a:lnSpc>
                <a:spcPct val="95000"/>
              </a:lnSpc>
              <a:spcBef>
                <a:spcPts val="200"/>
              </a:spcBef>
              <a:buFont typeface="Arial" panose="020B0604020202020204" pitchFamily="34" charset="0"/>
              <a:buChar char="•"/>
              <a:defRPr sz="800" kern="1200" baseline="0">
                <a:solidFill>
                  <a:schemeClr val="tx1"/>
                </a:solidFill>
                <a:latin typeface="+mn-lt"/>
                <a:ea typeface="+mn-ea"/>
                <a:cs typeface="+mn-cs"/>
              </a:defRPr>
            </a:lvl7pPr>
            <a:lvl8pPr marL="838800" indent="-172800" algn="l" defTabSz="914400" rtl="0" eaLnBrk="1" latinLnBrk="0" hangingPunct="1">
              <a:lnSpc>
                <a:spcPct val="95000"/>
              </a:lnSpc>
              <a:spcBef>
                <a:spcPts val="200"/>
              </a:spcBef>
              <a:buSzPct val="100000"/>
              <a:buFont typeface="Arial" panose="020B0604020202020204" pitchFamily="34" charset="0"/>
              <a:buChar char="•"/>
              <a:defRPr lang="en-US" sz="800" kern="1200" baseline="0" dirty="0" smtClean="0">
                <a:solidFill>
                  <a:schemeClr val="tx1"/>
                </a:solidFill>
                <a:latin typeface="+mn-lt"/>
                <a:ea typeface="+mn-ea"/>
                <a:cs typeface="+mn-cs"/>
              </a:defRPr>
            </a:lvl8pPr>
            <a:lvl9pPr marL="837450" indent="-171450" algn="l" defTabSz="914400" rtl="0" eaLnBrk="1" latinLnBrk="0" hangingPunct="1">
              <a:lnSpc>
                <a:spcPct val="95000"/>
              </a:lnSpc>
              <a:spcBef>
                <a:spcPts val="200"/>
              </a:spcBef>
              <a:buFont typeface="Arial" panose="020B0604020202020204" pitchFamily="34" charset="0"/>
              <a:buChar char="•"/>
              <a:defRPr sz="800" kern="1200" baseline="0">
                <a:solidFill>
                  <a:schemeClr val="tx1"/>
                </a:solidFill>
                <a:latin typeface="+mn-lt"/>
                <a:ea typeface="+mn-ea"/>
                <a:cs typeface="+mn-cs"/>
              </a:defRPr>
            </a:lvl9pPr>
          </a:lstStyle>
          <a:p>
            <a:endParaRPr lang="en-CA"/>
          </a:p>
        </p:txBody>
      </p:sp>
      <p:sp>
        <p:nvSpPr>
          <p:cNvPr id="16" name="Text Placeholder 15">
            <a:extLst>
              <a:ext uri="{FF2B5EF4-FFF2-40B4-BE49-F238E27FC236}">
                <a16:creationId xmlns:a16="http://schemas.microsoft.com/office/drawing/2014/main" id="{29ED1B69-998A-60D1-325D-1412D1F5E143}"/>
              </a:ext>
            </a:extLst>
          </p:cNvPr>
          <p:cNvSpPr>
            <a:spLocks noGrp="1"/>
          </p:cNvSpPr>
          <p:nvPr>
            <p:ph type="body" sz="quarter" idx="12" hasCustomPrompt="1"/>
          </p:nvPr>
        </p:nvSpPr>
        <p:spPr>
          <a:xfrm>
            <a:off x="8640762" y="628017"/>
            <a:ext cx="3036373" cy="647699"/>
          </a:xfrm>
        </p:spPr>
        <p:txBody>
          <a:bodyPr>
            <a:noAutofit/>
          </a:bodyPr>
          <a:lstStyle>
            <a:lvl1pPr marL="0" indent="0" algn="l" defTabSz="914400" rtl="0" eaLnBrk="1" latinLnBrk="0" hangingPunct="1">
              <a:lnSpc>
                <a:spcPct val="85000"/>
              </a:lnSpc>
              <a:spcBef>
                <a:spcPct val="0"/>
              </a:spcBef>
              <a:buNone/>
              <a:defRPr lang="en-US" sz="2800" kern="2000" spc="-50" baseline="0" dirty="0">
                <a:solidFill>
                  <a:schemeClr val="bg1"/>
                </a:solidFill>
                <a:latin typeface="+mj-lt"/>
                <a:ea typeface="+mj-ea"/>
                <a:cs typeface="+mj-cs"/>
              </a:defRPr>
            </a:lvl1pPr>
          </a:lstStyle>
          <a:p>
            <a:pPr lvl="0"/>
            <a:r>
              <a:rPr lang="en-US"/>
              <a:t>2/1 Title + Content 2 lines maximum</a:t>
            </a:r>
          </a:p>
        </p:txBody>
      </p:sp>
      <p:sp>
        <p:nvSpPr>
          <p:cNvPr id="17" name="Text Placeholder 3">
            <a:extLst>
              <a:ext uri="{FF2B5EF4-FFF2-40B4-BE49-F238E27FC236}">
                <a16:creationId xmlns:a16="http://schemas.microsoft.com/office/drawing/2014/main" id="{FF4B56A6-904F-8642-543E-EAFA3FD79532}"/>
              </a:ext>
            </a:extLst>
          </p:cNvPr>
          <p:cNvSpPr>
            <a:spLocks noGrp="1"/>
          </p:cNvSpPr>
          <p:nvPr>
            <p:ph idx="13" hasCustomPrompt="1"/>
          </p:nvPr>
        </p:nvSpPr>
        <p:spPr>
          <a:xfrm>
            <a:off x="8640763" y="1820860"/>
            <a:ext cx="3036373" cy="4344989"/>
          </a:xfrm>
          <a:prstGeom prst="rect">
            <a:avLst/>
          </a:prstGeom>
        </p:spPr>
        <p:txBody>
          <a:bodyPr vert="horz" lIns="0" tIns="0" rIns="0" bIns="0" rtlCol="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Parent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Seventh</a:t>
            </a:r>
          </a:p>
          <a:p>
            <a:pPr lvl="7"/>
            <a:r>
              <a:rPr lang="en-US"/>
              <a:t>Eighth</a:t>
            </a:r>
          </a:p>
          <a:p>
            <a:pPr lvl="8"/>
            <a:r>
              <a:rPr lang="en-US"/>
              <a:t>Ninth</a:t>
            </a:r>
          </a:p>
        </p:txBody>
      </p:sp>
      <p:sp>
        <p:nvSpPr>
          <p:cNvPr id="18" name="Text Placeholder 4">
            <a:extLst>
              <a:ext uri="{FF2B5EF4-FFF2-40B4-BE49-F238E27FC236}">
                <a16:creationId xmlns:a16="http://schemas.microsoft.com/office/drawing/2014/main" id="{2579E407-0D27-083D-EA02-25085D9B7802}"/>
              </a:ext>
            </a:extLst>
          </p:cNvPr>
          <p:cNvSpPr>
            <a:spLocks noGrp="1"/>
          </p:cNvSpPr>
          <p:nvPr>
            <p:ph type="body" sz="quarter" idx="14" hasCustomPrompt="1"/>
          </p:nvPr>
        </p:nvSpPr>
        <p:spPr>
          <a:xfrm>
            <a:off x="8640763" y="1387475"/>
            <a:ext cx="3036373" cy="233910"/>
          </a:xfrm>
        </p:spPr>
        <p:txBody>
          <a:bodyPr wrap="square">
            <a:spAutoFit/>
          </a:bodyPr>
          <a:lstStyle>
            <a:lvl1pPr marL="0" indent="0">
              <a:buNone/>
              <a:defRPr lang="en-US" sz="1600" kern="1200" dirty="0">
                <a:solidFill>
                  <a:schemeClr val="bg1"/>
                </a:solidFill>
                <a:latin typeface="+mn-lt"/>
                <a:ea typeface="+mn-ea"/>
                <a:cs typeface="+mn-cs"/>
              </a:defRPr>
            </a:lvl1pPr>
          </a:lstStyle>
          <a:p>
            <a:pPr lvl="0"/>
            <a:r>
              <a:rPr lang="en-US" err="1"/>
              <a:t>Subheader</a:t>
            </a:r>
            <a:endParaRPr lang="en-US"/>
          </a:p>
        </p:txBody>
      </p:sp>
    </p:spTree>
    <p:extLst>
      <p:ext uri="{BB962C8B-B14F-4D97-AF65-F5344CB8AC3E}">
        <p14:creationId xmlns:p14="http://schemas.microsoft.com/office/powerpoint/2010/main" val="18825586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800" userDrawn="1">
          <p15:clr>
            <a:srgbClr val="FBAE40"/>
          </p15:clr>
        </p15:guide>
        <p15:guide id="2" pos="5443" userDrawn="1">
          <p15:clr>
            <a:srgbClr val="FBAE40"/>
          </p15:clr>
        </p15:guide>
        <p15:guide id="3" pos="5122" userDrawn="1">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Blank_Grey">
    <p:bg>
      <p:bgPr>
        <a:solidFill>
          <a:srgbClr val="EFF1F5"/>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38A5DA2-E1FA-00EF-0AFD-DE21046BAF6B}"/>
              </a:ext>
            </a:extLst>
          </p:cNvPr>
          <p:cNvSpPr>
            <a:spLocks noGrp="1"/>
          </p:cNvSpPr>
          <p:nvPr>
            <p:ph type="ftr" sz="quarter" idx="10"/>
          </p:nvPr>
        </p:nvSpPr>
        <p:spPr/>
        <p:txBody>
          <a:bodyPr/>
          <a:lstStyle>
            <a:lvl1pPr>
              <a:defRPr>
                <a:solidFill>
                  <a:schemeClr val="accent6">
                    <a:lumMod val="50000"/>
                  </a:schemeClr>
                </a:solidFill>
              </a:defRPr>
            </a:lvl1pPr>
          </a:lstStyle>
          <a:p>
            <a:endParaRPr lang="en-CA"/>
          </a:p>
        </p:txBody>
      </p:sp>
      <p:sp>
        <p:nvSpPr>
          <p:cNvPr id="3" name="TextBox 2">
            <a:extLst>
              <a:ext uri="{FF2B5EF4-FFF2-40B4-BE49-F238E27FC236}">
                <a16:creationId xmlns:a16="http://schemas.microsoft.com/office/drawing/2014/main" id="{7B756E7D-68E6-A6E1-2CB2-40D99C8F1CAA}"/>
              </a:ext>
            </a:extLst>
          </p:cNvPr>
          <p:cNvSpPr txBox="1"/>
          <p:nvPr userDrawn="1"/>
        </p:nvSpPr>
        <p:spPr>
          <a:xfrm>
            <a:off x="11676063" y="6371918"/>
            <a:ext cx="376236" cy="153055"/>
          </a:xfrm>
          <a:prstGeom prst="rect">
            <a:avLst/>
          </a:prstGeom>
        </p:spPr>
        <p:txBody>
          <a:bodyPr vert="horz" wrap="square" lIns="18288" tIns="0" rIns="18288" bIns="9144" rtlCol="0" anchor="b">
            <a:spAutoFit/>
          </a:bodyPr>
          <a:lstStyle>
            <a:defPPr>
              <a:defRPr lang="en-US"/>
            </a:defPPr>
            <a:lvl1pPr>
              <a:defRPr sz="800">
                <a:solidFill>
                  <a:schemeClr val="tx1">
                    <a:tint val="75000"/>
                  </a:schemeClr>
                </a:solidFill>
              </a:defRPr>
            </a:lvl1pPr>
          </a:lstStyle>
          <a:p>
            <a:pPr marL="0" lvl="0" algn="l" defTabSz="914400" rtl="0" eaLnBrk="1" latinLnBrk="0" hangingPunct="1">
              <a:lnSpc>
                <a:spcPct val="125000"/>
              </a:lnSpc>
            </a:pPr>
            <a:fld id="{B01BFD70-D99E-427C-A01B-19B2BB56A3C8}" type="slidenum">
              <a:rPr lang="en-US" sz="800" kern="1200" smtClean="0">
                <a:solidFill>
                  <a:schemeClr val="accent6">
                    <a:lumMod val="50000"/>
                  </a:schemeClr>
                </a:solidFill>
                <a:latin typeface="+mn-lt"/>
                <a:ea typeface="+mn-ea"/>
                <a:cs typeface="+mn-cs"/>
              </a:rPr>
              <a:pPr marL="0" lvl="0" algn="l" defTabSz="914400" rtl="0" eaLnBrk="1" latinLnBrk="0" hangingPunct="1">
                <a:lnSpc>
                  <a:spcPct val="125000"/>
                </a:lnSpc>
              </a:pPr>
              <a:t>‹#›</a:t>
            </a:fld>
            <a:endParaRPr lang="en-US" sz="800" kern="1200">
              <a:solidFill>
                <a:schemeClr val="accent6">
                  <a:lumMod val="50000"/>
                </a:schemeClr>
              </a:solidFill>
              <a:latin typeface="+mn-lt"/>
              <a:ea typeface="+mn-ea"/>
              <a:cs typeface="+mn-cs"/>
            </a:endParaRPr>
          </a:p>
        </p:txBody>
      </p:sp>
      <p:sp>
        <p:nvSpPr>
          <p:cNvPr id="4" name="TextBox 3">
            <a:extLst>
              <a:ext uri="{FF2B5EF4-FFF2-40B4-BE49-F238E27FC236}">
                <a16:creationId xmlns:a16="http://schemas.microsoft.com/office/drawing/2014/main" id="{12D9A902-6CA1-0255-3256-D2D0596CA794}"/>
              </a:ext>
            </a:extLst>
          </p:cNvPr>
          <p:cNvSpPr txBox="1"/>
          <p:nvPr userDrawn="1"/>
        </p:nvSpPr>
        <p:spPr>
          <a:xfrm>
            <a:off x="6773075" y="6396526"/>
            <a:ext cx="4765549"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800" kern="1200" baseline="0">
                <a:solidFill>
                  <a:schemeClr val="accent6">
                    <a:lumMod val="50000"/>
                  </a:schemeClr>
                </a:solidFill>
                <a:latin typeface="+mn-lt"/>
                <a:ea typeface="+mn-ea"/>
                <a:cs typeface="+mn-cs"/>
              </a:rPr>
              <a:t>Confidential – Qualcomm Technologies, Inc. and/or its affiliated companies – May Contain Trade Secrets</a:t>
            </a:r>
          </a:p>
        </p:txBody>
      </p:sp>
    </p:spTree>
    <p:extLst>
      <p:ext uri="{BB962C8B-B14F-4D97-AF65-F5344CB8AC3E}">
        <p14:creationId xmlns:p14="http://schemas.microsoft.com/office/powerpoint/2010/main" val="20840043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Red">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C8EF84-5113-3808-53F3-80B4E642B089}"/>
              </a:ext>
            </a:extLst>
          </p:cNvPr>
          <p:cNvPicPr>
            <a:picLocks noChangeAspect="1"/>
          </p:cNvPicPr>
          <p:nvPr userDrawn="1"/>
        </p:nvPicPr>
        <p:blipFill rotWithShape="1">
          <a:blip r:embed="rId2"/>
          <a:srcRect/>
          <a:stretch/>
        </p:blipFill>
        <p:spPr>
          <a:xfrm>
            <a:off x="0" y="0"/>
            <a:ext cx="12192000" cy="6858000"/>
          </a:xfrm>
          <a:prstGeom prst="rect">
            <a:avLst/>
          </a:prstGeom>
          <a:ln>
            <a:noFill/>
          </a:ln>
        </p:spPr>
      </p:pic>
      <p:pic>
        <p:nvPicPr>
          <p:cNvPr id="7" name="Picture 6">
            <a:extLst>
              <a:ext uri="{FF2B5EF4-FFF2-40B4-BE49-F238E27FC236}">
                <a16:creationId xmlns:a16="http://schemas.microsoft.com/office/drawing/2014/main" id="{8E1822CB-4247-F358-A877-E7FEFB8E22A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86887" y="426923"/>
            <a:ext cx="2295525" cy="438062"/>
          </a:xfrm>
          <a:prstGeom prst="rect">
            <a:avLst/>
          </a:prstGeom>
        </p:spPr>
      </p:pic>
      <p:sp>
        <p:nvSpPr>
          <p:cNvPr id="2" name="Title 1">
            <a:extLst>
              <a:ext uri="{FF2B5EF4-FFF2-40B4-BE49-F238E27FC236}">
                <a16:creationId xmlns:a16="http://schemas.microsoft.com/office/drawing/2014/main" id="{6964AFED-A9A0-8C47-8DFB-A84D075CDB4F}"/>
              </a:ext>
            </a:extLst>
          </p:cNvPr>
          <p:cNvSpPr>
            <a:spLocks noGrp="1"/>
          </p:cNvSpPr>
          <p:nvPr>
            <p:ph type="ctrTitle" hasCustomPrompt="1"/>
          </p:nvPr>
        </p:nvSpPr>
        <p:spPr>
          <a:xfrm>
            <a:off x="511175" y="2291257"/>
            <a:ext cx="8243081" cy="2387600"/>
          </a:xfrm>
        </p:spPr>
        <p:txBody>
          <a:bodyPr anchor="b"/>
          <a:lstStyle>
            <a:lvl1pPr algn="l">
              <a:defRPr sz="4800" b="0" cap="all" baseline="0">
                <a:solidFill>
                  <a:schemeClr val="tx2"/>
                </a:solidFill>
              </a:defRPr>
            </a:lvl1pPr>
          </a:lstStyle>
          <a:p>
            <a:r>
              <a:rPr lang="en-US"/>
              <a:t>CLICK TO EDIT MASTER TITLE STYLE</a:t>
            </a:r>
          </a:p>
        </p:txBody>
      </p:sp>
      <p:sp>
        <p:nvSpPr>
          <p:cNvPr id="12" name="Text Placeholder 10">
            <a:extLst>
              <a:ext uri="{FF2B5EF4-FFF2-40B4-BE49-F238E27FC236}">
                <a16:creationId xmlns:a16="http://schemas.microsoft.com/office/drawing/2014/main" id="{F322E482-B78F-D8A5-B7E0-B2D60A8F4F71}"/>
              </a:ext>
            </a:extLst>
          </p:cNvPr>
          <p:cNvSpPr>
            <a:spLocks noGrp="1"/>
          </p:cNvSpPr>
          <p:nvPr>
            <p:ph type="body" sz="quarter" idx="10" hasCustomPrompt="1"/>
          </p:nvPr>
        </p:nvSpPr>
        <p:spPr>
          <a:xfrm>
            <a:off x="515938" y="473587"/>
            <a:ext cx="8283575" cy="344734"/>
          </a:xfrm>
        </p:spPr>
        <p:txBody>
          <a:bodyPr anchor="ctr">
            <a:normAutofit/>
          </a:bodyPr>
          <a:lstStyle>
            <a:lvl1pPr marL="0" indent="0">
              <a:buNone/>
              <a:defRPr sz="1600">
                <a:solidFill>
                  <a:schemeClr val="tx2"/>
                </a:solidFill>
              </a:defRPr>
            </a:lvl1pPr>
          </a:lstStyle>
          <a:p>
            <a:pPr lvl="0"/>
            <a:r>
              <a:rPr lang="en-US"/>
              <a:t>Date of presentation</a:t>
            </a:r>
          </a:p>
        </p:txBody>
      </p:sp>
      <p:sp>
        <p:nvSpPr>
          <p:cNvPr id="10" name="TextBox 9">
            <a:extLst>
              <a:ext uri="{FF2B5EF4-FFF2-40B4-BE49-F238E27FC236}">
                <a16:creationId xmlns:a16="http://schemas.microsoft.com/office/drawing/2014/main" id="{5B1158DF-9C92-378C-94DE-E1E097486160}"/>
              </a:ext>
            </a:extLst>
          </p:cNvPr>
          <p:cNvSpPr txBox="1"/>
          <p:nvPr userDrawn="1"/>
        </p:nvSpPr>
        <p:spPr>
          <a:xfrm>
            <a:off x="6218530" y="6480000"/>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700">
                <a:solidFill>
                  <a:schemeClr val="tx2"/>
                </a:solidFill>
              </a:rPr>
              <a:t>Confidential – Qualcomm Technologies, Inc. and/or its affiliated companies – May Contain Trade Secrets</a:t>
            </a:r>
          </a:p>
        </p:txBody>
      </p:sp>
      <p:sp>
        <p:nvSpPr>
          <p:cNvPr id="8" name="TextBox 7">
            <a:extLst>
              <a:ext uri="{FF2B5EF4-FFF2-40B4-BE49-F238E27FC236}">
                <a16:creationId xmlns:a16="http://schemas.microsoft.com/office/drawing/2014/main" id="{9B24983F-DD3A-77E2-A659-ECFB440FFAFB}"/>
              </a:ext>
            </a:extLst>
          </p:cNvPr>
          <p:cNvSpPr txBox="1"/>
          <p:nvPr userDrawn="1"/>
        </p:nvSpPr>
        <p:spPr>
          <a:xfrm>
            <a:off x="515938" y="6429350"/>
            <a:ext cx="6100010" cy="200055"/>
          </a:xfrm>
          <a:prstGeom prst="rect">
            <a:avLst/>
          </a:prstGeom>
          <a:noFill/>
        </p:spPr>
        <p:txBody>
          <a:bodyPr wrap="square" lIns="0">
            <a:spAutoFit/>
          </a:bodyPr>
          <a:lstStyle/>
          <a:p>
            <a:pPr>
              <a:defRPr/>
            </a:pPr>
            <a:r>
              <a:rPr lang="en-US" sz="700" kern="1200" baseline="0">
                <a:solidFill>
                  <a:schemeClr val="tx2"/>
                </a:solidFill>
                <a:latin typeface="+mn-lt"/>
                <a:ea typeface="+mn-ea"/>
                <a:cs typeface="+mn-cs"/>
              </a:rPr>
              <a:t>Snapdragon and Qualcomm branded products are products of Qualcomm Technologies, Inc. and/or its subsidiaries.</a:t>
            </a:r>
          </a:p>
        </p:txBody>
      </p:sp>
      <p:sp>
        <p:nvSpPr>
          <p:cNvPr id="3" name="Subtitle 2">
            <a:extLst>
              <a:ext uri="{FF2B5EF4-FFF2-40B4-BE49-F238E27FC236}">
                <a16:creationId xmlns:a16="http://schemas.microsoft.com/office/drawing/2014/main" id="{F842426D-E66A-D2BE-1299-FD72A3A8F393}"/>
              </a:ext>
            </a:extLst>
          </p:cNvPr>
          <p:cNvSpPr>
            <a:spLocks noGrp="1"/>
          </p:cNvSpPr>
          <p:nvPr>
            <p:ph type="subTitle" idx="1" hasCustomPrompt="1"/>
          </p:nvPr>
        </p:nvSpPr>
        <p:spPr>
          <a:xfrm>
            <a:off x="511175" y="4770932"/>
            <a:ext cx="8243081" cy="978227"/>
          </a:xfrm>
        </p:spPr>
        <p:txBody>
          <a:bodyPr>
            <a:normAutofit/>
          </a:bodyPr>
          <a:lstStyle>
            <a:lvl1pPr marL="0" indent="0" algn="l">
              <a:buNone/>
              <a:defRPr sz="2800">
                <a:solidFill>
                  <a:schemeClr val="tx2"/>
                </a:solidFill>
              </a:defRPr>
            </a:lvl1pPr>
            <a:lvl2pPr marL="7938" indent="0" algn="l">
              <a:buNone/>
              <a:tabLst/>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a:t>Speaker Name</a:t>
            </a:r>
          </a:p>
          <a:p>
            <a:pPr lvl="1"/>
            <a:r>
              <a:rPr lang="en-US" altLang="zh-TW"/>
              <a:t>Speaker</a:t>
            </a:r>
            <a:r>
              <a:rPr lang="zh-TW" altLang="en-US"/>
              <a:t> </a:t>
            </a:r>
            <a:r>
              <a:rPr lang="en-US" altLang="zh-TW"/>
              <a:t>title,</a:t>
            </a:r>
            <a:r>
              <a:rPr lang="zh-TW" altLang="en-US"/>
              <a:t> </a:t>
            </a:r>
            <a:r>
              <a:rPr lang="en-CA" altLang="zh-TW"/>
              <a:t>Employing entity</a:t>
            </a:r>
            <a:endParaRPr lang="en-CA"/>
          </a:p>
        </p:txBody>
      </p:sp>
    </p:spTree>
    <p:extLst>
      <p:ext uri="{BB962C8B-B14F-4D97-AF65-F5344CB8AC3E}">
        <p14:creationId xmlns:p14="http://schemas.microsoft.com/office/powerpoint/2010/main" val="3723268130"/>
      </p:ext>
    </p:extLst>
  </p:cSld>
  <p:clrMapOvr>
    <a:overrideClrMapping bg1="dk1" tx1="lt1" bg2="dk2" tx2="lt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Blue">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249F448-C20A-80D6-D45E-C2373D034ACD}"/>
              </a:ext>
            </a:extLst>
          </p:cNvPr>
          <p:cNvPicPr>
            <a:picLocks noChangeAspect="1"/>
          </p:cNvPicPr>
          <p:nvPr userDrawn="1"/>
        </p:nvPicPr>
        <p:blipFill>
          <a:blip r:embed="rId2"/>
          <a:srcRect/>
          <a:stretch/>
        </p:blipFill>
        <p:spPr>
          <a:xfrm>
            <a:off x="-1" y="0"/>
            <a:ext cx="12192001" cy="6858000"/>
          </a:xfrm>
          <a:prstGeom prst="rect">
            <a:avLst/>
          </a:prstGeom>
        </p:spPr>
      </p:pic>
      <p:pic>
        <p:nvPicPr>
          <p:cNvPr id="10" name="Picture 9">
            <a:extLst>
              <a:ext uri="{FF2B5EF4-FFF2-40B4-BE49-F238E27FC236}">
                <a16:creationId xmlns:a16="http://schemas.microsoft.com/office/drawing/2014/main" id="{A7ADB792-A1C9-0DAD-7A33-0FAD7E9EF74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86887" y="426923"/>
            <a:ext cx="2295525" cy="438062"/>
          </a:xfrm>
          <a:prstGeom prst="rect">
            <a:avLst/>
          </a:prstGeom>
        </p:spPr>
      </p:pic>
      <p:sp>
        <p:nvSpPr>
          <p:cNvPr id="11" name="Title 1">
            <a:extLst>
              <a:ext uri="{FF2B5EF4-FFF2-40B4-BE49-F238E27FC236}">
                <a16:creationId xmlns:a16="http://schemas.microsoft.com/office/drawing/2014/main" id="{A3649C9D-8FFA-6AD5-BAC1-782060D23DF4}"/>
              </a:ext>
            </a:extLst>
          </p:cNvPr>
          <p:cNvSpPr>
            <a:spLocks noGrp="1"/>
          </p:cNvSpPr>
          <p:nvPr>
            <p:ph type="ctrTitle" hasCustomPrompt="1"/>
          </p:nvPr>
        </p:nvSpPr>
        <p:spPr>
          <a:xfrm>
            <a:off x="511175" y="2291257"/>
            <a:ext cx="8243081" cy="2387600"/>
          </a:xfrm>
        </p:spPr>
        <p:txBody>
          <a:bodyPr anchor="b"/>
          <a:lstStyle>
            <a:lvl1pPr algn="l">
              <a:defRPr sz="4800" b="0" cap="all" baseline="0">
                <a:solidFill>
                  <a:schemeClr val="tx2"/>
                </a:solidFill>
              </a:defRPr>
            </a:lvl1pPr>
          </a:lstStyle>
          <a:p>
            <a:r>
              <a:rPr lang="en-US"/>
              <a:t>CLICK TO EDIT MASTER TITLE STYLE</a:t>
            </a:r>
          </a:p>
        </p:txBody>
      </p:sp>
      <p:sp>
        <p:nvSpPr>
          <p:cNvPr id="14" name="Text Placeholder 10">
            <a:extLst>
              <a:ext uri="{FF2B5EF4-FFF2-40B4-BE49-F238E27FC236}">
                <a16:creationId xmlns:a16="http://schemas.microsoft.com/office/drawing/2014/main" id="{0600EDEB-9FDB-D306-FD76-77231B7437A9}"/>
              </a:ext>
            </a:extLst>
          </p:cNvPr>
          <p:cNvSpPr>
            <a:spLocks noGrp="1"/>
          </p:cNvSpPr>
          <p:nvPr>
            <p:ph type="body" sz="quarter" idx="10" hasCustomPrompt="1"/>
          </p:nvPr>
        </p:nvSpPr>
        <p:spPr>
          <a:xfrm>
            <a:off x="515938" y="473587"/>
            <a:ext cx="8283575" cy="344734"/>
          </a:xfrm>
        </p:spPr>
        <p:txBody>
          <a:bodyPr anchor="ctr">
            <a:normAutofit/>
          </a:bodyPr>
          <a:lstStyle>
            <a:lvl1pPr marL="0" indent="0">
              <a:buNone/>
              <a:defRPr sz="1600">
                <a:solidFill>
                  <a:schemeClr val="tx2"/>
                </a:solidFill>
              </a:defRPr>
            </a:lvl1pPr>
          </a:lstStyle>
          <a:p>
            <a:pPr lvl="0"/>
            <a:r>
              <a:rPr lang="en-US"/>
              <a:t>Date of presentation</a:t>
            </a:r>
          </a:p>
        </p:txBody>
      </p:sp>
      <p:sp>
        <p:nvSpPr>
          <p:cNvPr id="5" name="TextBox 4">
            <a:extLst>
              <a:ext uri="{FF2B5EF4-FFF2-40B4-BE49-F238E27FC236}">
                <a16:creationId xmlns:a16="http://schemas.microsoft.com/office/drawing/2014/main" id="{5B71DD0C-C5FA-0747-1217-1081653BA86D}"/>
              </a:ext>
            </a:extLst>
          </p:cNvPr>
          <p:cNvSpPr txBox="1"/>
          <p:nvPr userDrawn="1"/>
        </p:nvSpPr>
        <p:spPr>
          <a:xfrm>
            <a:off x="6218530" y="6480000"/>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700">
                <a:solidFill>
                  <a:schemeClr val="tx2"/>
                </a:solidFill>
              </a:rPr>
              <a:t>Confidential – Qualcomm Technologies, Inc. and/or its affiliated companies – May Contain Trade Secrets</a:t>
            </a:r>
          </a:p>
        </p:txBody>
      </p:sp>
      <p:sp>
        <p:nvSpPr>
          <p:cNvPr id="2" name="TextBox 1">
            <a:extLst>
              <a:ext uri="{FF2B5EF4-FFF2-40B4-BE49-F238E27FC236}">
                <a16:creationId xmlns:a16="http://schemas.microsoft.com/office/drawing/2014/main" id="{E998F845-2DDE-E160-CA3D-571F47C5F14C}"/>
              </a:ext>
            </a:extLst>
          </p:cNvPr>
          <p:cNvSpPr txBox="1"/>
          <p:nvPr userDrawn="1"/>
        </p:nvSpPr>
        <p:spPr>
          <a:xfrm>
            <a:off x="515938" y="6429350"/>
            <a:ext cx="6100010" cy="200055"/>
          </a:xfrm>
          <a:prstGeom prst="rect">
            <a:avLst/>
          </a:prstGeom>
          <a:noFill/>
        </p:spPr>
        <p:txBody>
          <a:bodyPr wrap="square" lIns="0">
            <a:spAutoFit/>
          </a:bodyPr>
          <a:lstStyle/>
          <a:p>
            <a:pPr>
              <a:defRPr/>
            </a:pPr>
            <a:r>
              <a:rPr lang="en-US" sz="700" kern="1200" baseline="0">
                <a:solidFill>
                  <a:schemeClr val="tx2"/>
                </a:solidFill>
                <a:latin typeface="+mn-lt"/>
                <a:ea typeface="+mn-ea"/>
                <a:cs typeface="+mn-cs"/>
              </a:rPr>
              <a:t>Snapdragon and Qualcomm branded products are products of Qualcomm Technologies, Inc. and/or its subsidiaries.</a:t>
            </a:r>
          </a:p>
        </p:txBody>
      </p:sp>
      <p:sp>
        <p:nvSpPr>
          <p:cNvPr id="3" name="Subtitle 2">
            <a:extLst>
              <a:ext uri="{FF2B5EF4-FFF2-40B4-BE49-F238E27FC236}">
                <a16:creationId xmlns:a16="http://schemas.microsoft.com/office/drawing/2014/main" id="{B4847D09-1D7E-2581-ACFE-565302A87EB3}"/>
              </a:ext>
            </a:extLst>
          </p:cNvPr>
          <p:cNvSpPr>
            <a:spLocks noGrp="1"/>
          </p:cNvSpPr>
          <p:nvPr>
            <p:ph type="subTitle" idx="1" hasCustomPrompt="1"/>
          </p:nvPr>
        </p:nvSpPr>
        <p:spPr>
          <a:xfrm>
            <a:off x="511175" y="4770932"/>
            <a:ext cx="8243081" cy="978227"/>
          </a:xfrm>
        </p:spPr>
        <p:txBody>
          <a:bodyPr>
            <a:normAutofit/>
          </a:bodyPr>
          <a:lstStyle>
            <a:lvl1pPr marL="0" indent="0" algn="l">
              <a:buNone/>
              <a:defRPr sz="2800">
                <a:solidFill>
                  <a:schemeClr val="tx2"/>
                </a:solidFill>
              </a:defRPr>
            </a:lvl1pPr>
            <a:lvl2pPr marL="7938" indent="0" algn="l">
              <a:buNone/>
              <a:tabLst/>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a:t>Speaker Name</a:t>
            </a:r>
          </a:p>
          <a:p>
            <a:pPr lvl="1"/>
            <a:r>
              <a:rPr lang="en-US" altLang="zh-TW"/>
              <a:t>Speaker</a:t>
            </a:r>
            <a:r>
              <a:rPr lang="zh-TW" altLang="en-US"/>
              <a:t> </a:t>
            </a:r>
            <a:r>
              <a:rPr lang="en-US" altLang="zh-TW"/>
              <a:t>title,</a:t>
            </a:r>
            <a:r>
              <a:rPr lang="zh-TW" altLang="en-US"/>
              <a:t> </a:t>
            </a:r>
            <a:r>
              <a:rPr lang="en-CA" altLang="zh-TW"/>
              <a:t>Employing entity</a:t>
            </a:r>
            <a:endParaRPr lang="en-CA"/>
          </a:p>
        </p:txBody>
      </p:sp>
    </p:spTree>
    <p:extLst>
      <p:ext uri="{BB962C8B-B14F-4D97-AF65-F5344CB8AC3E}">
        <p14:creationId xmlns:p14="http://schemas.microsoft.com/office/powerpoint/2010/main" val="3157411968"/>
      </p:ext>
    </p:extLst>
  </p:cSld>
  <p:clrMapOvr>
    <a:overrideClrMapping bg1="dk1" tx1="lt1" bg2="dk2" tx2="lt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Purpl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2815FD-4BA4-8AE2-EFE2-3518A24D1E42}"/>
              </a:ext>
            </a:extLst>
          </p:cNvPr>
          <p:cNvPicPr>
            <a:picLocks noChangeAspect="1"/>
          </p:cNvPicPr>
          <p:nvPr userDrawn="1"/>
        </p:nvPicPr>
        <p:blipFill>
          <a:blip r:embed="rId2"/>
          <a:srcRect/>
          <a:stretch/>
        </p:blipFill>
        <p:spPr>
          <a:xfrm>
            <a:off x="-1" y="0"/>
            <a:ext cx="12191997" cy="6858000"/>
          </a:xfrm>
          <a:prstGeom prst="rect">
            <a:avLst/>
          </a:prstGeom>
        </p:spPr>
      </p:pic>
      <p:pic>
        <p:nvPicPr>
          <p:cNvPr id="13" name="Picture 12">
            <a:extLst>
              <a:ext uri="{FF2B5EF4-FFF2-40B4-BE49-F238E27FC236}">
                <a16:creationId xmlns:a16="http://schemas.microsoft.com/office/drawing/2014/main" id="{45B64DD4-1B4F-2FF1-6526-5E9C395025C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86887" y="426923"/>
            <a:ext cx="2295525" cy="438062"/>
          </a:xfrm>
          <a:prstGeom prst="rect">
            <a:avLst/>
          </a:prstGeom>
        </p:spPr>
      </p:pic>
      <p:sp>
        <p:nvSpPr>
          <p:cNvPr id="14" name="Title 1">
            <a:extLst>
              <a:ext uri="{FF2B5EF4-FFF2-40B4-BE49-F238E27FC236}">
                <a16:creationId xmlns:a16="http://schemas.microsoft.com/office/drawing/2014/main" id="{76FAFE59-DA04-77EF-6733-03DB24024206}"/>
              </a:ext>
            </a:extLst>
          </p:cNvPr>
          <p:cNvSpPr>
            <a:spLocks noGrp="1"/>
          </p:cNvSpPr>
          <p:nvPr>
            <p:ph type="ctrTitle" hasCustomPrompt="1"/>
          </p:nvPr>
        </p:nvSpPr>
        <p:spPr>
          <a:xfrm>
            <a:off x="511175" y="2291257"/>
            <a:ext cx="8243081" cy="2387600"/>
          </a:xfrm>
        </p:spPr>
        <p:txBody>
          <a:bodyPr anchor="b"/>
          <a:lstStyle>
            <a:lvl1pPr algn="l">
              <a:defRPr sz="4800" b="0" cap="all" baseline="0">
                <a:solidFill>
                  <a:schemeClr val="tx2"/>
                </a:solidFill>
              </a:defRPr>
            </a:lvl1pPr>
          </a:lstStyle>
          <a:p>
            <a:r>
              <a:rPr lang="en-US"/>
              <a:t>CLICK TO EDIT MASTER TITLE STYLE</a:t>
            </a:r>
          </a:p>
        </p:txBody>
      </p:sp>
      <p:sp>
        <p:nvSpPr>
          <p:cNvPr id="17" name="Text Placeholder 10">
            <a:extLst>
              <a:ext uri="{FF2B5EF4-FFF2-40B4-BE49-F238E27FC236}">
                <a16:creationId xmlns:a16="http://schemas.microsoft.com/office/drawing/2014/main" id="{053B7DB4-9E06-3008-AD33-A1832223781E}"/>
              </a:ext>
            </a:extLst>
          </p:cNvPr>
          <p:cNvSpPr>
            <a:spLocks noGrp="1"/>
          </p:cNvSpPr>
          <p:nvPr>
            <p:ph type="body" sz="quarter" idx="10" hasCustomPrompt="1"/>
          </p:nvPr>
        </p:nvSpPr>
        <p:spPr>
          <a:xfrm>
            <a:off x="515938" y="473587"/>
            <a:ext cx="8283575" cy="344734"/>
          </a:xfrm>
        </p:spPr>
        <p:txBody>
          <a:bodyPr anchor="ctr">
            <a:normAutofit/>
          </a:bodyPr>
          <a:lstStyle>
            <a:lvl1pPr marL="0" indent="0">
              <a:buNone/>
              <a:defRPr sz="1600">
                <a:solidFill>
                  <a:schemeClr val="tx2"/>
                </a:solidFill>
              </a:defRPr>
            </a:lvl1pPr>
          </a:lstStyle>
          <a:p>
            <a:pPr lvl="0"/>
            <a:r>
              <a:rPr lang="en-US"/>
              <a:t>Date of presentation</a:t>
            </a:r>
          </a:p>
        </p:txBody>
      </p:sp>
      <p:sp>
        <p:nvSpPr>
          <p:cNvPr id="7" name="TextBox 6">
            <a:extLst>
              <a:ext uri="{FF2B5EF4-FFF2-40B4-BE49-F238E27FC236}">
                <a16:creationId xmlns:a16="http://schemas.microsoft.com/office/drawing/2014/main" id="{00DC44E6-0E42-DE8D-3663-95A6F0B06B51}"/>
              </a:ext>
            </a:extLst>
          </p:cNvPr>
          <p:cNvSpPr txBox="1"/>
          <p:nvPr userDrawn="1"/>
        </p:nvSpPr>
        <p:spPr>
          <a:xfrm>
            <a:off x="6218530" y="6480000"/>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700">
                <a:solidFill>
                  <a:schemeClr val="tx2"/>
                </a:solidFill>
              </a:rPr>
              <a:t>Confidential – Qualcomm Technologies, Inc. and/or its affiliated companies – May Contain Trade Secrets</a:t>
            </a:r>
          </a:p>
        </p:txBody>
      </p:sp>
      <p:sp>
        <p:nvSpPr>
          <p:cNvPr id="2" name="TextBox 1">
            <a:extLst>
              <a:ext uri="{FF2B5EF4-FFF2-40B4-BE49-F238E27FC236}">
                <a16:creationId xmlns:a16="http://schemas.microsoft.com/office/drawing/2014/main" id="{21F8D63B-31EB-65E4-5A65-E4F9922D9BF9}"/>
              </a:ext>
            </a:extLst>
          </p:cNvPr>
          <p:cNvSpPr txBox="1"/>
          <p:nvPr userDrawn="1"/>
        </p:nvSpPr>
        <p:spPr>
          <a:xfrm>
            <a:off x="515938" y="6429350"/>
            <a:ext cx="6100010" cy="200055"/>
          </a:xfrm>
          <a:prstGeom prst="rect">
            <a:avLst/>
          </a:prstGeom>
          <a:noFill/>
        </p:spPr>
        <p:txBody>
          <a:bodyPr wrap="square" lIns="0">
            <a:spAutoFit/>
          </a:bodyPr>
          <a:lstStyle/>
          <a:p>
            <a:pPr>
              <a:defRPr/>
            </a:pPr>
            <a:r>
              <a:rPr lang="en-US" sz="700" kern="1200" baseline="0">
                <a:solidFill>
                  <a:schemeClr val="tx2"/>
                </a:solidFill>
                <a:latin typeface="+mn-lt"/>
                <a:ea typeface="+mn-ea"/>
                <a:cs typeface="+mn-cs"/>
              </a:rPr>
              <a:t>Snapdragon and Qualcomm branded products are products of Qualcomm Technologies, Inc. and/or its subsidiaries.</a:t>
            </a:r>
          </a:p>
        </p:txBody>
      </p:sp>
      <p:sp>
        <p:nvSpPr>
          <p:cNvPr id="3" name="Subtitle 2">
            <a:extLst>
              <a:ext uri="{FF2B5EF4-FFF2-40B4-BE49-F238E27FC236}">
                <a16:creationId xmlns:a16="http://schemas.microsoft.com/office/drawing/2014/main" id="{2385EC0D-7C3D-0C6C-4EE6-1251EEA894C7}"/>
              </a:ext>
            </a:extLst>
          </p:cNvPr>
          <p:cNvSpPr>
            <a:spLocks noGrp="1"/>
          </p:cNvSpPr>
          <p:nvPr>
            <p:ph type="subTitle" idx="1" hasCustomPrompt="1"/>
          </p:nvPr>
        </p:nvSpPr>
        <p:spPr>
          <a:xfrm>
            <a:off x="511175" y="4770932"/>
            <a:ext cx="8243081" cy="978227"/>
          </a:xfrm>
        </p:spPr>
        <p:txBody>
          <a:bodyPr>
            <a:normAutofit/>
          </a:bodyPr>
          <a:lstStyle>
            <a:lvl1pPr marL="0" indent="0" algn="l">
              <a:buNone/>
              <a:defRPr sz="2800">
                <a:solidFill>
                  <a:schemeClr val="tx2"/>
                </a:solidFill>
              </a:defRPr>
            </a:lvl1pPr>
            <a:lvl2pPr marL="7938" indent="0" algn="l">
              <a:buNone/>
              <a:tabLst/>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a:t>Speaker Name</a:t>
            </a:r>
          </a:p>
          <a:p>
            <a:pPr lvl="1"/>
            <a:r>
              <a:rPr lang="en-US" altLang="zh-TW"/>
              <a:t>Speaker</a:t>
            </a:r>
            <a:r>
              <a:rPr lang="zh-TW" altLang="en-US"/>
              <a:t> </a:t>
            </a:r>
            <a:r>
              <a:rPr lang="en-US" altLang="zh-TW"/>
              <a:t>title,</a:t>
            </a:r>
            <a:r>
              <a:rPr lang="zh-TW" altLang="en-US"/>
              <a:t> </a:t>
            </a:r>
            <a:r>
              <a:rPr lang="en-CA" altLang="zh-TW"/>
              <a:t>Employing entity</a:t>
            </a:r>
            <a:endParaRPr lang="en-CA"/>
          </a:p>
        </p:txBody>
      </p:sp>
    </p:spTree>
    <p:extLst>
      <p:ext uri="{BB962C8B-B14F-4D97-AF65-F5344CB8AC3E}">
        <p14:creationId xmlns:p14="http://schemas.microsoft.com/office/powerpoint/2010/main" val="2915709744"/>
      </p:ext>
    </p:extLst>
  </p:cSld>
  <p:clrMapOvr>
    <a:overrideClrMapping bg1="dk1" tx1="lt1" bg2="dk2" tx2="lt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Agenda">
    <p:bg>
      <p:bgPr>
        <a:gradFill>
          <a:gsLst>
            <a:gs pos="80000">
              <a:schemeClr val="accent2"/>
            </a:gs>
            <a:gs pos="10000">
              <a:srgbClr val="E11224"/>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51C43-B9E2-3742-B45A-D1651035572E}"/>
              </a:ext>
            </a:extLst>
          </p:cNvPr>
          <p:cNvSpPr>
            <a:spLocks noGrp="1"/>
          </p:cNvSpPr>
          <p:nvPr>
            <p:ph type="title" hasCustomPrompt="1"/>
          </p:nvPr>
        </p:nvSpPr>
        <p:spPr>
          <a:xfrm>
            <a:off x="515380" y="3046945"/>
            <a:ext cx="2932013" cy="615950"/>
          </a:xfrm>
        </p:spPr>
        <p:txBody>
          <a:bodyPr/>
          <a:lstStyle>
            <a:lvl1pPr>
              <a:defRPr sz="4800" b="0" cap="all" baseline="0">
                <a:solidFill>
                  <a:schemeClr val="tx2"/>
                </a:solidFill>
              </a:defRPr>
            </a:lvl1pPr>
          </a:lstStyle>
          <a:p>
            <a:r>
              <a:rPr lang="en-US"/>
              <a:t>Agenda</a:t>
            </a:r>
          </a:p>
        </p:txBody>
      </p:sp>
      <p:sp>
        <p:nvSpPr>
          <p:cNvPr id="3" name="Text Placeholder 6">
            <a:extLst>
              <a:ext uri="{FF2B5EF4-FFF2-40B4-BE49-F238E27FC236}">
                <a16:creationId xmlns:a16="http://schemas.microsoft.com/office/drawing/2014/main" id="{FEC8199B-BC54-CC01-0F8B-45BF14C628C7}"/>
              </a:ext>
            </a:extLst>
          </p:cNvPr>
          <p:cNvSpPr>
            <a:spLocks noGrp="1"/>
          </p:cNvSpPr>
          <p:nvPr>
            <p:ph type="body" sz="quarter" idx="13" hasCustomPrompt="1"/>
          </p:nvPr>
        </p:nvSpPr>
        <p:spPr>
          <a:xfrm>
            <a:off x="5307013" y="750380"/>
            <a:ext cx="6384925" cy="5223700"/>
          </a:xfrm>
        </p:spPr>
        <p:txBody>
          <a:bodyPr anchor="ctr">
            <a:normAutofit/>
          </a:bodyPr>
          <a:lstStyle>
            <a:lvl1pPr marL="0" indent="0">
              <a:lnSpc>
                <a:spcPct val="100000"/>
              </a:lnSpc>
              <a:spcAft>
                <a:spcPts val="1000"/>
              </a:spcAft>
              <a:buNone/>
              <a:defRPr sz="2800">
                <a:solidFill>
                  <a:schemeClr val="tx2"/>
                </a:solidFill>
              </a:defRPr>
            </a:lvl1pPr>
          </a:lstStyle>
          <a:p>
            <a:pPr lvl="0"/>
            <a:r>
              <a:rPr lang="en-US"/>
              <a:t>First section</a:t>
            </a:r>
          </a:p>
          <a:p>
            <a:pPr lvl="0"/>
            <a:r>
              <a:rPr lang="en-US"/>
              <a:t>Second section</a:t>
            </a:r>
            <a:endParaRPr lang="en-CA"/>
          </a:p>
          <a:p>
            <a:pPr lvl="0"/>
            <a:r>
              <a:rPr lang="en-US"/>
              <a:t>Third section</a:t>
            </a:r>
          </a:p>
          <a:p>
            <a:pPr lvl="0"/>
            <a:r>
              <a:rPr lang="en-US"/>
              <a:t>Fourth section</a:t>
            </a:r>
          </a:p>
          <a:p>
            <a:pPr lvl="0"/>
            <a:r>
              <a:rPr lang="en-US"/>
              <a:t>Fifth section</a:t>
            </a:r>
          </a:p>
          <a:p>
            <a:pPr lvl="0"/>
            <a:r>
              <a:rPr lang="en-US"/>
              <a:t>Sixth section</a:t>
            </a:r>
            <a:endParaRPr lang="en-CA"/>
          </a:p>
        </p:txBody>
      </p:sp>
      <p:sp>
        <p:nvSpPr>
          <p:cNvPr id="4" name="Footer Placeholder 1">
            <a:extLst>
              <a:ext uri="{FF2B5EF4-FFF2-40B4-BE49-F238E27FC236}">
                <a16:creationId xmlns:a16="http://schemas.microsoft.com/office/drawing/2014/main" id="{BFC0E93E-6595-1C97-66BF-86A407C7060D}"/>
              </a:ext>
            </a:extLst>
          </p:cNvPr>
          <p:cNvSpPr>
            <a:spLocks noGrp="1"/>
          </p:cNvSpPr>
          <p:nvPr>
            <p:ph type="ftr" sz="quarter" idx="10"/>
          </p:nvPr>
        </p:nvSpPr>
        <p:spPr>
          <a:xfrm>
            <a:off x="508001" y="6381750"/>
            <a:ext cx="6510637" cy="287610"/>
          </a:xfrm>
        </p:spPr>
        <p:txBody>
          <a:bodyPr/>
          <a:lstStyle>
            <a:lvl1pPr>
              <a:defRPr>
                <a:solidFill>
                  <a:schemeClr val="tx2"/>
                </a:solidFill>
              </a:defRPr>
            </a:lvl1pPr>
          </a:lstStyle>
          <a:p>
            <a:endParaRPr lang="en-US"/>
          </a:p>
        </p:txBody>
      </p:sp>
      <p:sp>
        <p:nvSpPr>
          <p:cNvPr id="5" name="Slide Number Placeholder 5">
            <a:extLst>
              <a:ext uri="{FF2B5EF4-FFF2-40B4-BE49-F238E27FC236}">
                <a16:creationId xmlns:a16="http://schemas.microsoft.com/office/drawing/2014/main" id="{8EF3B01E-FC76-DF3B-A5DC-5266D77FA4FA}"/>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tx2"/>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
        <p:nvSpPr>
          <p:cNvPr id="8" name="TextBox 7">
            <a:extLst>
              <a:ext uri="{FF2B5EF4-FFF2-40B4-BE49-F238E27FC236}">
                <a16:creationId xmlns:a16="http://schemas.microsoft.com/office/drawing/2014/main" id="{C1DC26D4-B0F4-EC26-989C-FD8DFFE7E80C}"/>
              </a:ext>
            </a:extLst>
          </p:cNvPr>
          <p:cNvSpPr txBox="1"/>
          <p:nvPr userDrawn="1"/>
        </p:nvSpPr>
        <p:spPr>
          <a:xfrm>
            <a:off x="6218530" y="6480000"/>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700">
                <a:solidFill>
                  <a:schemeClr val="tx2"/>
                </a:solidFill>
              </a:rPr>
              <a:t>Confidential – Qualcomm Technologies, Inc. and/or its affiliated companies – May Contain Trade Secrets</a:t>
            </a:r>
          </a:p>
        </p:txBody>
      </p:sp>
    </p:spTree>
    <p:extLst>
      <p:ext uri="{BB962C8B-B14F-4D97-AF65-F5344CB8AC3E}">
        <p14:creationId xmlns:p14="http://schemas.microsoft.com/office/powerpoint/2010/main" val="1503252594"/>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Photo_Black">
    <p:spTree>
      <p:nvGrpSpPr>
        <p:cNvPr id="1" name=""/>
        <p:cNvGrpSpPr/>
        <p:nvPr/>
      </p:nvGrpSpPr>
      <p:grpSpPr>
        <a:xfrm>
          <a:off x="0" y="0"/>
          <a:ext cx="0" cy="0"/>
          <a:chOff x="0" y="0"/>
          <a:chExt cx="0" cy="0"/>
        </a:xfrm>
      </p:grpSpPr>
      <p:sp>
        <p:nvSpPr>
          <p:cNvPr id="38" name="Freeform 5">
            <a:extLst>
              <a:ext uri="{FF2B5EF4-FFF2-40B4-BE49-F238E27FC236}">
                <a16:creationId xmlns:a16="http://schemas.microsoft.com/office/drawing/2014/main" id="{B84DB87B-4411-D45F-596A-3F51AD07A0C2}"/>
              </a:ext>
            </a:extLst>
          </p:cNvPr>
          <p:cNvSpPr>
            <a:spLocks noChangeAspect="1" noEditPoints="1"/>
          </p:cNvSpPr>
          <p:nvPr userDrawn="1"/>
        </p:nvSpPr>
        <p:spPr bwMode="black">
          <a:xfrm>
            <a:off x="515937" y="460180"/>
            <a:ext cx="1817861" cy="333196"/>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3" name="Title 2">
            <a:extLst>
              <a:ext uri="{FF2B5EF4-FFF2-40B4-BE49-F238E27FC236}">
                <a16:creationId xmlns:a16="http://schemas.microsoft.com/office/drawing/2014/main" id="{8B76B047-B3CB-334D-D7F4-B842FB3D8A89}"/>
              </a:ext>
            </a:extLst>
          </p:cNvPr>
          <p:cNvSpPr>
            <a:spLocks noGrp="1"/>
          </p:cNvSpPr>
          <p:nvPr>
            <p:ph type="title" hasCustomPrompt="1"/>
          </p:nvPr>
        </p:nvSpPr>
        <p:spPr bwMode="gray">
          <a:xfrm>
            <a:off x="515939" y="1628775"/>
            <a:ext cx="4787900" cy="2160588"/>
          </a:xfrm>
        </p:spPr>
        <p:txBody>
          <a:bodyPr wrap="square" anchor="b">
            <a:noAutofit/>
          </a:bodyPr>
          <a:lstStyle>
            <a:lvl1pPr marL="0" algn="l" defTabSz="914400" rtl="0" eaLnBrk="1" latinLnBrk="0" hangingPunct="1">
              <a:lnSpc>
                <a:spcPct val="80000"/>
              </a:lnSpc>
              <a:defRPr lang="en-US" sz="4800" kern="1200" spc="0" dirty="0">
                <a:solidFill>
                  <a:schemeClr val="tx1"/>
                </a:solidFill>
                <a:latin typeface="Aptos" panose="020B0004020202020204" pitchFamily="34" charset="0"/>
                <a:ea typeface="Alfabet" pitchFamily="2" charset="0"/>
                <a:cs typeface="Microsoft Sans Serif" panose="020B0604020202020204" pitchFamily="34" charset="0"/>
              </a:defRPr>
            </a:lvl1pPr>
          </a:lstStyle>
          <a:p>
            <a:r>
              <a:rPr lang="en-US" sz="4800" spc="-110">
                <a:solidFill>
                  <a:srgbClr val="FFFFFE"/>
                </a:solidFill>
                <a:ea typeface="Alfabet" pitchFamily="2" charset="0"/>
                <a:cs typeface="Microsoft Sans Serif" panose="020B0604020202020204" pitchFamily="34" charset="0"/>
              </a:rPr>
              <a:t>Presentation </a:t>
            </a:r>
            <a:br>
              <a:rPr lang="en-US" sz="4800" spc="-110">
                <a:solidFill>
                  <a:srgbClr val="FFFFFE"/>
                </a:solidFill>
                <a:ea typeface="Alfabet" pitchFamily="2" charset="0"/>
                <a:cs typeface="Microsoft Sans Serif" panose="020B0604020202020204" pitchFamily="34" charset="0"/>
              </a:rPr>
            </a:br>
            <a:r>
              <a:rPr lang="en-US" sz="4800" spc="-110">
                <a:solidFill>
                  <a:srgbClr val="FFFFFE"/>
                </a:solidFill>
                <a:ea typeface="Alfabet" pitchFamily="2" charset="0"/>
                <a:cs typeface="Microsoft Sans Serif" panose="020B0604020202020204" pitchFamily="34" charset="0"/>
              </a:rPr>
              <a:t>title goes here</a:t>
            </a:r>
            <a:br>
              <a:rPr lang="en-US" sz="4800" spc="-110">
                <a:solidFill>
                  <a:srgbClr val="FFFFFE"/>
                </a:solidFill>
                <a:ea typeface="Alfabet" pitchFamily="2" charset="0"/>
                <a:cs typeface="Microsoft Sans Serif" panose="020B0604020202020204" pitchFamily="34" charset="0"/>
              </a:rPr>
            </a:br>
            <a:r>
              <a:rPr lang="en-US" sz="4800" spc="-110">
                <a:solidFill>
                  <a:srgbClr val="FFFFFE"/>
                </a:solidFill>
                <a:ea typeface="Alfabet" pitchFamily="2" charset="0"/>
                <a:cs typeface="Microsoft Sans Serif" panose="020B0604020202020204" pitchFamily="34" charset="0"/>
              </a:rPr>
              <a:t>4 lines</a:t>
            </a:r>
            <a:br>
              <a:rPr lang="en-US" sz="4800" spc="-110">
                <a:solidFill>
                  <a:srgbClr val="FFFFFE"/>
                </a:solidFill>
                <a:ea typeface="Alfabet" pitchFamily="2" charset="0"/>
                <a:cs typeface="Microsoft Sans Serif" panose="020B0604020202020204" pitchFamily="34" charset="0"/>
              </a:rPr>
            </a:br>
            <a:r>
              <a:rPr lang="en-US" sz="4800" spc="-110">
                <a:solidFill>
                  <a:srgbClr val="FFFFFE"/>
                </a:solidFill>
                <a:ea typeface="Alfabet" pitchFamily="2" charset="0"/>
                <a:cs typeface="Microsoft Sans Serif" panose="020B0604020202020204" pitchFamily="34" charset="0"/>
              </a:rPr>
              <a:t>maximum</a:t>
            </a:r>
            <a:endParaRPr lang="en-US"/>
          </a:p>
        </p:txBody>
      </p:sp>
      <p:sp>
        <p:nvSpPr>
          <p:cNvPr id="40" name="Text Placeholder 7">
            <a:extLst>
              <a:ext uri="{FF2B5EF4-FFF2-40B4-BE49-F238E27FC236}">
                <a16:creationId xmlns:a16="http://schemas.microsoft.com/office/drawing/2014/main" id="{173B11F6-8E4D-8BF2-1D11-5EC207F243EE}"/>
              </a:ext>
            </a:extLst>
          </p:cNvPr>
          <p:cNvSpPr>
            <a:spLocks noGrp="1"/>
          </p:cNvSpPr>
          <p:nvPr>
            <p:ph type="body" sz="quarter" idx="10" hasCustomPrompt="1"/>
          </p:nvPr>
        </p:nvSpPr>
        <p:spPr bwMode="gray">
          <a:xfrm>
            <a:off x="515937" y="4080516"/>
            <a:ext cx="4787901" cy="450485"/>
          </a:xfrm>
          <a:prstGeom prst="rect">
            <a:avLst/>
          </a:prstGeom>
        </p:spPr>
        <p:txBody>
          <a:bodyPr>
            <a:noAutofit/>
          </a:bodyPr>
          <a:lstStyle>
            <a:lvl1pPr marL="457200" indent="-457200" algn="l" defTabSz="914400" rtl="0" eaLnBrk="1" latinLnBrk="0" hangingPunct="1">
              <a:lnSpc>
                <a:spcPct val="96000"/>
              </a:lnSpc>
              <a:spcBef>
                <a:spcPts val="0"/>
              </a:spcBef>
              <a:spcAft>
                <a:spcPts val="600"/>
              </a:spcAft>
              <a:buFontTx/>
              <a:buNone/>
              <a:defRPr lang="en-US" sz="2800" kern="1200" spc="-50" baseline="0" dirty="0">
                <a:solidFill>
                  <a:schemeClr val="tx1"/>
                </a:solidFill>
                <a:latin typeface="+mj-lt"/>
                <a:ea typeface="Alfabet" pitchFamily="2" charset="0"/>
                <a:cs typeface="Microsoft Sans Serif" panose="020B0604020202020204" pitchFamily="34" charset="0"/>
              </a:defRPr>
            </a:lvl1pPr>
            <a:lvl2pPr marL="0" indent="0" algn="l" defTabSz="914400" rtl="0" eaLnBrk="1" latinLnBrk="0" hangingPunct="1">
              <a:lnSpc>
                <a:spcPct val="96000"/>
              </a:lnSpc>
              <a:spcBef>
                <a:spcPts val="0"/>
              </a:spcBef>
              <a:buFont typeface="Microsoft Sans Serif" panose="020B0604020202020204" pitchFamily="34" charset="0"/>
              <a:buNone/>
              <a:defRPr lang="en-US" sz="2000" kern="1200" dirty="0">
                <a:solidFill>
                  <a:schemeClr val="tx1"/>
                </a:solidFill>
                <a:latin typeface="Aptos" panose="020B0004020202020204" pitchFamily="34" charset="0"/>
                <a:ea typeface="Alfabet" pitchFamily="2" charset="0"/>
                <a:cs typeface="Microsoft Sans Serif" panose="020B0604020202020204" pitchFamily="34" charset="0"/>
              </a:defRPr>
            </a:lvl2pPr>
            <a:lvl3pPr marL="0" indent="0">
              <a:lnSpc>
                <a:spcPct val="98000"/>
              </a:lnSpc>
              <a:spcBef>
                <a:spcPts val="0"/>
              </a:spcBef>
              <a:buFont typeface="Microsoft Sans Serif" panose="020B0604020202020204" pitchFamily="34" charset="0"/>
              <a:buChar char="​"/>
              <a:defRPr sz="1800">
                <a:solidFill>
                  <a:schemeClr val="bg1"/>
                </a:solidFill>
              </a:defRPr>
            </a:lvl3pPr>
            <a:lvl4pPr marL="0" indent="0">
              <a:lnSpc>
                <a:spcPct val="98000"/>
              </a:lnSpc>
              <a:spcBef>
                <a:spcPts val="0"/>
              </a:spcBef>
              <a:buFont typeface="Microsoft Sans Serif" panose="020B0604020202020204" pitchFamily="34" charset="0"/>
              <a:buChar char="​"/>
              <a:defRPr sz="1800" baseline="0">
                <a:solidFill>
                  <a:schemeClr val="bg1"/>
                </a:solidFill>
              </a:defRPr>
            </a:lvl4pPr>
            <a:lvl5pPr>
              <a:lnSpc>
                <a:spcPct val="98000"/>
              </a:lnSpc>
              <a:spcBef>
                <a:spcPts val="0"/>
              </a:spcBef>
              <a:defRPr sz="1800">
                <a:solidFill>
                  <a:schemeClr val="bg1"/>
                </a:solidFill>
              </a:defRPr>
            </a:lvl5pPr>
            <a:lvl6pPr>
              <a:lnSpc>
                <a:spcPct val="98000"/>
              </a:lnSpc>
              <a:spcBef>
                <a:spcPts val="0"/>
              </a:spcBef>
              <a:defRPr sz="1800">
                <a:solidFill>
                  <a:schemeClr val="bg1"/>
                </a:solidFill>
              </a:defRPr>
            </a:lvl6pPr>
            <a:lvl7pPr>
              <a:lnSpc>
                <a:spcPct val="98000"/>
              </a:lnSpc>
              <a:spcBef>
                <a:spcPts val="0"/>
              </a:spcBef>
              <a:defRPr sz="1800" baseline="0">
                <a:solidFill>
                  <a:schemeClr val="bg1"/>
                </a:solidFill>
              </a:defRPr>
            </a:lvl7pPr>
            <a:lvl8pPr>
              <a:lnSpc>
                <a:spcPct val="98000"/>
              </a:lnSpc>
              <a:spcBef>
                <a:spcPts val="0"/>
              </a:spcBef>
              <a:defRPr sz="1800" baseline="0">
                <a:solidFill>
                  <a:schemeClr val="bg1"/>
                </a:solidFill>
              </a:defRPr>
            </a:lvl8pPr>
            <a:lvl9pPr>
              <a:lnSpc>
                <a:spcPct val="98000"/>
              </a:lnSpc>
              <a:spcBef>
                <a:spcPts val="0"/>
              </a:spcBef>
              <a:defRPr sz="1800" baseline="0">
                <a:solidFill>
                  <a:schemeClr val="bg1"/>
                </a:solidFill>
              </a:defRPr>
            </a:lvl9pPr>
          </a:lstStyle>
          <a:p>
            <a:pPr marL="0" lvl="0" indent="0" algn="l" defTabSz="914400" rtl="0" eaLnBrk="1" latinLnBrk="0" hangingPunct="1">
              <a:lnSpc>
                <a:spcPct val="96000"/>
              </a:lnSpc>
              <a:spcBef>
                <a:spcPts val="0"/>
              </a:spcBef>
              <a:spcAft>
                <a:spcPts val="600"/>
              </a:spcAft>
              <a:buClrTx/>
              <a:buFont typeface="Microsoft Sans Serif" panose="020B0604020202020204" pitchFamily="34" charset="0"/>
              <a:buChar char="​"/>
            </a:pPr>
            <a:r>
              <a:rPr lang="en-US"/>
              <a:t>Speaker name</a:t>
            </a:r>
          </a:p>
        </p:txBody>
      </p:sp>
      <p:sp>
        <p:nvSpPr>
          <p:cNvPr id="5" name="Picture Placeholder 4">
            <a:extLst>
              <a:ext uri="{FF2B5EF4-FFF2-40B4-BE49-F238E27FC236}">
                <a16:creationId xmlns:a16="http://schemas.microsoft.com/office/drawing/2014/main" id="{EC64425E-E669-2320-C453-2FA7B3C91BA2}"/>
              </a:ext>
            </a:extLst>
          </p:cNvPr>
          <p:cNvSpPr>
            <a:spLocks noGrp="1" noChangeAspect="1"/>
          </p:cNvSpPr>
          <p:nvPr>
            <p:ph type="pic" sz="quarter" idx="12" hasCustomPrompt="1"/>
          </p:nvPr>
        </p:nvSpPr>
        <p:spPr>
          <a:xfrm>
            <a:off x="6448428" y="0"/>
            <a:ext cx="5743572" cy="6858000"/>
          </a:xfrm>
          <a:custGeom>
            <a:avLst/>
            <a:gdLst>
              <a:gd name="connsiteX0" fmla="*/ 1678722 w 5743572"/>
              <a:gd name="connsiteY0" fmla="*/ 0 h 6858000"/>
              <a:gd name="connsiteX1" fmla="*/ 5743572 w 5743572"/>
              <a:gd name="connsiteY1" fmla="*/ 0 h 6858000"/>
              <a:gd name="connsiteX2" fmla="*/ 5743572 w 5743572"/>
              <a:gd name="connsiteY2" fmla="*/ 6858000 h 6858000"/>
              <a:gd name="connsiteX3" fmla="*/ 1672152 w 5743572"/>
              <a:gd name="connsiteY3" fmla="*/ 6858000 h 6858000"/>
              <a:gd name="connsiteX4" fmla="*/ 1582239 w 5743572"/>
              <a:gd name="connsiteY4" fmla="*/ 6787328 h 6858000"/>
              <a:gd name="connsiteX5" fmla="*/ 0 w 5743572"/>
              <a:gd name="connsiteY5" fmla="*/ 3431582 h 6858000"/>
              <a:gd name="connsiteX6" fmla="*/ 1582239 w 5743572"/>
              <a:gd name="connsiteY6" fmla="*/ 758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3572" h="6858000">
                <a:moveTo>
                  <a:pt x="1678722" y="0"/>
                </a:moveTo>
                <a:lnTo>
                  <a:pt x="5743572" y="0"/>
                </a:lnTo>
                <a:lnTo>
                  <a:pt x="5743572" y="6858000"/>
                </a:lnTo>
                <a:lnTo>
                  <a:pt x="1672152" y="6858000"/>
                </a:lnTo>
                <a:lnTo>
                  <a:pt x="1582239" y="6787328"/>
                </a:lnTo>
                <a:cubicBezTo>
                  <a:pt x="615926" y="5989694"/>
                  <a:pt x="0" y="4782581"/>
                  <a:pt x="0" y="3431582"/>
                </a:cubicBezTo>
                <a:cubicBezTo>
                  <a:pt x="0" y="2080583"/>
                  <a:pt x="615926" y="873471"/>
                  <a:pt x="1582239" y="75837"/>
                </a:cubicBezTo>
                <a:close/>
              </a:path>
            </a:pathLst>
          </a:custGeom>
          <a:noFill/>
        </p:spPr>
        <p:txBody>
          <a:bodyPr wrap="square" lIns="360000" rIns="0" bIns="1440000" anchor="ctr">
            <a:noAutofit/>
          </a:bodyPr>
          <a:lstStyle>
            <a:lvl1pPr marL="0" indent="0" algn="l" defTabSz="914400" rtl="0" eaLnBrk="1" latinLnBrk="0" hangingPunct="1">
              <a:lnSpc>
                <a:spcPct val="95000"/>
              </a:lnSpc>
              <a:spcBef>
                <a:spcPts val="900"/>
              </a:spcBef>
              <a:spcAft>
                <a:spcPts val="300"/>
              </a:spcAft>
              <a:buClrTx/>
              <a:buFont typeface="Arial" panose="020B0604020202020204" pitchFamily="34" charset="0"/>
              <a:buNone/>
              <a:defRPr lang="en-US" sz="2800" kern="1200" baseline="0" dirty="0">
                <a:solidFill>
                  <a:schemeClr val="tx2"/>
                </a:solidFill>
                <a:latin typeface="+mj-lt"/>
                <a:ea typeface="+mn-ea"/>
                <a:cs typeface="+mn-cs"/>
              </a:defRPr>
            </a:lvl1pPr>
          </a:lstStyle>
          <a:p>
            <a:r>
              <a:rPr lang="en-US"/>
              <a:t>Click the icon to insert photo</a:t>
            </a:r>
          </a:p>
        </p:txBody>
      </p:sp>
      <p:grpSp>
        <p:nvGrpSpPr>
          <p:cNvPr id="7" name="Group 6">
            <a:extLst>
              <a:ext uri="{FF2B5EF4-FFF2-40B4-BE49-F238E27FC236}">
                <a16:creationId xmlns:a16="http://schemas.microsoft.com/office/drawing/2014/main" id="{E37B91EA-919A-7638-0BA3-B129FE4D943F}"/>
              </a:ext>
            </a:extLst>
          </p:cNvPr>
          <p:cNvGrpSpPr/>
          <p:nvPr userDrawn="1"/>
        </p:nvGrpSpPr>
        <p:grpSpPr>
          <a:xfrm>
            <a:off x="12290489" y="-1"/>
            <a:ext cx="2910882" cy="6858001"/>
            <a:chOff x="12290489" y="-1"/>
            <a:chExt cx="2910882" cy="6858001"/>
          </a:xfrm>
        </p:grpSpPr>
        <p:sp>
          <p:nvSpPr>
            <p:cNvPr id="8" name="Rectangle 7">
              <a:extLst>
                <a:ext uri="{FF2B5EF4-FFF2-40B4-BE49-F238E27FC236}">
                  <a16:creationId xmlns:a16="http://schemas.microsoft.com/office/drawing/2014/main" id="{2EDA7097-6BD6-5F3A-BE43-2276781396DA}"/>
                </a:ext>
              </a:extLst>
            </p:cNvPr>
            <p:cNvSpPr/>
            <p:nvPr userDrawn="1"/>
          </p:nvSpPr>
          <p:spPr>
            <a:xfrm>
              <a:off x="12290489" y="-1"/>
              <a:ext cx="273515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latin typeface="Aptos" panose="020B0004020202020204" pitchFamily="34" charset="0"/>
                <a:cs typeface="Aparajita" panose="02020603050405020304" pitchFamily="18" charset="0"/>
              </a:endParaRPr>
            </a:p>
          </p:txBody>
        </p:sp>
        <p:sp>
          <p:nvSpPr>
            <p:cNvPr id="9" name="TextBox 8">
              <a:extLst>
                <a:ext uri="{FF2B5EF4-FFF2-40B4-BE49-F238E27FC236}">
                  <a16:creationId xmlns:a16="http://schemas.microsoft.com/office/drawing/2014/main" id="{B2C20B70-21BA-6DCA-5971-AD83BA107546}"/>
                </a:ext>
              </a:extLst>
            </p:cNvPr>
            <p:cNvSpPr txBox="1"/>
            <p:nvPr userDrawn="1"/>
          </p:nvSpPr>
          <p:spPr>
            <a:xfrm>
              <a:off x="12449814" y="173148"/>
              <a:ext cx="1534074" cy="169277"/>
            </a:xfrm>
            <a:prstGeom prst="rect">
              <a:avLst/>
            </a:prstGeom>
          </p:spPr>
          <p:txBody>
            <a:bodyPr vert="horz" wrap="none" lIns="0" tIns="0" rIns="0" bIns="0" rtlCol="0" anchor="t">
              <a:spAutoFit/>
            </a:bodyPr>
            <a:lstStyle>
              <a:defPPr>
                <a:defRPr lang="en-US"/>
              </a:defPPr>
              <a:lvl1pPr>
                <a:defRPr sz="1100">
                  <a:solidFill>
                    <a:schemeClr val="accent2"/>
                  </a:solidFill>
                  <a:latin typeface="Arial" charset="0"/>
                  <a:ea typeface="Arial" charset="0"/>
                  <a:cs typeface="Arial" charset="0"/>
                </a:defRPr>
              </a:lvl1pPr>
            </a:lstStyle>
            <a:p>
              <a:pPr lvl="0"/>
              <a:r>
                <a:rPr lang="en-US" b="1">
                  <a:solidFill>
                    <a:schemeClr val="bg1"/>
                  </a:solidFill>
                  <a:latin typeface="Aptos" panose="020B0004020202020204" pitchFamily="34" charset="0"/>
                  <a:cs typeface="Aparajita" panose="02020603050405020304" pitchFamily="18" charset="0"/>
                </a:rPr>
                <a:t>HOW TO ADD AN IMAGE</a:t>
              </a:r>
            </a:p>
          </p:txBody>
        </p:sp>
        <p:cxnSp>
          <p:nvCxnSpPr>
            <p:cNvPr id="10" name="Straight Connector 9">
              <a:extLst>
                <a:ext uri="{FF2B5EF4-FFF2-40B4-BE49-F238E27FC236}">
                  <a16:creationId xmlns:a16="http://schemas.microsoft.com/office/drawing/2014/main" id="{6B019D8F-CF6D-52FB-9386-AD25FEDB7709}"/>
                </a:ext>
              </a:extLst>
            </p:cNvPr>
            <p:cNvCxnSpPr>
              <a:cxnSpLocks/>
            </p:cNvCxnSpPr>
            <p:nvPr userDrawn="1"/>
          </p:nvCxnSpPr>
          <p:spPr>
            <a:xfrm>
              <a:off x="12449814" y="423012"/>
              <a:ext cx="270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95B849A-03DE-1D9D-8CD2-42E7163D9647}"/>
                </a:ext>
              </a:extLst>
            </p:cNvPr>
            <p:cNvSpPr txBox="1"/>
            <p:nvPr userDrawn="1"/>
          </p:nvSpPr>
          <p:spPr>
            <a:xfrm>
              <a:off x="12614407" y="1281322"/>
              <a:ext cx="2297338" cy="606192"/>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lvl="0" indent="0">
                <a:buFont typeface="Arial" panose="020B0604020202020204" pitchFamily="34" charset="0"/>
                <a:buNone/>
              </a:pPr>
              <a:r>
                <a:rPr lang="en-US" sz="600" b="1">
                  <a:latin typeface="Aptos" panose="020B0004020202020204" pitchFamily="34" charset="0"/>
                  <a:cs typeface="Aparajita" panose="02020603050405020304" pitchFamily="18" charset="0"/>
                </a:rPr>
                <a:t>Method 1: </a:t>
              </a:r>
              <a:r>
                <a:rPr lang="en-US" sz="600" b="0">
                  <a:latin typeface="Aptos" panose="020B0004020202020204" pitchFamily="34" charset="0"/>
                  <a:cs typeface="Aparajita" panose="02020603050405020304" pitchFamily="18" charset="0"/>
                </a:rPr>
                <a:t>from file browser</a:t>
              </a:r>
            </a:p>
            <a:p>
              <a:pPr lvl="1">
                <a:buNone/>
              </a:pPr>
              <a:r>
                <a:rPr lang="en-US" sz="1050">
                  <a:latin typeface="Aptos" panose="020B0004020202020204" pitchFamily="34" charset="0"/>
                  <a:cs typeface="Aparajita" panose="02020603050405020304" pitchFamily="18" charset="0"/>
                </a:rPr>
                <a:t>Drag the image onto the slide.</a:t>
              </a:r>
            </a:p>
            <a:p>
              <a:pPr marL="0" marR="0" lvl="1" indent="0" algn="l" defTabSz="914400" rtl="0" eaLnBrk="1" fontAlgn="auto" latinLnBrk="0" hangingPunct="1">
                <a:lnSpc>
                  <a:spcPct val="90000"/>
                </a:lnSpc>
                <a:spcBef>
                  <a:spcPts val="0"/>
                </a:spcBef>
                <a:spcAft>
                  <a:spcPts val="300"/>
                </a:spcAft>
                <a:buClrTx/>
                <a:buSzTx/>
                <a:buFontTx/>
                <a:buNone/>
                <a:tabLst/>
                <a:defRPr/>
              </a:pPr>
              <a:r>
                <a:rPr lang="en-US" sz="700">
                  <a:latin typeface="Aptos" panose="020B0004020202020204" pitchFamily="34" charset="0"/>
                  <a:cs typeface="Aparajita" panose="02020603050405020304" pitchFamily="18" charset="0"/>
                </a:rPr>
                <a:t>Note: If there are multiple image placeholders on the slide, select the intended placeholder before dragging in the image to let PowerPoint know where you want it.</a:t>
              </a:r>
              <a:endParaRPr lang="en-US" sz="1000">
                <a:latin typeface="Aptos" panose="020B0004020202020204" pitchFamily="34" charset="0"/>
                <a:cs typeface="Aparajita" panose="02020603050405020304" pitchFamily="18" charset="0"/>
              </a:endParaRPr>
            </a:p>
          </p:txBody>
        </p:sp>
        <p:sp>
          <p:nvSpPr>
            <p:cNvPr id="12" name="TextBox 11">
              <a:extLst>
                <a:ext uri="{FF2B5EF4-FFF2-40B4-BE49-F238E27FC236}">
                  <a16:creationId xmlns:a16="http://schemas.microsoft.com/office/drawing/2014/main" id="{28304DE3-9AD6-BE3E-6D17-CDF04FB498E7}"/>
                </a:ext>
              </a:extLst>
            </p:cNvPr>
            <p:cNvSpPr txBox="1">
              <a:spLocks noChangeAspect="1"/>
            </p:cNvSpPr>
            <p:nvPr/>
          </p:nvSpPr>
          <p:spPr>
            <a:xfrm>
              <a:off x="12449814" y="566082"/>
              <a:ext cx="114706" cy="114706"/>
            </a:xfrm>
            <a:prstGeom prst="ellipse">
              <a:avLst/>
            </a:prstGeom>
            <a:solidFill>
              <a:schemeClr val="accent1"/>
            </a:solidFill>
          </p:spPr>
          <p:txBody>
            <a:bodyPr vert="horz" wrap="none" lIns="0" tIns="0" rIns="0" bIns="0" rtlCol="0" anchor="ctr">
              <a:noAutofit/>
            </a:bodyPr>
            <a:lstStyle/>
            <a:p>
              <a:pPr algn="ctr"/>
              <a:r>
                <a:rPr lang="en-US" sz="500">
                  <a:solidFill>
                    <a:schemeClr val="tx1"/>
                  </a:solidFill>
                  <a:latin typeface="Aptos" panose="020B0004020202020204" pitchFamily="34" charset="0"/>
                  <a:ea typeface="Arial" charset="0"/>
                  <a:cs typeface="Aparajita" panose="02020603050405020304" pitchFamily="18" charset="0"/>
                </a:rPr>
                <a:t>1</a:t>
              </a:r>
            </a:p>
          </p:txBody>
        </p:sp>
        <p:sp>
          <p:nvSpPr>
            <p:cNvPr id="13" name="TextBox 12">
              <a:extLst>
                <a:ext uri="{FF2B5EF4-FFF2-40B4-BE49-F238E27FC236}">
                  <a16:creationId xmlns:a16="http://schemas.microsoft.com/office/drawing/2014/main" id="{FBD9A725-248B-2C7F-A33D-ECC81EA8B752}"/>
                </a:ext>
              </a:extLst>
            </p:cNvPr>
            <p:cNvSpPr txBox="1">
              <a:spLocks noChangeAspect="1"/>
            </p:cNvSpPr>
            <p:nvPr/>
          </p:nvSpPr>
          <p:spPr>
            <a:xfrm>
              <a:off x="12449814" y="1018081"/>
              <a:ext cx="114706" cy="114706"/>
            </a:xfrm>
            <a:prstGeom prst="ellipse">
              <a:avLst/>
            </a:prstGeom>
            <a:solidFill>
              <a:schemeClr val="accent1"/>
            </a:solidFill>
          </p:spPr>
          <p:txBody>
            <a:bodyPr vert="horz" wrap="none" lIns="0" tIns="0" rIns="0" bIns="0" rtlCol="0" anchor="ctr">
              <a:noAutofit/>
            </a:bodyPr>
            <a:lstStyle/>
            <a:p>
              <a:pPr algn="ctr"/>
              <a:r>
                <a:rPr lang="en-US" sz="500">
                  <a:solidFill>
                    <a:schemeClr val="tx1"/>
                  </a:solidFill>
                  <a:latin typeface="Aptos" panose="020B0004020202020204" pitchFamily="34" charset="0"/>
                  <a:ea typeface="Arial" charset="0"/>
                  <a:cs typeface="Aparajita" panose="02020603050405020304" pitchFamily="18" charset="0"/>
                </a:rPr>
                <a:t>2</a:t>
              </a:r>
            </a:p>
          </p:txBody>
        </p:sp>
        <p:sp>
          <p:nvSpPr>
            <p:cNvPr id="14" name="TextBox 13">
              <a:extLst>
                <a:ext uri="{FF2B5EF4-FFF2-40B4-BE49-F238E27FC236}">
                  <a16:creationId xmlns:a16="http://schemas.microsoft.com/office/drawing/2014/main" id="{C2A7AB11-C1E1-8FC7-2ADA-B558F7355D96}"/>
                </a:ext>
              </a:extLst>
            </p:cNvPr>
            <p:cNvSpPr txBox="1"/>
            <p:nvPr userDrawn="1"/>
          </p:nvSpPr>
          <p:spPr>
            <a:xfrm>
              <a:off x="12614406" y="545515"/>
              <a:ext cx="2586965" cy="612988"/>
            </a:xfrm>
            <a:prstGeom prst="rect">
              <a:avLst/>
            </a:prstGeom>
          </p:spPr>
          <p:txBody>
            <a:bodyPr vert="horz" wrap="square" lIns="0" tIns="0" rIns="0" bIns="0" rtlCol="0" anchor="t">
              <a:spAutoFit/>
            </a:bodyPr>
            <a:lstStyle>
              <a:defPPr>
                <a:defRPr lang="en-US"/>
              </a:defPPr>
              <a:lvl1pPr lvl="0">
                <a:spcBef>
                  <a:spcPts val="1000"/>
                </a:spcBef>
                <a:spcAft>
                  <a:spcPts val="300"/>
                </a:spcAft>
                <a:defRPr sz="1050" b="0" cap="none" spc="0" baseline="0">
                  <a:solidFill>
                    <a:schemeClr val="bg1"/>
                  </a:solidFill>
                  <a:latin typeface="Arial" charset="0"/>
                  <a:ea typeface="Arial" charset="0"/>
                  <a:cs typeface="Arial" charset="0"/>
                </a:defRPr>
              </a:lvl1pPr>
              <a:lvl2pPr marL="134938" lvl="1" indent="-131763">
                <a:lnSpc>
                  <a:spcPct val="90000"/>
                </a:lnSpc>
                <a:spcAft>
                  <a:spcPts val="300"/>
                </a:spcAft>
                <a:buFont typeface="Wingdings" pitchFamily="2" charset="2"/>
                <a:buChar char="§"/>
                <a:tabLst/>
                <a:defRPr sz="9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lvl="0">
                <a:spcBef>
                  <a:spcPts val="700"/>
                </a:spcBef>
              </a:pPr>
              <a:r>
                <a:rPr lang="en-US">
                  <a:latin typeface="Aptos" panose="020B0004020202020204" pitchFamily="34" charset="0"/>
                  <a:cs typeface="Aparajita" panose="02020603050405020304" pitchFamily="18" charset="0"/>
                </a:rPr>
                <a:t>Source images from the </a:t>
              </a:r>
              <a:r>
                <a:rPr lang="en-US">
                  <a:solidFill>
                    <a:schemeClr val="accent1"/>
                  </a:solidFill>
                  <a:latin typeface="Aptos" panose="020B0004020202020204" pitchFamily="34" charset="0"/>
                  <a:cs typeface="Aparajita" panose="02020603050405020304" pitchFamily="18" charset="0"/>
                </a:rPr>
                <a:t>Qualcomm Brand Portal</a:t>
              </a:r>
            </a:p>
            <a:p>
              <a:pPr lvl="0">
                <a:spcBef>
                  <a:spcPts val="700"/>
                </a:spcBef>
              </a:pPr>
              <a:r>
                <a:rPr lang="en-US">
                  <a:latin typeface="Aptos" panose="020B0004020202020204" pitchFamily="34" charset="0"/>
                  <a:cs typeface="Aparajita" panose="02020603050405020304" pitchFamily="18" charset="0"/>
                </a:rPr>
                <a:t>Add the image to the placeholder.</a:t>
              </a:r>
            </a:p>
          </p:txBody>
        </p:sp>
        <p:sp>
          <p:nvSpPr>
            <p:cNvPr id="15" name="TextBox 14">
              <a:extLst>
                <a:ext uri="{FF2B5EF4-FFF2-40B4-BE49-F238E27FC236}">
                  <a16:creationId xmlns:a16="http://schemas.microsoft.com/office/drawing/2014/main" id="{542A33C5-F04C-9963-9CE2-6531F6D3963E}"/>
                </a:ext>
              </a:extLst>
            </p:cNvPr>
            <p:cNvSpPr txBox="1"/>
            <p:nvPr userDrawn="1"/>
          </p:nvSpPr>
          <p:spPr>
            <a:xfrm>
              <a:off x="12614407" y="1990969"/>
              <a:ext cx="1981357" cy="605550"/>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lvl="0" indent="0">
                <a:buFont typeface="Arial" panose="020B0604020202020204" pitchFamily="34" charset="0"/>
                <a:buNone/>
              </a:pPr>
              <a:r>
                <a:rPr lang="en-US" sz="600">
                  <a:latin typeface="Aptos" panose="020B0004020202020204" pitchFamily="34" charset="0"/>
                  <a:cs typeface="Aparajita" panose="02020603050405020304" pitchFamily="18" charset="0"/>
                </a:rPr>
                <a:t>Method 2: </a:t>
              </a:r>
              <a:r>
                <a:rPr lang="en-US" sz="600" b="0">
                  <a:latin typeface="Aptos" panose="020B0004020202020204" pitchFamily="34" charset="0"/>
                  <a:cs typeface="Aparajita" panose="02020603050405020304" pitchFamily="18" charset="0"/>
                </a:rPr>
                <a:t>Paste from clipboard</a:t>
              </a:r>
            </a:p>
            <a:p>
              <a:pPr lvl="1">
                <a:buNone/>
              </a:pPr>
              <a:r>
                <a:rPr lang="en-US" sz="1050">
                  <a:latin typeface="Aptos" panose="020B0004020202020204" pitchFamily="34" charset="0"/>
                  <a:cs typeface="Aparajita" panose="02020603050405020304" pitchFamily="18" charset="0"/>
                </a:rPr>
                <a:t>Select the image placeholder.</a:t>
              </a:r>
            </a:p>
            <a:p>
              <a:pPr lvl="1">
                <a:buNone/>
              </a:pPr>
              <a:r>
                <a:rPr lang="en-US" sz="1050">
                  <a:latin typeface="Aptos" panose="020B0004020202020204" pitchFamily="34" charset="0"/>
                  <a:cs typeface="Aparajita" panose="02020603050405020304" pitchFamily="18" charset="0"/>
                </a:rPr>
                <a:t>Right-click or use keyboard shortcuts to paste the image.</a:t>
              </a:r>
            </a:p>
          </p:txBody>
        </p:sp>
        <p:sp>
          <p:nvSpPr>
            <p:cNvPr id="16" name="TextBox 15">
              <a:extLst>
                <a:ext uri="{FF2B5EF4-FFF2-40B4-BE49-F238E27FC236}">
                  <a16:creationId xmlns:a16="http://schemas.microsoft.com/office/drawing/2014/main" id="{A24A1867-B209-8D6E-A7CA-30564448C193}"/>
                </a:ext>
              </a:extLst>
            </p:cNvPr>
            <p:cNvSpPr txBox="1"/>
            <p:nvPr userDrawn="1"/>
          </p:nvSpPr>
          <p:spPr>
            <a:xfrm>
              <a:off x="12614407" y="2699974"/>
              <a:ext cx="2297338" cy="421654"/>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lvl="0" indent="0">
                <a:buFont typeface="Arial" panose="020B0604020202020204" pitchFamily="34" charset="0"/>
                <a:buNone/>
              </a:pPr>
              <a:r>
                <a:rPr lang="en-US" sz="600">
                  <a:latin typeface="Aptos" panose="020B0004020202020204" pitchFamily="34" charset="0"/>
                  <a:cs typeface="Aparajita" panose="02020603050405020304" pitchFamily="18" charset="0"/>
                </a:rPr>
                <a:t>Method 3: </a:t>
              </a:r>
              <a:r>
                <a:rPr lang="en-US" sz="600" b="0">
                  <a:latin typeface="Aptos" panose="020B0004020202020204" pitchFamily="34" charset="0"/>
                  <a:cs typeface="Aparajita" panose="02020603050405020304" pitchFamily="18" charset="0"/>
                </a:rPr>
                <a:t>Placeholder icon</a:t>
              </a:r>
            </a:p>
            <a:p>
              <a:pPr lvl="1">
                <a:buNone/>
              </a:pPr>
              <a:r>
                <a:rPr lang="en-US" sz="1050">
                  <a:latin typeface="Aptos" panose="020B0004020202020204" pitchFamily="34" charset="0"/>
                  <a:cs typeface="Aparajita" panose="02020603050405020304" pitchFamily="18" charset="0"/>
                </a:rPr>
                <a:t>Click the image icon inside the placeholder to browse for an image.</a:t>
              </a:r>
            </a:p>
          </p:txBody>
        </p:sp>
        <p:grpSp>
          <p:nvGrpSpPr>
            <p:cNvPr id="17" name="Group 16">
              <a:extLst>
                <a:ext uri="{FF2B5EF4-FFF2-40B4-BE49-F238E27FC236}">
                  <a16:creationId xmlns:a16="http://schemas.microsoft.com/office/drawing/2014/main" id="{918BAF9A-56C5-0BFC-4A1C-54EDE4760FB6}"/>
                </a:ext>
              </a:extLst>
            </p:cNvPr>
            <p:cNvGrpSpPr/>
            <p:nvPr userDrawn="1"/>
          </p:nvGrpSpPr>
          <p:grpSpPr>
            <a:xfrm>
              <a:off x="12429548" y="3236396"/>
              <a:ext cx="2735151" cy="1280928"/>
              <a:chOff x="9286315" y="6976989"/>
              <a:chExt cx="2735151" cy="1280928"/>
            </a:xfrm>
          </p:grpSpPr>
          <p:sp>
            <p:nvSpPr>
              <p:cNvPr id="28" name="Rectangle 27">
                <a:extLst>
                  <a:ext uri="{FF2B5EF4-FFF2-40B4-BE49-F238E27FC236}">
                    <a16:creationId xmlns:a16="http://schemas.microsoft.com/office/drawing/2014/main" id="{602A8BC7-7AC3-F47D-D037-7C160857FCE9}"/>
                  </a:ext>
                </a:extLst>
              </p:cNvPr>
              <p:cNvSpPr/>
              <p:nvPr userDrawn="1"/>
            </p:nvSpPr>
            <p:spPr>
              <a:xfrm>
                <a:off x="9286315" y="6976989"/>
                <a:ext cx="2735151" cy="1280928"/>
              </a:xfrm>
              <a:prstGeom prst="rect">
                <a:avLst/>
              </a:prstGeom>
              <a:solidFill>
                <a:schemeClr val="bg1"/>
              </a:solidFill>
              <a:ln w="254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cs typeface="Aparajita" panose="02020603050405020304" pitchFamily="18" charset="0"/>
                </a:endParaRPr>
              </a:p>
            </p:txBody>
          </p:sp>
          <p:sp>
            <p:nvSpPr>
              <p:cNvPr id="29" name="TextBox 28">
                <a:extLst>
                  <a:ext uri="{FF2B5EF4-FFF2-40B4-BE49-F238E27FC236}">
                    <a16:creationId xmlns:a16="http://schemas.microsoft.com/office/drawing/2014/main" id="{0788AE65-C3F4-D60E-3138-8483401C3174}"/>
                  </a:ext>
                </a:extLst>
              </p:cNvPr>
              <p:cNvSpPr txBox="1"/>
              <p:nvPr userDrawn="1"/>
            </p:nvSpPr>
            <p:spPr>
              <a:xfrm>
                <a:off x="9970738" y="7105788"/>
                <a:ext cx="1983958" cy="169277"/>
              </a:xfrm>
              <a:prstGeom prst="rect">
                <a:avLst/>
              </a:prstGeom>
            </p:spPr>
            <p:txBody>
              <a:bodyPr vert="horz" wrap="square" lIns="0" tIns="0" rIns="0" bIns="0" rtlCol="0" anchor="t">
                <a:spAutoFit/>
              </a:bodyPr>
              <a:lstStyle/>
              <a:p>
                <a:pPr algn="l"/>
                <a:r>
                  <a:rPr lang="en-US" sz="1100">
                    <a:solidFill>
                      <a:schemeClr val="tx1"/>
                    </a:solidFill>
                    <a:latin typeface="Aptos" panose="020B0004020202020204" pitchFamily="34" charset="0"/>
                    <a:ea typeface="Arial" charset="0"/>
                    <a:cs typeface="Aparajita" panose="02020603050405020304" pitchFamily="18" charset="0"/>
                  </a:rPr>
                  <a:t>Cropping Images</a:t>
                </a:r>
              </a:p>
            </p:txBody>
          </p:sp>
          <p:pic>
            <p:nvPicPr>
              <p:cNvPr id="30" name="Graphic 29">
                <a:extLst>
                  <a:ext uri="{FF2B5EF4-FFF2-40B4-BE49-F238E27FC236}">
                    <a16:creationId xmlns:a16="http://schemas.microsoft.com/office/drawing/2014/main" id="{F0E09E2D-984E-E6C1-A7D4-FE2C9611DAB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446538" y="7116071"/>
                <a:ext cx="155227" cy="155227"/>
              </a:xfrm>
              <a:prstGeom prst="rect">
                <a:avLst/>
              </a:prstGeom>
            </p:spPr>
          </p:pic>
          <p:sp>
            <p:nvSpPr>
              <p:cNvPr id="31" name="TextBox 30">
                <a:extLst>
                  <a:ext uri="{FF2B5EF4-FFF2-40B4-BE49-F238E27FC236}">
                    <a16:creationId xmlns:a16="http://schemas.microsoft.com/office/drawing/2014/main" id="{AF0852D7-AE0B-9059-4803-52264E3FDF71}"/>
                  </a:ext>
                </a:extLst>
              </p:cNvPr>
              <p:cNvSpPr txBox="1"/>
              <p:nvPr userDrawn="1"/>
            </p:nvSpPr>
            <p:spPr>
              <a:xfrm>
                <a:off x="9446538" y="7369972"/>
                <a:ext cx="2384904" cy="738664"/>
              </a:xfrm>
              <a:prstGeom prst="rect">
                <a:avLst/>
              </a:prstGeom>
            </p:spPr>
            <p:txBody>
              <a:bodyPr vert="horz" wrap="square" lIns="0" tIns="0" rIns="0" bIns="0" rtlCol="0" anchor="t">
                <a:spAutoFit/>
              </a:bodyPr>
              <a:lstStyle>
                <a:defPPr>
                  <a:defRPr lang="en-US"/>
                </a:defPPr>
                <a:lvl1pPr lvl="0">
                  <a:spcBef>
                    <a:spcPts val="1000"/>
                  </a:spcBef>
                  <a:spcAft>
                    <a:spcPts val="300"/>
                  </a:spcAft>
                  <a:defRPr sz="1050" b="0" cap="none" spc="0" baseline="0">
                    <a:solidFill>
                      <a:schemeClr val="bg1"/>
                    </a:solidFill>
                    <a:latin typeface="Arial" charset="0"/>
                    <a:ea typeface="Arial" charset="0"/>
                    <a:cs typeface="Arial" charset="0"/>
                  </a:defRPr>
                </a:lvl1pPr>
                <a:lvl2pPr marL="134938" lvl="1" indent="-131763">
                  <a:lnSpc>
                    <a:spcPct val="90000"/>
                  </a:lnSpc>
                  <a:spcAft>
                    <a:spcPts val="300"/>
                  </a:spcAft>
                  <a:buFont typeface="Wingdings" pitchFamily="2" charset="2"/>
                  <a:buChar char="§"/>
                  <a:tabLst/>
                  <a:defRPr sz="9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Right-click on the image.</a:t>
                </a:r>
              </a:p>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Choose “Crop” from the menu. (           )</a:t>
                </a:r>
              </a:p>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Adjust the size and position of the image.</a:t>
                </a:r>
              </a:p>
              <a:p>
                <a:pPr lvl="1">
                  <a:defRPr/>
                </a:pPr>
                <a:r>
                  <a:rPr lang="en-US" sz="900" kern="1200">
                    <a:solidFill>
                      <a:schemeClr val="tx1">
                        <a:lumMod val="50000"/>
                        <a:lumOff val="50000"/>
                      </a:schemeClr>
                    </a:solidFill>
                    <a:latin typeface="Aptos" panose="020B0004020202020204" pitchFamily="34" charset="0"/>
                    <a:cs typeface="Aparajita" panose="02020603050405020304" pitchFamily="18" charset="0"/>
                  </a:rPr>
                  <a:t>Press Esc or click outside the image area to exit the cropping mode.</a:t>
                </a:r>
              </a:p>
            </p:txBody>
          </p:sp>
          <p:pic>
            <p:nvPicPr>
              <p:cNvPr id="32" name="Picture 31">
                <a:extLst>
                  <a:ext uri="{FF2B5EF4-FFF2-40B4-BE49-F238E27FC236}">
                    <a16:creationId xmlns:a16="http://schemas.microsoft.com/office/drawing/2014/main" id="{1C604B59-3B60-D2BB-118E-FE3FCD7FB8A5}"/>
                  </a:ext>
                </a:extLst>
              </p:cNvPr>
              <p:cNvPicPr>
                <a:picLocks noChangeAspect="1"/>
              </p:cNvPicPr>
              <p:nvPr userDrawn="1"/>
            </p:nvPicPr>
            <p:blipFill rotWithShape="1">
              <a:blip r:embed="rId4"/>
              <a:srcRect l="33684" t="12097" r="43371" b="20368"/>
              <a:stretch/>
            </p:blipFill>
            <p:spPr>
              <a:xfrm>
                <a:off x="11243541" y="7454405"/>
                <a:ext cx="136897" cy="213643"/>
              </a:xfrm>
              <a:prstGeom prst="rect">
                <a:avLst/>
              </a:prstGeom>
              <a:ln w="19050">
                <a:noFill/>
              </a:ln>
            </p:spPr>
          </p:pic>
          <p:sp>
            <p:nvSpPr>
              <p:cNvPr id="33" name="TextBox 32">
                <a:extLst>
                  <a:ext uri="{FF2B5EF4-FFF2-40B4-BE49-F238E27FC236}">
                    <a16:creationId xmlns:a16="http://schemas.microsoft.com/office/drawing/2014/main" id="{2A0EE686-51E2-8DD7-4575-9D2BDC4464A7}"/>
                  </a:ext>
                </a:extLst>
              </p:cNvPr>
              <p:cNvSpPr txBox="1"/>
              <p:nvPr userDrawn="1"/>
            </p:nvSpPr>
            <p:spPr>
              <a:xfrm>
                <a:off x="9667287" y="7119168"/>
                <a:ext cx="272091" cy="153888"/>
              </a:xfrm>
              <a:prstGeom prst="rect">
                <a:avLst/>
              </a:prstGeom>
            </p:spPr>
            <p:txBody>
              <a:bodyPr vert="horz" wrap="square" lIns="0" tIns="0" rIns="0" bIns="0" rtlCol="0" anchor="t">
                <a:spAutoFit/>
              </a:bodyPr>
              <a:lstStyle/>
              <a:p>
                <a:pPr algn="l"/>
                <a:r>
                  <a:rPr lang="en-US" sz="1000" kern="1200" cap="all" spc="150" baseline="0">
                    <a:solidFill>
                      <a:schemeClr val="tx1"/>
                    </a:solidFill>
                    <a:latin typeface="+mn-lt"/>
                    <a:ea typeface="+mn-ea"/>
                    <a:cs typeface="+mn-cs"/>
                  </a:rPr>
                  <a:t>TIP</a:t>
                </a:r>
              </a:p>
            </p:txBody>
          </p:sp>
        </p:grpSp>
        <p:grpSp>
          <p:nvGrpSpPr>
            <p:cNvPr id="18" name="Group 17">
              <a:extLst>
                <a:ext uri="{FF2B5EF4-FFF2-40B4-BE49-F238E27FC236}">
                  <a16:creationId xmlns:a16="http://schemas.microsoft.com/office/drawing/2014/main" id="{D94A9BFF-954E-1137-1601-F334BCCBC7C3}"/>
                </a:ext>
              </a:extLst>
            </p:cNvPr>
            <p:cNvGrpSpPr/>
            <p:nvPr userDrawn="1"/>
          </p:nvGrpSpPr>
          <p:grpSpPr>
            <a:xfrm>
              <a:off x="12429548" y="4543123"/>
              <a:ext cx="2735151" cy="2200108"/>
              <a:chOff x="9538241" y="5155416"/>
              <a:chExt cx="2735151" cy="2200108"/>
            </a:xfrm>
          </p:grpSpPr>
          <p:sp>
            <p:nvSpPr>
              <p:cNvPr id="19" name="Rectangle 18">
                <a:extLst>
                  <a:ext uri="{FF2B5EF4-FFF2-40B4-BE49-F238E27FC236}">
                    <a16:creationId xmlns:a16="http://schemas.microsoft.com/office/drawing/2014/main" id="{FCA5F60D-195D-7137-B351-926F412EFE37}"/>
                  </a:ext>
                </a:extLst>
              </p:cNvPr>
              <p:cNvSpPr/>
              <p:nvPr userDrawn="1"/>
            </p:nvSpPr>
            <p:spPr>
              <a:xfrm>
                <a:off x="9538241" y="5155416"/>
                <a:ext cx="2735151" cy="2200108"/>
              </a:xfrm>
              <a:prstGeom prst="rect">
                <a:avLst/>
              </a:prstGeom>
              <a:solidFill>
                <a:schemeClr val="bg1"/>
              </a:solidFill>
              <a:ln w="254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cs typeface="Aparajita" panose="02020603050405020304" pitchFamily="18" charset="0"/>
                </a:endParaRPr>
              </a:p>
            </p:txBody>
          </p:sp>
          <p:sp>
            <p:nvSpPr>
              <p:cNvPr id="20" name="TextBox 19">
                <a:extLst>
                  <a:ext uri="{FF2B5EF4-FFF2-40B4-BE49-F238E27FC236}">
                    <a16:creationId xmlns:a16="http://schemas.microsoft.com/office/drawing/2014/main" id="{2D0765D1-6318-8980-341C-6C5575F2CAA5}"/>
                  </a:ext>
                </a:extLst>
              </p:cNvPr>
              <p:cNvSpPr txBox="1"/>
              <p:nvPr userDrawn="1"/>
            </p:nvSpPr>
            <p:spPr>
              <a:xfrm>
                <a:off x="10222664" y="5284216"/>
                <a:ext cx="1983958" cy="169277"/>
              </a:xfrm>
              <a:prstGeom prst="rect">
                <a:avLst/>
              </a:prstGeom>
            </p:spPr>
            <p:txBody>
              <a:bodyPr vert="horz" wrap="square" lIns="0" tIns="0" rIns="0" bIns="0" rtlCol="0" anchor="t">
                <a:spAutoFit/>
              </a:bodyPr>
              <a:lstStyle/>
              <a:p>
                <a:pPr algn="l"/>
                <a:r>
                  <a:rPr lang="en-US" sz="1100">
                    <a:solidFill>
                      <a:schemeClr val="tx1"/>
                    </a:solidFill>
                    <a:latin typeface="Aptos" panose="020B0004020202020204" pitchFamily="34" charset="0"/>
                    <a:ea typeface="Arial" charset="0"/>
                    <a:cs typeface="Aparajita" panose="02020603050405020304" pitchFamily="18" charset="0"/>
                  </a:rPr>
                  <a:t>Changing Images</a:t>
                </a:r>
              </a:p>
            </p:txBody>
          </p:sp>
          <p:pic>
            <p:nvPicPr>
              <p:cNvPr id="21" name="Graphic 20">
                <a:extLst>
                  <a:ext uri="{FF2B5EF4-FFF2-40B4-BE49-F238E27FC236}">
                    <a16:creationId xmlns:a16="http://schemas.microsoft.com/office/drawing/2014/main" id="{73265450-984F-A5C7-B9DD-9F557825C4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698464" y="5294499"/>
                <a:ext cx="155227" cy="155227"/>
              </a:xfrm>
              <a:prstGeom prst="rect">
                <a:avLst/>
              </a:prstGeom>
            </p:spPr>
          </p:pic>
          <p:sp>
            <p:nvSpPr>
              <p:cNvPr id="22" name="TextBox 21">
                <a:extLst>
                  <a:ext uri="{FF2B5EF4-FFF2-40B4-BE49-F238E27FC236}">
                    <a16:creationId xmlns:a16="http://schemas.microsoft.com/office/drawing/2014/main" id="{1A5B91AD-3675-916A-77B0-2911D0FB6E4E}"/>
                  </a:ext>
                </a:extLst>
              </p:cNvPr>
              <p:cNvSpPr txBox="1"/>
              <p:nvPr userDrawn="1"/>
            </p:nvSpPr>
            <p:spPr>
              <a:xfrm>
                <a:off x="9713479" y="5605333"/>
                <a:ext cx="2481100" cy="256480"/>
              </a:xfrm>
              <a:prstGeom prst="rect">
                <a:avLst/>
              </a:prstGeom>
            </p:spPr>
            <p:txBody>
              <a:bodyPr vert="horz"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600" b="1" kern="1200" cap="all" spc="20" baseline="0" noProof="0">
                    <a:solidFill>
                      <a:schemeClr val="tx1"/>
                    </a:solidFill>
                    <a:latin typeface="Aptos" panose="020B0004020202020204" pitchFamily="34" charset="0"/>
                    <a:ea typeface="+mn-ea"/>
                    <a:cs typeface="Aparajita" panose="02020603050405020304" pitchFamily="18" charset="0"/>
                  </a:rPr>
                  <a:t>Method 1: </a:t>
                </a:r>
                <a:r>
                  <a:rPr lang="en-US" sz="600" b="0" kern="1200" cap="all" spc="20" baseline="0" noProof="0">
                    <a:solidFill>
                      <a:schemeClr val="tx1"/>
                    </a:solidFill>
                    <a:latin typeface="Aptos" panose="020B0004020202020204" pitchFamily="34" charset="0"/>
                    <a:ea typeface="+mn-ea"/>
                    <a:cs typeface="Aparajita" panose="02020603050405020304" pitchFamily="18" charset="0"/>
                  </a:rPr>
                  <a:t>RIGHT CLICK</a:t>
                </a:r>
              </a:p>
              <a:p>
                <a:pPr marL="0" algn="l" defTabSz="914400" rtl="0" eaLnBrk="1" latinLnBrk="0" hangingPunct="1">
                  <a:spcBef>
                    <a:spcPts val="200"/>
                  </a:spcBef>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Right-click on image and select “Change Picture”</a:t>
                </a:r>
              </a:p>
            </p:txBody>
          </p:sp>
          <p:sp>
            <p:nvSpPr>
              <p:cNvPr id="23" name="TextBox 22">
                <a:extLst>
                  <a:ext uri="{FF2B5EF4-FFF2-40B4-BE49-F238E27FC236}">
                    <a16:creationId xmlns:a16="http://schemas.microsoft.com/office/drawing/2014/main" id="{52968CC0-E353-D7C2-4DED-C4D22414C994}"/>
                  </a:ext>
                </a:extLst>
              </p:cNvPr>
              <p:cNvSpPr txBox="1"/>
              <p:nvPr userDrawn="1"/>
            </p:nvSpPr>
            <p:spPr>
              <a:xfrm>
                <a:off x="9713479" y="6516011"/>
                <a:ext cx="2422981" cy="499367"/>
              </a:xfrm>
              <a:prstGeom prst="rect">
                <a:avLst/>
              </a:prstGeom>
            </p:spPr>
            <p:txBody>
              <a:bodyPr vert="horz" wrap="square" lIns="0" tIns="0" rIns="0" bIns="0" rtlCol="0" anchor="t">
                <a:spAutoFit/>
              </a:bodyPr>
              <a:lstStyle/>
              <a:p>
                <a:pPr marL="134938" lvl="1" indent="-131763" algn="l" defTabSz="914400" rtl="0" eaLnBrk="1" latinLnBrk="0" hangingPunct="1">
                  <a:lnSpc>
                    <a:spcPct val="90000"/>
                  </a:lnSpc>
                  <a:spcBef>
                    <a:spcPts val="0"/>
                  </a:spcBef>
                  <a:spcAft>
                    <a:spcPts val="300"/>
                  </a:spcAft>
                  <a:buFont typeface="Wingdings" pitchFamily="2" charset="2"/>
                  <a:buChar char="§"/>
                  <a:tabLst/>
                  <a:defRPr/>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Deleting the image may bring the image placeholder to the top layer, covering the photo caption textbox. Right-click on the placeholder and choose “Send to Back”.</a:t>
                </a:r>
              </a:p>
            </p:txBody>
          </p:sp>
          <p:sp>
            <p:nvSpPr>
              <p:cNvPr id="24" name="TextBox 23">
                <a:extLst>
                  <a:ext uri="{FF2B5EF4-FFF2-40B4-BE49-F238E27FC236}">
                    <a16:creationId xmlns:a16="http://schemas.microsoft.com/office/drawing/2014/main" id="{BA634610-204D-ACD2-871C-4BE8E48E6446}"/>
                  </a:ext>
                </a:extLst>
              </p:cNvPr>
              <p:cNvSpPr txBox="1"/>
              <p:nvPr userDrawn="1"/>
            </p:nvSpPr>
            <p:spPr>
              <a:xfrm>
                <a:off x="9713479" y="6063079"/>
                <a:ext cx="2422981" cy="394980"/>
              </a:xfrm>
              <a:prstGeom prst="rect">
                <a:avLst/>
              </a:prstGeom>
            </p:spPr>
            <p:txBody>
              <a:bodyPr vert="horz"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00" b="1" i="0" u="none" strike="noStrike" kern="1200" cap="all" spc="20" normalizeH="0" baseline="0" noProof="0">
                    <a:ln>
                      <a:noFill/>
                    </a:ln>
                    <a:solidFill>
                      <a:schemeClr val="tx1"/>
                    </a:solidFill>
                    <a:effectLst/>
                    <a:uLnTx/>
                    <a:uFillTx/>
                    <a:latin typeface="Aptos" panose="020B0004020202020204" pitchFamily="34" charset="0"/>
                    <a:ea typeface="+mn-ea"/>
                    <a:cs typeface="Aparajita" panose="02020603050405020304" pitchFamily="18" charset="0"/>
                  </a:rPr>
                  <a:t>Method 2: </a:t>
                </a:r>
                <a:r>
                  <a:rPr kumimoji="0" lang="en-US" sz="600" b="0" i="0" u="none" strike="noStrike" kern="1200" cap="all" spc="20" normalizeH="0" baseline="0" noProof="0">
                    <a:ln>
                      <a:noFill/>
                    </a:ln>
                    <a:solidFill>
                      <a:schemeClr val="tx1"/>
                    </a:solidFill>
                    <a:effectLst/>
                    <a:uLnTx/>
                    <a:uFillTx/>
                    <a:latin typeface="Aptos" panose="020B0004020202020204" pitchFamily="34" charset="0"/>
                    <a:ea typeface="+mn-ea"/>
                    <a:cs typeface="Aparajita" panose="02020603050405020304" pitchFamily="18" charset="0"/>
                  </a:rPr>
                  <a:t>RESET PLACEHOLDER</a:t>
                </a:r>
              </a:p>
              <a:p>
                <a:pPr marL="0" algn="l" defTabSz="914400" rtl="0" eaLnBrk="1" latinLnBrk="0" hangingPunct="1">
                  <a:spcBef>
                    <a:spcPts val="200"/>
                  </a:spcBef>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First, delete the existing image to reset the photo placeholder functionality.</a:t>
                </a:r>
              </a:p>
            </p:txBody>
          </p:sp>
          <p:sp>
            <p:nvSpPr>
              <p:cNvPr id="25" name="TextBox 24">
                <a:extLst>
                  <a:ext uri="{FF2B5EF4-FFF2-40B4-BE49-F238E27FC236}">
                    <a16:creationId xmlns:a16="http://schemas.microsoft.com/office/drawing/2014/main" id="{26F873F0-D1B8-2F28-7877-CCB130F10B61}"/>
                  </a:ext>
                </a:extLst>
              </p:cNvPr>
              <p:cNvSpPr txBox="1"/>
              <p:nvPr userDrawn="1"/>
            </p:nvSpPr>
            <p:spPr>
              <a:xfrm>
                <a:off x="9713479" y="7056726"/>
                <a:ext cx="2422981" cy="138499"/>
              </a:xfrm>
              <a:prstGeom prst="rect">
                <a:avLst/>
              </a:prstGeom>
            </p:spPr>
            <p:txBody>
              <a:bodyPr vert="horz" wrap="square" lIns="0" tIns="0" rIns="0" bIns="0" rtlCol="0" anchor="t">
                <a:spAutoFit/>
              </a:bodyPr>
              <a:lstStyle/>
              <a:p>
                <a:pPr marL="0" algn="l" defTabSz="914400" rtl="0" eaLnBrk="1" latinLnBrk="0" hangingPunct="1">
                  <a:spcBef>
                    <a:spcPts val="200"/>
                  </a:spcBef>
                </a:pPr>
                <a:r>
                  <a:rPr lang="en-US" sz="900" kern="1200">
                    <a:solidFill>
                      <a:schemeClr val="tx1">
                        <a:lumMod val="50000"/>
                        <a:lumOff val="50000"/>
                      </a:schemeClr>
                    </a:solidFill>
                    <a:latin typeface="Aptos" panose="020B0004020202020204" pitchFamily="34" charset="0"/>
                    <a:ea typeface="Arial" charset="0"/>
                    <a:cs typeface="Aparajita" panose="02020603050405020304" pitchFamily="18" charset="0"/>
                  </a:rPr>
                  <a:t>You can now add a new image as normal.</a:t>
                </a:r>
              </a:p>
            </p:txBody>
          </p:sp>
          <p:cxnSp>
            <p:nvCxnSpPr>
              <p:cNvPr id="26" name="Straight Connector 25">
                <a:extLst>
                  <a:ext uri="{FF2B5EF4-FFF2-40B4-BE49-F238E27FC236}">
                    <a16:creationId xmlns:a16="http://schemas.microsoft.com/office/drawing/2014/main" id="{74E03996-18F9-5B34-22DA-0EB0B94B6136}"/>
                  </a:ext>
                </a:extLst>
              </p:cNvPr>
              <p:cNvCxnSpPr>
                <a:cxnSpLocks/>
              </p:cNvCxnSpPr>
              <p:nvPr userDrawn="1"/>
            </p:nvCxnSpPr>
            <p:spPr>
              <a:xfrm>
                <a:off x="9713479" y="5957047"/>
                <a:ext cx="270000"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97EA99C-C1ED-1A46-6825-0BA3DBC6752F}"/>
                  </a:ext>
                </a:extLst>
              </p:cNvPr>
              <p:cNvSpPr txBox="1"/>
              <p:nvPr userDrawn="1"/>
            </p:nvSpPr>
            <p:spPr>
              <a:xfrm>
                <a:off x="9919213" y="5297596"/>
                <a:ext cx="272091" cy="153888"/>
              </a:xfrm>
              <a:prstGeom prst="rect">
                <a:avLst/>
              </a:prstGeom>
            </p:spPr>
            <p:txBody>
              <a:bodyPr vert="horz" wrap="square" lIns="0" tIns="0" rIns="0" bIns="0" rtlCol="0" anchor="t">
                <a:spAutoFit/>
              </a:bodyPr>
              <a:lstStyle/>
              <a:p>
                <a:pPr algn="l"/>
                <a:r>
                  <a:rPr lang="en-US" sz="1000" kern="1200" cap="all" spc="150" baseline="0">
                    <a:solidFill>
                      <a:schemeClr val="tx1"/>
                    </a:solidFill>
                    <a:latin typeface="+mn-lt"/>
                    <a:ea typeface="+mn-ea"/>
                    <a:cs typeface="+mn-cs"/>
                  </a:rPr>
                  <a:t>TIP</a:t>
                </a:r>
              </a:p>
            </p:txBody>
          </p:sp>
        </p:grpSp>
      </p:grpSp>
      <p:sp>
        <p:nvSpPr>
          <p:cNvPr id="2" name="TextBox 1">
            <a:extLst>
              <a:ext uri="{FF2B5EF4-FFF2-40B4-BE49-F238E27FC236}">
                <a16:creationId xmlns:a16="http://schemas.microsoft.com/office/drawing/2014/main" id="{7B75F639-CD07-743B-2848-E089E6C7B144}"/>
              </a:ext>
            </a:extLst>
          </p:cNvPr>
          <p:cNvSpPr txBox="1"/>
          <p:nvPr userDrawn="1"/>
        </p:nvSpPr>
        <p:spPr>
          <a:xfrm>
            <a:off x="515938" y="6396526"/>
            <a:ext cx="4765549"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l"/>
            <a:r>
              <a:rPr lang="en-US">
                <a:solidFill>
                  <a:schemeClr val="accent6">
                    <a:lumMod val="90000"/>
                  </a:schemeClr>
                </a:solidFill>
              </a:rPr>
              <a:t>Confidential – Qualcomm Technologies, Inc. and/or its affiliated companies – May Contain Trade Secrets</a:t>
            </a:r>
          </a:p>
        </p:txBody>
      </p:sp>
      <p:sp>
        <p:nvSpPr>
          <p:cNvPr id="6" name="Text Placeholder 22">
            <a:extLst>
              <a:ext uri="{FF2B5EF4-FFF2-40B4-BE49-F238E27FC236}">
                <a16:creationId xmlns:a16="http://schemas.microsoft.com/office/drawing/2014/main" id="{F207FFAA-40C6-D488-3F67-778BAA1A9B4B}"/>
              </a:ext>
            </a:extLst>
          </p:cNvPr>
          <p:cNvSpPr>
            <a:spLocks noGrp="1"/>
          </p:cNvSpPr>
          <p:nvPr>
            <p:ph type="body" sz="quarter" idx="13" hasCustomPrompt="1"/>
          </p:nvPr>
        </p:nvSpPr>
        <p:spPr>
          <a:xfrm>
            <a:off x="515939" y="4539039"/>
            <a:ext cx="4786822" cy="263149"/>
          </a:xfrm>
        </p:spPr>
        <p:txBody>
          <a:bodyPr wrap="square" anchor="t">
            <a:noAutofit/>
          </a:bodyPr>
          <a:lstStyle>
            <a:lvl1pPr marL="0" indent="0">
              <a:buNone/>
              <a:defRPr sz="1800" spc="0">
                <a:solidFill>
                  <a:schemeClr val="tx1"/>
                </a:solidFill>
              </a:defRPr>
            </a:lvl1pPr>
          </a:lstStyle>
          <a:p>
            <a:pPr lvl="0"/>
            <a:r>
              <a:rPr lang="en-US"/>
              <a:t>Speaker title, Employing entity</a:t>
            </a:r>
          </a:p>
          <a:p>
            <a:pPr lvl="0"/>
            <a:endParaRPr lang="en-US"/>
          </a:p>
        </p:txBody>
      </p:sp>
      <p:sp>
        <p:nvSpPr>
          <p:cNvPr id="34" name="TextBox 33">
            <a:extLst>
              <a:ext uri="{FF2B5EF4-FFF2-40B4-BE49-F238E27FC236}">
                <a16:creationId xmlns:a16="http://schemas.microsoft.com/office/drawing/2014/main" id="{5858619D-FB76-6901-2D61-B068B8426EC5}"/>
              </a:ext>
            </a:extLst>
          </p:cNvPr>
          <p:cNvSpPr txBox="1"/>
          <p:nvPr userDrawn="1"/>
        </p:nvSpPr>
        <p:spPr>
          <a:xfrm>
            <a:off x="515938" y="6096960"/>
            <a:ext cx="5247709" cy="233910"/>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marL="0" lvl="0" indent="0" algn="l" defTabSz="685800" rtl="0" eaLnBrk="1" latinLnBrk="0" hangingPunct="1">
              <a:lnSpc>
                <a:spcPct val="95000"/>
              </a:lnSpc>
              <a:spcBef>
                <a:spcPts val="1200"/>
              </a:spcBef>
              <a:buClr>
                <a:srgbClr val="3253DC"/>
              </a:buClr>
              <a:buFont typeface="Arial" panose="020B0604020202020204" pitchFamily="34" charset="0"/>
              <a:buNone/>
              <a:tabLst/>
            </a:pPr>
            <a:r>
              <a:rPr lang="en-CA" sz="800" kern="1200" baseline="0">
                <a:solidFill>
                  <a:schemeClr val="accent6">
                    <a:lumMod val="90000"/>
                  </a:schemeClr>
                </a:solidFill>
                <a:latin typeface="+mn-lt"/>
                <a:ea typeface="+mn-ea"/>
                <a:cs typeface="+mn-cs"/>
              </a:rPr>
              <a:t>Snapdragon and Qualcomm branded products are products of Qualcomm Technologies, Inc. and/or its subsidiaries. Qualcomm patented technologies are licensed by Qualcomm Incorporated.</a:t>
            </a:r>
            <a:endParaRPr lang="en-US" sz="800" kern="1200" baseline="0">
              <a:solidFill>
                <a:schemeClr val="accent6">
                  <a:lumMod val="90000"/>
                </a:schemeClr>
              </a:solidFill>
              <a:latin typeface="+mn-lt"/>
              <a:ea typeface="+mn-ea"/>
              <a:cs typeface="+mn-cs"/>
            </a:endParaRPr>
          </a:p>
        </p:txBody>
      </p:sp>
      <p:sp>
        <p:nvSpPr>
          <p:cNvPr id="35" name="Text Placeholder 22">
            <a:extLst>
              <a:ext uri="{FF2B5EF4-FFF2-40B4-BE49-F238E27FC236}">
                <a16:creationId xmlns:a16="http://schemas.microsoft.com/office/drawing/2014/main" id="{2171F63C-C833-568B-2A5D-D7AA7179F0D9}"/>
              </a:ext>
            </a:extLst>
          </p:cNvPr>
          <p:cNvSpPr>
            <a:spLocks noGrp="1"/>
          </p:cNvSpPr>
          <p:nvPr>
            <p:ph type="body" sz="quarter" idx="14" hasCustomPrompt="1"/>
          </p:nvPr>
        </p:nvSpPr>
        <p:spPr>
          <a:xfrm>
            <a:off x="515939" y="5763332"/>
            <a:ext cx="4786822" cy="263149"/>
          </a:xfrm>
        </p:spPr>
        <p:txBody>
          <a:bodyPr wrap="square" anchor="t">
            <a:noAutofit/>
          </a:bodyPr>
          <a:lstStyle>
            <a:lvl1pPr marL="0" indent="0">
              <a:buNone/>
              <a:defRPr sz="1600" spc="0">
                <a:solidFill>
                  <a:schemeClr val="tx1"/>
                </a:solidFill>
              </a:defRPr>
            </a:lvl1pPr>
          </a:lstStyle>
          <a:p>
            <a:pPr lvl="0"/>
            <a:r>
              <a:rPr lang="en-US"/>
              <a:t>@</a:t>
            </a:r>
            <a:r>
              <a:rPr lang="en-US" err="1"/>
              <a:t>qualcomm</a:t>
            </a:r>
            <a:endParaRPr lang="en-US"/>
          </a:p>
        </p:txBody>
      </p:sp>
    </p:spTree>
    <p:extLst>
      <p:ext uri="{BB962C8B-B14F-4D97-AF65-F5344CB8AC3E}">
        <p14:creationId xmlns:p14="http://schemas.microsoft.com/office/powerpoint/2010/main" val="356617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387" userDrawn="1">
          <p15:clr>
            <a:srgbClr val="FBAE40"/>
          </p15:clr>
        </p15:guide>
        <p15:guide id="4" orient="horz" pos="2568" userDrawn="1">
          <p15:clr>
            <a:srgbClr val="FBAE40"/>
          </p15:clr>
        </p15:guide>
        <p15:guide id="5" orient="horz" pos="3022" userDrawn="1">
          <p15:clr>
            <a:srgbClr val="FBAE40"/>
          </p15:clr>
        </p15:guide>
        <p15:guide id="6" pos="3341"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Agenda 2">
    <p:bg>
      <p:bgPr>
        <a:gradFill>
          <a:gsLst>
            <a:gs pos="80000">
              <a:schemeClr val="accent2"/>
            </a:gs>
            <a:gs pos="10000">
              <a:srgbClr val="E11224"/>
            </a:gs>
          </a:gsLst>
          <a:lin ang="5400000" scaled="0"/>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DE3D01-F5BF-2EF1-CDBE-09724A6D2718}"/>
              </a:ext>
            </a:extLst>
          </p:cNvPr>
          <p:cNvSpPr/>
          <p:nvPr userDrawn="1"/>
        </p:nvSpPr>
        <p:spPr>
          <a:xfrm>
            <a:off x="-1" y="0"/>
            <a:ext cx="40290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CA">
              <a:solidFill>
                <a:schemeClr val="tx2"/>
              </a:solidFill>
            </a:endParaRPr>
          </a:p>
        </p:txBody>
      </p:sp>
      <p:sp>
        <p:nvSpPr>
          <p:cNvPr id="2" name="Title 1">
            <a:extLst>
              <a:ext uri="{FF2B5EF4-FFF2-40B4-BE49-F238E27FC236}">
                <a16:creationId xmlns:a16="http://schemas.microsoft.com/office/drawing/2014/main" id="{3D651C43-B9E2-3742-B45A-D1651035572E}"/>
              </a:ext>
            </a:extLst>
          </p:cNvPr>
          <p:cNvSpPr>
            <a:spLocks noGrp="1"/>
          </p:cNvSpPr>
          <p:nvPr>
            <p:ph type="title" hasCustomPrompt="1"/>
          </p:nvPr>
        </p:nvSpPr>
        <p:spPr>
          <a:xfrm>
            <a:off x="515380" y="3046945"/>
            <a:ext cx="2932013" cy="615950"/>
          </a:xfrm>
        </p:spPr>
        <p:txBody>
          <a:bodyPr/>
          <a:lstStyle>
            <a:lvl1pPr>
              <a:defRPr sz="4800" b="0" cap="all" baseline="0">
                <a:solidFill>
                  <a:schemeClr val="tx2"/>
                </a:solidFill>
              </a:defRPr>
            </a:lvl1pPr>
          </a:lstStyle>
          <a:p>
            <a:r>
              <a:rPr lang="en-US"/>
              <a:t>Agenda</a:t>
            </a:r>
          </a:p>
        </p:txBody>
      </p:sp>
      <p:sp>
        <p:nvSpPr>
          <p:cNvPr id="3" name="Text Placeholder 6">
            <a:extLst>
              <a:ext uri="{FF2B5EF4-FFF2-40B4-BE49-F238E27FC236}">
                <a16:creationId xmlns:a16="http://schemas.microsoft.com/office/drawing/2014/main" id="{FEC8199B-BC54-CC01-0F8B-45BF14C628C7}"/>
              </a:ext>
            </a:extLst>
          </p:cNvPr>
          <p:cNvSpPr>
            <a:spLocks noGrp="1"/>
          </p:cNvSpPr>
          <p:nvPr>
            <p:ph type="body" sz="quarter" idx="13" hasCustomPrompt="1"/>
          </p:nvPr>
        </p:nvSpPr>
        <p:spPr>
          <a:xfrm>
            <a:off x="5307013" y="750380"/>
            <a:ext cx="6384925" cy="5223700"/>
          </a:xfrm>
        </p:spPr>
        <p:txBody>
          <a:bodyPr anchor="ctr">
            <a:normAutofit/>
          </a:bodyPr>
          <a:lstStyle>
            <a:lvl1pPr marL="0" indent="0">
              <a:lnSpc>
                <a:spcPct val="100000"/>
              </a:lnSpc>
              <a:spcAft>
                <a:spcPts val="1000"/>
              </a:spcAft>
              <a:buNone/>
              <a:defRPr sz="2800">
                <a:solidFill>
                  <a:schemeClr val="tx2"/>
                </a:solidFill>
              </a:defRPr>
            </a:lvl1pPr>
          </a:lstStyle>
          <a:p>
            <a:pPr lvl="0"/>
            <a:r>
              <a:rPr lang="en-US"/>
              <a:t>First section</a:t>
            </a:r>
          </a:p>
          <a:p>
            <a:pPr lvl="0"/>
            <a:r>
              <a:rPr lang="en-US"/>
              <a:t>Second section</a:t>
            </a:r>
            <a:endParaRPr lang="en-CA"/>
          </a:p>
          <a:p>
            <a:pPr lvl="0"/>
            <a:r>
              <a:rPr lang="en-US"/>
              <a:t>Third section</a:t>
            </a:r>
          </a:p>
          <a:p>
            <a:pPr lvl="0"/>
            <a:r>
              <a:rPr lang="en-US"/>
              <a:t>Fourth section</a:t>
            </a:r>
          </a:p>
          <a:p>
            <a:pPr lvl="0"/>
            <a:r>
              <a:rPr lang="en-US"/>
              <a:t>Fifth section</a:t>
            </a:r>
          </a:p>
          <a:p>
            <a:pPr lvl="0"/>
            <a:r>
              <a:rPr lang="en-US"/>
              <a:t>Sixth section</a:t>
            </a:r>
            <a:endParaRPr lang="en-CA"/>
          </a:p>
        </p:txBody>
      </p:sp>
      <p:sp>
        <p:nvSpPr>
          <p:cNvPr id="7" name="Footer Placeholder 1">
            <a:extLst>
              <a:ext uri="{FF2B5EF4-FFF2-40B4-BE49-F238E27FC236}">
                <a16:creationId xmlns:a16="http://schemas.microsoft.com/office/drawing/2014/main" id="{E106A286-D44F-34C4-36CD-3E6B91A3939A}"/>
              </a:ext>
            </a:extLst>
          </p:cNvPr>
          <p:cNvSpPr>
            <a:spLocks noGrp="1"/>
          </p:cNvSpPr>
          <p:nvPr>
            <p:ph type="ftr" sz="quarter" idx="10"/>
          </p:nvPr>
        </p:nvSpPr>
        <p:spPr>
          <a:xfrm>
            <a:off x="508001" y="6381750"/>
            <a:ext cx="6510637" cy="287610"/>
          </a:xfrm>
        </p:spPr>
        <p:txBody>
          <a:bodyPr/>
          <a:lstStyle>
            <a:lvl1pPr>
              <a:defRPr>
                <a:solidFill>
                  <a:schemeClr val="tx2"/>
                </a:solidFill>
              </a:defRPr>
            </a:lvl1pPr>
          </a:lstStyle>
          <a:p>
            <a:endParaRPr lang="en-US"/>
          </a:p>
        </p:txBody>
      </p:sp>
      <p:sp>
        <p:nvSpPr>
          <p:cNvPr id="5" name="Slide Number Placeholder 5">
            <a:extLst>
              <a:ext uri="{FF2B5EF4-FFF2-40B4-BE49-F238E27FC236}">
                <a16:creationId xmlns:a16="http://schemas.microsoft.com/office/drawing/2014/main" id="{5446FDF5-7A8A-B236-6DB0-5909A3C9C048}"/>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tx2"/>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
        <p:nvSpPr>
          <p:cNvPr id="11" name="TextBox 10">
            <a:extLst>
              <a:ext uri="{FF2B5EF4-FFF2-40B4-BE49-F238E27FC236}">
                <a16:creationId xmlns:a16="http://schemas.microsoft.com/office/drawing/2014/main" id="{2476523B-15BA-3C6F-D762-5786B22E69FF}"/>
              </a:ext>
            </a:extLst>
          </p:cNvPr>
          <p:cNvSpPr txBox="1"/>
          <p:nvPr userDrawn="1"/>
        </p:nvSpPr>
        <p:spPr>
          <a:xfrm>
            <a:off x="6218530" y="6480000"/>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700">
                <a:solidFill>
                  <a:schemeClr val="tx2"/>
                </a:solidFill>
              </a:rPr>
              <a:t>Confidential – Qualcomm Technologies, Inc. and/or its affiliated companies – May Contain Trade Secrets</a:t>
            </a:r>
          </a:p>
        </p:txBody>
      </p:sp>
    </p:spTree>
    <p:extLst>
      <p:ext uri="{BB962C8B-B14F-4D97-AF65-F5344CB8AC3E}">
        <p14:creationId xmlns:p14="http://schemas.microsoft.com/office/powerpoint/2010/main" val="3254611933"/>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Divider Red">
    <p:bg>
      <p:bgPr>
        <a:gradFill>
          <a:gsLst>
            <a:gs pos="80000">
              <a:schemeClr val="accent2"/>
            </a:gs>
            <a:gs pos="10000">
              <a:srgbClr val="E11224"/>
            </a:gs>
          </a:gsLst>
          <a:lin ang="5400000" scaled="0"/>
        </a:gra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081A7F3-508D-2BB8-590D-2ECB76A47469}"/>
              </a:ext>
            </a:extLst>
          </p:cNvPr>
          <p:cNvSpPr>
            <a:spLocks noGrp="1"/>
          </p:cNvSpPr>
          <p:nvPr>
            <p:ph type="ctrTitle" hasCustomPrompt="1"/>
          </p:nvPr>
        </p:nvSpPr>
        <p:spPr>
          <a:xfrm>
            <a:off x="511175" y="1400462"/>
            <a:ext cx="8243081" cy="2387600"/>
          </a:xfrm>
        </p:spPr>
        <p:txBody>
          <a:bodyPr anchor="b"/>
          <a:lstStyle>
            <a:lvl1pPr algn="l">
              <a:defRPr sz="4800" b="0" cap="all" baseline="0">
                <a:solidFill>
                  <a:schemeClr val="tx2"/>
                </a:solidFill>
              </a:defRPr>
            </a:lvl1pPr>
          </a:lstStyle>
          <a:p>
            <a:r>
              <a:rPr lang="en-US"/>
              <a:t>CLICK TO EDIT MASTER TITLE STYLE</a:t>
            </a:r>
          </a:p>
        </p:txBody>
      </p:sp>
      <p:sp>
        <p:nvSpPr>
          <p:cNvPr id="4" name="Subtitle 2">
            <a:extLst>
              <a:ext uri="{FF2B5EF4-FFF2-40B4-BE49-F238E27FC236}">
                <a16:creationId xmlns:a16="http://schemas.microsoft.com/office/drawing/2014/main" id="{587BB871-B0BE-A85B-9799-7E35253949AD}"/>
              </a:ext>
            </a:extLst>
          </p:cNvPr>
          <p:cNvSpPr>
            <a:spLocks noGrp="1"/>
          </p:cNvSpPr>
          <p:nvPr>
            <p:ph type="subTitle" idx="1" hasCustomPrompt="1"/>
          </p:nvPr>
        </p:nvSpPr>
        <p:spPr>
          <a:xfrm>
            <a:off x="511175" y="3999407"/>
            <a:ext cx="8243081" cy="1394918"/>
          </a:xfrm>
        </p:spPr>
        <p:txBody>
          <a:bodyPr>
            <a:normAutofit/>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Footer Placeholder 1">
            <a:extLst>
              <a:ext uri="{FF2B5EF4-FFF2-40B4-BE49-F238E27FC236}">
                <a16:creationId xmlns:a16="http://schemas.microsoft.com/office/drawing/2014/main" id="{886A2A51-3F46-2B5F-81ED-07684DA5D350}"/>
              </a:ext>
            </a:extLst>
          </p:cNvPr>
          <p:cNvSpPr>
            <a:spLocks noGrp="1"/>
          </p:cNvSpPr>
          <p:nvPr>
            <p:ph type="ftr" sz="quarter" idx="10"/>
          </p:nvPr>
        </p:nvSpPr>
        <p:spPr>
          <a:xfrm>
            <a:off x="508001" y="6381750"/>
            <a:ext cx="6510637" cy="287610"/>
          </a:xfrm>
        </p:spPr>
        <p:txBody>
          <a:bodyPr/>
          <a:lstStyle>
            <a:lvl1pPr>
              <a:defRPr>
                <a:solidFill>
                  <a:schemeClr val="tx2"/>
                </a:solidFill>
              </a:defRPr>
            </a:lvl1pPr>
          </a:lstStyle>
          <a:p>
            <a:endParaRPr lang="en-US"/>
          </a:p>
        </p:txBody>
      </p:sp>
      <p:sp>
        <p:nvSpPr>
          <p:cNvPr id="2" name="Slide Number Placeholder 5">
            <a:extLst>
              <a:ext uri="{FF2B5EF4-FFF2-40B4-BE49-F238E27FC236}">
                <a16:creationId xmlns:a16="http://schemas.microsoft.com/office/drawing/2014/main" id="{B06A1AA3-A07F-DE3D-A047-2DE858EF7809}"/>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tx2"/>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
        <p:nvSpPr>
          <p:cNvPr id="10" name="TextBox 9">
            <a:extLst>
              <a:ext uri="{FF2B5EF4-FFF2-40B4-BE49-F238E27FC236}">
                <a16:creationId xmlns:a16="http://schemas.microsoft.com/office/drawing/2014/main" id="{C3AA37C8-7198-1F3C-CCEE-44C7921CB18D}"/>
              </a:ext>
            </a:extLst>
          </p:cNvPr>
          <p:cNvSpPr txBox="1"/>
          <p:nvPr userDrawn="1"/>
        </p:nvSpPr>
        <p:spPr>
          <a:xfrm>
            <a:off x="6218530" y="6480000"/>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700">
                <a:solidFill>
                  <a:schemeClr val="tx2"/>
                </a:solidFill>
              </a:rPr>
              <a:t>Confidential – Qualcomm Technologies, Inc. and/or its affiliated companies – May Contain Trade Secrets</a:t>
            </a:r>
          </a:p>
        </p:txBody>
      </p:sp>
    </p:spTree>
    <p:extLst>
      <p:ext uri="{BB962C8B-B14F-4D97-AF65-F5344CB8AC3E}">
        <p14:creationId xmlns:p14="http://schemas.microsoft.com/office/powerpoint/2010/main" val="3568845041"/>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Divider Blue">
    <p:bg>
      <p:bgPr>
        <a:gradFill>
          <a:gsLst>
            <a:gs pos="80000">
              <a:srgbClr val="190062"/>
            </a:gs>
            <a:gs pos="10000">
              <a:schemeClr val="accent4"/>
            </a:gs>
          </a:gsLst>
          <a:lin ang="5400000" scaled="0"/>
        </a:gradFill>
        <a:effectLst/>
      </p:bgPr>
    </p:bg>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2C5F134A-1325-0DB0-9D77-260D24D13353}"/>
              </a:ext>
            </a:extLst>
          </p:cNvPr>
          <p:cNvSpPr>
            <a:spLocks noGrp="1"/>
          </p:cNvSpPr>
          <p:nvPr>
            <p:ph type="subTitle" idx="1" hasCustomPrompt="1"/>
          </p:nvPr>
        </p:nvSpPr>
        <p:spPr>
          <a:xfrm>
            <a:off x="511175" y="3999407"/>
            <a:ext cx="8243081" cy="1394918"/>
          </a:xfrm>
        </p:spPr>
        <p:txBody>
          <a:bodyPr>
            <a:normAutofit/>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Title 1">
            <a:extLst>
              <a:ext uri="{FF2B5EF4-FFF2-40B4-BE49-F238E27FC236}">
                <a16:creationId xmlns:a16="http://schemas.microsoft.com/office/drawing/2014/main" id="{45D42168-D11B-745D-E122-89C76158069B}"/>
              </a:ext>
            </a:extLst>
          </p:cNvPr>
          <p:cNvSpPr>
            <a:spLocks noGrp="1"/>
          </p:cNvSpPr>
          <p:nvPr>
            <p:ph type="ctrTitle" hasCustomPrompt="1"/>
          </p:nvPr>
        </p:nvSpPr>
        <p:spPr>
          <a:xfrm>
            <a:off x="511175" y="1400462"/>
            <a:ext cx="8243081" cy="2387600"/>
          </a:xfrm>
        </p:spPr>
        <p:txBody>
          <a:bodyPr anchor="b"/>
          <a:lstStyle>
            <a:lvl1pPr algn="l">
              <a:defRPr sz="4800" b="0" cap="all" baseline="0">
                <a:solidFill>
                  <a:schemeClr val="tx2"/>
                </a:solidFill>
              </a:defRPr>
            </a:lvl1pPr>
          </a:lstStyle>
          <a:p>
            <a:r>
              <a:rPr lang="en-US"/>
              <a:t>CLICK TO EDIT MASTER TITLE STYLE</a:t>
            </a:r>
          </a:p>
        </p:txBody>
      </p:sp>
      <p:sp>
        <p:nvSpPr>
          <p:cNvPr id="6" name="Footer Placeholder 1">
            <a:extLst>
              <a:ext uri="{FF2B5EF4-FFF2-40B4-BE49-F238E27FC236}">
                <a16:creationId xmlns:a16="http://schemas.microsoft.com/office/drawing/2014/main" id="{303A116A-6705-D176-7206-CAF4FFD88625}"/>
              </a:ext>
            </a:extLst>
          </p:cNvPr>
          <p:cNvSpPr>
            <a:spLocks noGrp="1"/>
          </p:cNvSpPr>
          <p:nvPr>
            <p:ph type="ftr" sz="quarter" idx="10"/>
          </p:nvPr>
        </p:nvSpPr>
        <p:spPr>
          <a:xfrm>
            <a:off x="508001" y="6381750"/>
            <a:ext cx="6510637" cy="287610"/>
          </a:xfrm>
        </p:spPr>
        <p:txBody>
          <a:bodyPr/>
          <a:lstStyle>
            <a:lvl1pPr>
              <a:defRPr>
                <a:solidFill>
                  <a:schemeClr val="tx2"/>
                </a:solidFill>
              </a:defRPr>
            </a:lvl1pPr>
          </a:lstStyle>
          <a:p>
            <a:endParaRPr lang="en-US"/>
          </a:p>
        </p:txBody>
      </p:sp>
      <p:sp>
        <p:nvSpPr>
          <p:cNvPr id="2" name="Slide Number Placeholder 5">
            <a:extLst>
              <a:ext uri="{FF2B5EF4-FFF2-40B4-BE49-F238E27FC236}">
                <a16:creationId xmlns:a16="http://schemas.microsoft.com/office/drawing/2014/main" id="{62ED0F21-5D87-B8C0-BD82-DF9E132C375A}"/>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tx2"/>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
        <p:nvSpPr>
          <p:cNvPr id="9" name="TextBox 8">
            <a:extLst>
              <a:ext uri="{FF2B5EF4-FFF2-40B4-BE49-F238E27FC236}">
                <a16:creationId xmlns:a16="http://schemas.microsoft.com/office/drawing/2014/main" id="{2A4FF3FD-1CC6-A0CB-B7A8-3ECF690BD9C9}"/>
              </a:ext>
            </a:extLst>
          </p:cNvPr>
          <p:cNvSpPr txBox="1"/>
          <p:nvPr userDrawn="1"/>
        </p:nvSpPr>
        <p:spPr>
          <a:xfrm>
            <a:off x="6218530" y="6480000"/>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700">
                <a:solidFill>
                  <a:schemeClr val="tx2"/>
                </a:solidFill>
              </a:rPr>
              <a:t>Confidential – Qualcomm Technologies, Inc. and/or its affiliated companies – May Contain Trade Secrets</a:t>
            </a:r>
          </a:p>
        </p:txBody>
      </p:sp>
    </p:spTree>
    <p:extLst>
      <p:ext uri="{BB962C8B-B14F-4D97-AF65-F5344CB8AC3E}">
        <p14:creationId xmlns:p14="http://schemas.microsoft.com/office/powerpoint/2010/main" val="3285585878"/>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Divider Purple">
    <p:bg>
      <p:bgPr>
        <a:gradFill>
          <a:gsLst>
            <a:gs pos="80000">
              <a:srgbClr val="6615BA"/>
            </a:gs>
            <a:gs pos="10000">
              <a:srgbClr val="8D38B9"/>
            </a:gs>
          </a:gsLst>
          <a:lin ang="5400000" scaled="0"/>
        </a:gradFill>
        <a:effectLst/>
      </p:bgPr>
    </p:bg>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D41FF009-D820-2BB9-30C0-351B9B049ED5}"/>
              </a:ext>
            </a:extLst>
          </p:cNvPr>
          <p:cNvSpPr>
            <a:spLocks noGrp="1"/>
          </p:cNvSpPr>
          <p:nvPr>
            <p:ph type="subTitle" idx="1" hasCustomPrompt="1"/>
          </p:nvPr>
        </p:nvSpPr>
        <p:spPr>
          <a:xfrm>
            <a:off x="511175" y="3999407"/>
            <a:ext cx="8243081" cy="1394918"/>
          </a:xfrm>
        </p:spPr>
        <p:txBody>
          <a:bodyPr>
            <a:normAutofit/>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Title 1">
            <a:extLst>
              <a:ext uri="{FF2B5EF4-FFF2-40B4-BE49-F238E27FC236}">
                <a16:creationId xmlns:a16="http://schemas.microsoft.com/office/drawing/2014/main" id="{C2D17B2B-874E-34B9-83F8-705F0B1F67E3}"/>
              </a:ext>
            </a:extLst>
          </p:cNvPr>
          <p:cNvSpPr>
            <a:spLocks noGrp="1"/>
          </p:cNvSpPr>
          <p:nvPr>
            <p:ph type="ctrTitle" hasCustomPrompt="1"/>
          </p:nvPr>
        </p:nvSpPr>
        <p:spPr>
          <a:xfrm>
            <a:off x="511175" y="1400462"/>
            <a:ext cx="8243081" cy="2387600"/>
          </a:xfrm>
        </p:spPr>
        <p:txBody>
          <a:bodyPr anchor="b"/>
          <a:lstStyle>
            <a:lvl1pPr algn="l">
              <a:defRPr sz="4800" b="0" cap="all" baseline="0">
                <a:solidFill>
                  <a:schemeClr val="tx2"/>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48EA8409-4B32-5689-8D89-497A34BF239D}"/>
              </a:ext>
            </a:extLst>
          </p:cNvPr>
          <p:cNvSpPr>
            <a:spLocks noGrp="1"/>
          </p:cNvSpPr>
          <p:nvPr>
            <p:ph type="ftr" sz="quarter" idx="10"/>
          </p:nvPr>
        </p:nvSpPr>
        <p:spPr/>
        <p:txBody>
          <a:bodyPr/>
          <a:lstStyle>
            <a:lvl1pPr>
              <a:defRPr>
                <a:solidFill>
                  <a:schemeClr val="tx2"/>
                </a:solidFill>
              </a:defRPr>
            </a:lvl1pPr>
          </a:lstStyle>
          <a:p>
            <a:endParaRPr lang="en-US"/>
          </a:p>
        </p:txBody>
      </p:sp>
      <p:sp>
        <p:nvSpPr>
          <p:cNvPr id="6" name="Slide Number Placeholder 5">
            <a:extLst>
              <a:ext uri="{FF2B5EF4-FFF2-40B4-BE49-F238E27FC236}">
                <a16:creationId xmlns:a16="http://schemas.microsoft.com/office/drawing/2014/main" id="{E63238A5-B337-C2B6-705C-7EA4721CABB8}"/>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tx2"/>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
        <p:nvSpPr>
          <p:cNvPr id="9" name="TextBox 8">
            <a:extLst>
              <a:ext uri="{FF2B5EF4-FFF2-40B4-BE49-F238E27FC236}">
                <a16:creationId xmlns:a16="http://schemas.microsoft.com/office/drawing/2014/main" id="{25D62D25-9468-B4F1-D26C-C2AD84A80442}"/>
              </a:ext>
            </a:extLst>
          </p:cNvPr>
          <p:cNvSpPr txBox="1"/>
          <p:nvPr userDrawn="1"/>
        </p:nvSpPr>
        <p:spPr>
          <a:xfrm>
            <a:off x="6218530" y="6480000"/>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700">
                <a:solidFill>
                  <a:schemeClr val="tx2"/>
                </a:solidFill>
              </a:rPr>
              <a:t>Confidential – Qualcomm Technologies, Inc. and/or its affiliated companies – May Contain Trade Secrets</a:t>
            </a:r>
          </a:p>
        </p:txBody>
      </p:sp>
    </p:spTree>
    <p:extLst>
      <p:ext uri="{BB962C8B-B14F-4D97-AF65-F5344CB8AC3E}">
        <p14:creationId xmlns:p14="http://schemas.microsoft.com/office/powerpoint/2010/main" val="516784613"/>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Left Title Re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885B4C6-AE3E-3CCA-EBB2-3D1D965FEA3A}"/>
              </a:ext>
            </a:extLst>
          </p:cNvPr>
          <p:cNvSpPr/>
          <p:nvPr userDrawn="1"/>
        </p:nvSpPr>
        <p:spPr>
          <a:xfrm>
            <a:off x="0" y="0"/>
            <a:ext cx="3694176" cy="6858000"/>
          </a:xfrm>
          <a:prstGeom prst="rect">
            <a:avLst/>
          </a:prstGeom>
          <a:gradFill>
            <a:gsLst>
              <a:gs pos="80000">
                <a:schemeClr val="accent2"/>
              </a:gs>
              <a:gs pos="10000">
                <a:srgbClr val="E1122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CA"/>
          </a:p>
        </p:txBody>
      </p:sp>
      <p:sp>
        <p:nvSpPr>
          <p:cNvPr id="3" name="Content Placeholder 2">
            <a:extLst>
              <a:ext uri="{FF2B5EF4-FFF2-40B4-BE49-F238E27FC236}">
                <a16:creationId xmlns:a16="http://schemas.microsoft.com/office/drawing/2014/main" id="{4EF14722-316C-5D4F-AA61-BB1581941B66}"/>
              </a:ext>
            </a:extLst>
          </p:cNvPr>
          <p:cNvSpPr>
            <a:spLocks noGrp="1"/>
          </p:cNvSpPr>
          <p:nvPr>
            <p:ph idx="1"/>
          </p:nvPr>
        </p:nvSpPr>
        <p:spPr>
          <a:xfrm>
            <a:off x="4079875" y="663067"/>
            <a:ext cx="7596745" cy="55091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3">
            <a:extLst>
              <a:ext uri="{FF2B5EF4-FFF2-40B4-BE49-F238E27FC236}">
                <a16:creationId xmlns:a16="http://schemas.microsoft.com/office/drawing/2014/main" id="{4BDDFEBC-5ABF-DD9D-9EEB-38C9AB099238}"/>
              </a:ext>
            </a:extLst>
          </p:cNvPr>
          <p:cNvSpPr>
            <a:spLocks noGrp="1"/>
          </p:cNvSpPr>
          <p:nvPr>
            <p:ph type="title" hasCustomPrompt="1"/>
          </p:nvPr>
        </p:nvSpPr>
        <p:spPr>
          <a:xfrm>
            <a:off x="508000" y="2132856"/>
            <a:ext cx="2856992" cy="2592290"/>
          </a:xfrm>
        </p:spPr>
        <p:txBody>
          <a:bodyPr anchor="ctr"/>
          <a:lstStyle>
            <a:lvl1pPr marL="12700" indent="0">
              <a:tabLst/>
              <a:defRPr sz="2800" spc="-60" baseline="0">
                <a:solidFill>
                  <a:schemeClr val="bg2"/>
                </a:solidFill>
              </a:defRPr>
            </a:lvl1pPr>
          </a:lstStyle>
          <a:p>
            <a:r>
              <a:rPr lang="en-US"/>
              <a:t>Click to edit master title style</a:t>
            </a:r>
            <a:endParaRPr lang="en-CA"/>
          </a:p>
        </p:txBody>
      </p:sp>
      <p:sp>
        <p:nvSpPr>
          <p:cNvPr id="10" name="Footer Placeholder 4">
            <a:extLst>
              <a:ext uri="{FF2B5EF4-FFF2-40B4-BE49-F238E27FC236}">
                <a16:creationId xmlns:a16="http://schemas.microsoft.com/office/drawing/2014/main" id="{AAD0786F-7812-48EE-6D39-AE5346DA1489}"/>
              </a:ext>
            </a:extLst>
          </p:cNvPr>
          <p:cNvSpPr>
            <a:spLocks noGrp="1"/>
          </p:cNvSpPr>
          <p:nvPr>
            <p:ph type="ftr" sz="quarter" idx="11"/>
          </p:nvPr>
        </p:nvSpPr>
        <p:spPr>
          <a:xfrm>
            <a:off x="4079875" y="6381750"/>
            <a:ext cx="2981325" cy="287610"/>
          </a:xfrm>
        </p:spPr>
        <p:txBody>
          <a:bodyPr/>
          <a:lstStyle/>
          <a:p>
            <a:endParaRPr lang="en-US"/>
          </a:p>
        </p:txBody>
      </p:sp>
      <p:sp>
        <p:nvSpPr>
          <p:cNvPr id="4" name="Slide Number Placeholder 5">
            <a:extLst>
              <a:ext uri="{FF2B5EF4-FFF2-40B4-BE49-F238E27FC236}">
                <a16:creationId xmlns:a16="http://schemas.microsoft.com/office/drawing/2014/main" id="{38F662BC-F561-83FB-24BB-E78A1FFC89DD}"/>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tx1">
                    <a:lumMod val="60000"/>
                    <a:lumOff val="40000"/>
                  </a:schemeClr>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Tree>
    <p:extLst>
      <p:ext uri="{BB962C8B-B14F-4D97-AF65-F5344CB8AC3E}">
        <p14:creationId xmlns:p14="http://schemas.microsoft.com/office/powerpoint/2010/main" val="159909813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70">
          <p15:clr>
            <a:srgbClr val="FBAE40"/>
          </p15:clr>
        </p15:guide>
        <p15:guide id="2" pos="232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Left Title Blue">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885B4C6-AE3E-3CCA-EBB2-3D1D965FEA3A}"/>
              </a:ext>
            </a:extLst>
          </p:cNvPr>
          <p:cNvSpPr/>
          <p:nvPr userDrawn="1"/>
        </p:nvSpPr>
        <p:spPr>
          <a:xfrm>
            <a:off x="0" y="0"/>
            <a:ext cx="3694176" cy="6858000"/>
          </a:xfrm>
          <a:prstGeom prst="rect">
            <a:avLst/>
          </a:prstGeom>
          <a:gradFill>
            <a:gsLst>
              <a:gs pos="80000">
                <a:schemeClr val="accent3"/>
              </a:gs>
              <a:gs pos="10000">
                <a:schemeClr val="accent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CA"/>
          </a:p>
        </p:txBody>
      </p:sp>
      <p:sp>
        <p:nvSpPr>
          <p:cNvPr id="3" name="Content Placeholder 2">
            <a:extLst>
              <a:ext uri="{FF2B5EF4-FFF2-40B4-BE49-F238E27FC236}">
                <a16:creationId xmlns:a16="http://schemas.microsoft.com/office/drawing/2014/main" id="{4EF14722-316C-5D4F-AA61-BB1581941B66}"/>
              </a:ext>
            </a:extLst>
          </p:cNvPr>
          <p:cNvSpPr>
            <a:spLocks noGrp="1"/>
          </p:cNvSpPr>
          <p:nvPr>
            <p:ph idx="1"/>
          </p:nvPr>
        </p:nvSpPr>
        <p:spPr>
          <a:xfrm>
            <a:off x="4079875" y="663067"/>
            <a:ext cx="7596745" cy="55091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3">
            <a:extLst>
              <a:ext uri="{FF2B5EF4-FFF2-40B4-BE49-F238E27FC236}">
                <a16:creationId xmlns:a16="http://schemas.microsoft.com/office/drawing/2014/main" id="{BB3C5110-D59C-80B4-316F-D6546DA00BFA}"/>
              </a:ext>
            </a:extLst>
          </p:cNvPr>
          <p:cNvSpPr>
            <a:spLocks noGrp="1"/>
          </p:cNvSpPr>
          <p:nvPr>
            <p:ph type="title" hasCustomPrompt="1"/>
          </p:nvPr>
        </p:nvSpPr>
        <p:spPr>
          <a:xfrm>
            <a:off x="508000" y="2132856"/>
            <a:ext cx="2856992" cy="2592290"/>
          </a:xfrm>
        </p:spPr>
        <p:txBody>
          <a:bodyPr anchor="ctr"/>
          <a:lstStyle>
            <a:lvl1pPr marL="12700" indent="0">
              <a:tabLst/>
              <a:defRPr sz="2800" spc="-60" baseline="0">
                <a:solidFill>
                  <a:schemeClr val="bg2"/>
                </a:solidFill>
              </a:defRPr>
            </a:lvl1pPr>
          </a:lstStyle>
          <a:p>
            <a:r>
              <a:rPr lang="en-US"/>
              <a:t>Click to edit master title style</a:t>
            </a:r>
            <a:endParaRPr lang="en-CA"/>
          </a:p>
        </p:txBody>
      </p:sp>
      <p:sp>
        <p:nvSpPr>
          <p:cNvPr id="10" name="Footer Placeholder 4">
            <a:extLst>
              <a:ext uri="{FF2B5EF4-FFF2-40B4-BE49-F238E27FC236}">
                <a16:creationId xmlns:a16="http://schemas.microsoft.com/office/drawing/2014/main" id="{38292321-BB8B-7909-91F6-F60847AF8FD8}"/>
              </a:ext>
            </a:extLst>
          </p:cNvPr>
          <p:cNvSpPr>
            <a:spLocks noGrp="1"/>
          </p:cNvSpPr>
          <p:nvPr>
            <p:ph type="ftr" sz="quarter" idx="11"/>
          </p:nvPr>
        </p:nvSpPr>
        <p:spPr>
          <a:xfrm>
            <a:off x="4079875" y="6381750"/>
            <a:ext cx="2981325" cy="287610"/>
          </a:xfrm>
        </p:spPr>
        <p:txBody>
          <a:bodyPr/>
          <a:lstStyle/>
          <a:p>
            <a:endParaRPr lang="en-US"/>
          </a:p>
        </p:txBody>
      </p:sp>
      <p:sp>
        <p:nvSpPr>
          <p:cNvPr id="4" name="Slide Number Placeholder 5">
            <a:extLst>
              <a:ext uri="{FF2B5EF4-FFF2-40B4-BE49-F238E27FC236}">
                <a16:creationId xmlns:a16="http://schemas.microsoft.com/office/drawing/2014/main" id="{1D66B775-A703-A622-5F04-E4656E6FAC8E}"/>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tx1">
                    <a:lumMod val="60000"/>
                    <a:lumOff val="40000"/>
                  </a:schemeClr>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Tree>
    <p:extLst>
      <p:ext uri="{BB962C8B-B14F-4D97-AF65-F5344CB8AC3E}">
        <p14:creationId xmlns:p14="http://schemas.microsoft.com/office/powerpoint/2010/main" val="113241560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70">
          <p15:clr>
            <a:srgbClr val="FBAE40"/>
          </p15:clr>
        </p15:guide>
        <p15:guide id="2" pos="232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Left Title Purple">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885B4C6-AE3E-3CCA-EBB2-3D1D965FEA3A}"/>
              </a:ext>
            </a:extLst>
          </p:cNvPr>
          <p:cNvSpPr/>
          <p:nvPr userDrawn="1"/>
        </p:nvSpPr>
        <p:spPr>
          <a:xfrm>
            <a:off x="0" y="0"/>
            <a:ext cx="3694176" cy="6858000"/>
          </a:xfrm>
          <a:prstGeom prst="rect">
            <a:avLst/>
          </a:prstGeom>
          <a:gradFill>
            <a:gsLst>
              <a:gs pos="80000">
                <a:schemeClr val="accent5"/>
              </a:gs>
              <a:gs pos="10000">
                <a:schemeClr val="accent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CA"/>
          </a:p>
        </p:txBody>
      </p:sp>
      <p:sp>
        <p:nvSpPr>
          <p:cNvPr id="3" name="Content Placeholder 2">
            <a:extLst>
              <a:ext uri="{FF2B5EF4-FFF2-40B4-BE49-F238E27FC236}">
                <a16:creationId xmlns:a16="http://schemas.microsoft.com/office/drawing/2014/main" id="{4EF14722-316C-5D4F-AA61-BB1581941B66}"/>
              </a:ext>
            </a:extLst>
          </p:cNvPr>
          <p:cNvSpPr>
            <a:spLocks noGrp="1"/>
          </p:cNvSpPr>
          <p:nvPr>
            <p:ph idx="1"/>
          </p:nvPr>
        </p:nvSpPr>
        <p:spPr>
          <a:xfrm>
            <a:off x="4079875" y="663067"/>
            <a:ext cx="7596745" cy="55091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3">
            <a:extLst>
              <a:ext uri="{FF2B5EF4-FFF2-40B4-BE49-F238E27FC236}">
                <a16:creationId xmlns:a16="http://schemas.microsoft.com/office/drawing/2014/main" id="{040D04BD-1D5C-A994-406E-B82700D1DAC0}"/>
              </a:ext>
            </a:extLst>
          </p:cNvPr>
          <p:cNvSpPr>
            <a:spLocks noGrp="1"/>
          </p:cNvSpPr>
          <p:nvPr>
            <p:ph type="title" hasCustomPrompt="1"/>
          </p:nvPr>
        </p:nvSpPr>
        <p:spPr>
          <a:xfrm>
            <a:off x="508000" y="2132856"/>
            <a:ext cx="2856992" cy="2592290"/>
          </a:xfrm>
        </p:spPr>
        <p:txBody>
          <a:bodyPr anchor="ctr"/>
          <a:lstStyle>
            <a:lvl1pPr marL="12700" indent="0">
              <a:tabLst/>
              <a:defRPr sz="2800" spc="-60" baseline="0">
                <a:solidFill>
                  <a:schemeClr val="bg2"/>
                </a:solidFill>
              </a:defRPr>
            </a:lvl1pPr>
          </a:lstStyle>
          <a:p>
            <a:r>
              <a:rPr lang="en-US"/>
              <a:t>Click to edit master title style</a:t>
            </a:r>
            <a:endParaRPr lang="en-CA"/>
          </a:p>
        </p:txBody>
      </p:sp>
      <p:sp>
        <p:nvSpPr>
          <p:cNvPr id="4" name="Footer Placeholder 4">
            <a:extLst>
              <a:ext uri="{FF2B5EF4-FFF2-40B4-BE49-F238E27FC236}">
                <a16:creationId xmlns:a16="http://schemas.microsoft.com/office/drawing/2014/main" id="{46EEB3DF-1100-B24C-1A62-5558A638E200}"/>
              </a:ext>
            </a:extLst>
          </p:cNvPr>
          <p:cNvSpPr>
            <a:spLocks noGrp="1"/>
          </p:cNvSpPr>
          <p:nvPr>
            <p:ph type="ftr" sz="quarter" idx="11"/>
          </p:nvPr>
        </p:nvSpPr>
        <p:spPr>
          <a:xfrm>
            <a:off x="4079875" y="6381750"/>
            <a:ext cx="2981325" cy="287610"/>
          </a:xfrm>
        </p:spPr>
        <p:txBody>
          <a:bodyPr/>
          <a:lstStyle/>
          <a:p>
            <a:endParaRPr lang="en-US"/>
          </a:p>
        </p:txBody>
      </p:sp>
      <p:sp>
        <p:nvSpPr>
          <p:cNvPr id="5" name="Slide Number Placeholder 5">
            <a:extLst>
              <a:ext uri="{FF2B5EF4-FFF2-40B4-BE49-F238E27FC236}">
                <a16:creationId xmlns:a16="http://schemas.microsoft.com/office/drawing/2014/main" id="{0E08D24F-43D3-C9A4-8794-4F09959CB935}"/>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tx1">
                    <a:lumMod val="60000"/>
                    <a:lumOff val="40000"/>
                  </a:schemeClr>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Tree>
    <p:extLst>
      <p:ext uri="{BB962C8B-B14F-4D97-AF65-F5344CB8AC3E}">
        <p14:creationId xmlns:p14="http://schemas.microsoft.com/office/powerpoint/2010/main" val="389779182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70">
          <p15:clr>
            <a:srgbClr val="FBAE40"/>
          </p15:clr>
        </p15:guide>
        <p15:guide id="2" pos="232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Left Frame Re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885B4C6-AE3E-3CCA-EBB2-3D1D965FEA3A}"/>
              </a:ext>
            </a:extLst>
          </p:cNvPr>
          <p:cNvSpPr/>
          <p:nvPr userDrawn="1"/>
        </p:nvSpPr>
        <p:spPr>
          <a:xfrm>
            <a:off x="0" y="0"/>
            <a:ext cx="515661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CA"/>
          </a:p>
        </p:txBody>
      </p:sp>
      <p:sp>
        <p:nvSpPr>
          <p:cNvPr id="3" name="Content Placeholder 2">
            <a:extLst>
              <a:ext uri="{FF2B5EF4-FFF2-40B4-BE49-F238E27FC236}">
                <a16:creationId xmlns:a16="http://schemas.microsoft.com/office/drawing/2014/main" id="{4EF14722-316C-5D4F-AA61-BB1581941B66}"/>
              </a:ext>
            </a:extLst>
          </p:cNvPr>
          <p:cNvSpPr>
            <a:spLocks noGrp="1"/>
          </p:cNvSpPr>
          <p:nvPr>
            <p:ph idx="1"/>
          </p:nvPr>
        </p:nvSpPr>
        <p:spPr>
          <a:xfrm>
            <a:off x="5483138" y="1196975"/>
            <a:ext cx="6193482" cy="48177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8">
            <a:extLst>
              <a:ext uri="{FF2B5EF4-FFF2-40B4-BE49-F238E27FC236}">
                <a16:creationId xmlns:a16="http://schemas.microsoft.com/office/drawing/2014/main" id="{EDBDB819-5BBB-9D82-F228-DFBB669D9B1B}"/>
              </a:ext>
            </a:extLst>
          </p:cNvPr>
          <p:cNvSpPr>
            <a:spLocks noGrp="1"/>
          </p:cNvSpPr>
          <p:nvPr>
            <p:ph type="pic" sz="quarter" idx="13"/>
          </p:nvPr>
        </p:nvSpPr>
        <p:spPr>
          <a:xfrm>
            <a:off x="779463" y="779463"/>
            <a:ext cx="3597275" cy="5307012"/>
          </a:xfrm>
          <a:solidFill>
            <a:schemeClr val="bg1"/>
          </a:solidFill>
        </p:spPr>
        <p:txBody>
          <a:bodyPr anchor="ctr">
            <a:normAutofit/>
          </a:bodyPr>
          <a:lstStyle>
            <a:lvl1pPr marL="0" indent="0" algn="ctr">
              <a:buNone/>
              <a:defRPr sz="1400" cap="none" baseline="0"/>
            </a:lvl1pPr>
          </a:lstStyle>
          <a:p>
            <a:r>
              <a:rPr lang="en-US"/>
              <a:t>Click icon to add picture</a:t>
            </a:r>
            <a:endParaRPr lang="en-CA"/>
          </a:p>
        </p:txBody>
      </p:sp>
      <p:sp>
        <p:nvSpPr>
          <p:cNvPr id="2" name="Title 3">
            <a:extLst>
              <a:ext uri="{FF2B5EF4-FFF2-40B4-BE49-F238E27FC236}">
                <a16:creationId xmlns:a16="http://schemas.microsoft.com/office/drawing/2014/main" id="{F6894B80-4FA1-4D3F-7E67-9BBD7E244853}"/>
              </a:ext>
            </a:extLst>
          </p:cNvPr>
          <p:cNvSpPr>
            <a:spLocks noGrp="1"/>
          </p:cNvSpPr>
          <p:nvPr>
            <p:ph type="title" hasCustomPrompt="1"/>
          </p:nvPr>
        </p:nvSpPr>
        <p:spPr>
          <a:xfrm>
            <a:off x="5483224" y="333375"/>
            <a:ext cx="6208903" cy="647701"/>
          </a:xfrm>
        </p:spPr>
        <p:txBody>
          <a:bodyPr/>
          <a:lstStyle/>
          <a:p>
            <a:r>
              <a:rPr lang="en-US"/>
              <a:t>Click to edit master title style</a:t>
            </a:r>
            <a:endParaRPr lang="en-CA"/>
          </a:p>
        </p:txBody>
      </p:sp>
      <p:sp>
        <p:nvSpPr>
          <p:cNvPr id="13" name="Footer Placeholder 4">
            <a:extLst>
              <a:ext uri="{FF2B5EF4-FFF2-40B4-BE49-F238E27FC236}">
                <a16:creationId xmlns:a16="http://schemas.microsoft.com/office/drawing/2014/main" id="{0A6D2636-CC27-DCAD-BD26-41AC7604F9DC}"/>
              </a:ext>
            </a:extLst>
          </p:cNvPr>
          <p:cNvSpPr>
            <a:spLocks noGrp="1"/>
          </p:cNvSpPr>
          <p:nvPr>
            <p:ph type="ftr" sz="quarter" idx="11"/>
          </p:nvPr>
        </p:nvSpPr>
        <p:spPr>
          <a:xfrm>
            <a:off x="5483224" y="6176010"/>
            <a:ext cx="1649095" cy="448310"/>
          </a:xfrm>
        </p:spPr>
        <p:txBody>
          <a:bodyPr anchor="b"/>
          <a:lstStyle/>
          <a:p>
            <a:endParaRPr lang="en-US"/>
          </a:p>
        </p:txBody>
      </p:sp>
      <p:sp>
        <p:nvSpPr>
          <p:cNvPr id="4" name="Slide Number Placeholder 5">
            <a:extLst>
              <a:ext uri="{FF2B5EF4-FFF2-40B4-BE49-F238E27FC236}">
                <a16:creationId xmlns:a16="http://schemas.microsoft.com/office/drawing/2014/main" id="{5E62AEBD-65A4-88D2-6BFE-7ABB3E311653}"/>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tx1">
                    <a:lumMod val="60000"/>
                    <a:lumOff val="40000"/>
                  </a:schemeClr>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Tree>
    <p:extLst>
      <p:ext uri="{BB962C8B-B14F-4D97-AF65-F5344CB8AC3E}">
        <p14:creationId xmlns:p14="http://schemas.microsoft.com/office/powerpoint/2010/main" val="1819738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454">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Left Frame Blue">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885B4C6-AE3E-3CCA-EBB2-3D1D965FEA3A}"/>
              </a:ext>
            </a:extLst>
          </p:cNvPr>
          <p:cNvSpPr/>
          <p:nvPr userDrawn="1"/>
        </p:nvSpPr>
        <p:spPr>
          <a:xfrm>
            <a:off x="0" y="0"/>
            <a:ext cx="5156616"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CA"/>
          </a:p>
        </p:txBody>
      </p:sp>
      <p:sp>
        <p:nvSpPr>
          <p:cNvPr id="10" name="Picture Placeholder 8">
            <a:extLst>
              <a:ext uri="{FF2B5EF4-FFF2-40B4-BE49-F238E27FC236}">
                <a16:creationId xmlns:a16="http://schemas.microsoft.com/office/drawing/2014/main" id="{EDBDB819-5BBB-9D82-F228-DFBB669D9B1B}"/>
              </a:ext>
            </a:extLst>
          </p:cNvPr>
          <p:cNvSpPr>
            <a:spLocks noGrp="1"/>
          </p:cNvSpPr>
          <p:nvPr>
            <p:ph type="pic" sz="quarter" idx="13"/>
          </p:nvPr>
        </p:nvSpPr>
        <p:spPr>
          <a:xfrm>
            <a:off x="779463" y="779463"/>
            <a:ext cx="3597275" cy="5307012"/>
          </a:xfrm>
          <a:solidFill>
            <a:schemeClr val="bg1"/>
          </a:solidFill>
        </p:spPr>
        <p:txBody>
          <a:bodyPr anchor="ctr">
            <a:normAutofit/>
          </a:bodyPr>
          <a:lstStyle>
            <a:lvl1pPr marL="0" indent="0" algn="ctr">
              <a:buNone/>
              <a:defRPr sz="1400" cap="none" baseline="0"/>
            </a:lvl1pPr>
          </a:lstStyle>
          <a:p>
            <a:r>
              <a:rPr lang="en-US"/>
              <a:t>Click icon to add picture</a:t>
            </a:r>
            <a:endParaRPr lang="en-CA"/>
          </a:p>
        </p:txBody>
      </p:sp>
      <p:sp>
        <p:nvSpPr>
          <p:cNvPr id="17" name="Content Placeholder 2">
            <a:extLst>
              <a:ext uri="{FF2B5EF4-FFF2-40B4-BE49-F238E27FC236}">
                <a16:creationId xmlns:a16="http://schemas.microsoft.com/office/drawing/2014/main" id="{DCAB45B4-DF9B-C6B2-F39F-F500C886692B}"/>
              </a:ext>
            </a:extLst>
          </p:cNvPr>
          <p:cNvSpPr>
            <a:spLocks noGrp="1"/>
          </p:cNvSpPr>
          <p:nvPr>
            <p:ph idx="1"/>
          </p:nvPr>
        </p:nvSpPr>
        <p:spPr>
          <a:xfrm>
            <a:off x="5483138" y="1196975"/>
            <a:ext cx="6193482" cy="48177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itle 3">
            <a:extLst>
              <a:ext uri="{FF2B5EF4-FFF2-40B4-BE49-F238E27FC236}">
                <a16:creationId xmlns:a16="http://schemas.microsoft.com/office/drawing/2014/main" id="{6A3B9495-2458-5AD6-17BB-157EFE4B3199}"/>
              </a:ext>
            </a:extLst>
          </p:cNvPr>
          <p:cNvSpPr>
            <a:spLocks noGrp="1"/>
          </p:cNvSpPr>
          <p:nvPr>
            <p:ph type="title" hasCustomPrompt="1"/>
          </p:nvPr>
        </p:nvSpPr>
        <p:spPr>
          <a:xfrm>
            <a:off x="5483224" y="333375"/>
            <a:ext cx="6208903" cy="647701"/>
          </a:xfrm>
        </p:spPr>
        <p:txBody>
          <a:bodyPr/>
          <a:lstStyle/>
          <a:p>
            <a:r>
              <a:rPr lang="en-US"/>
              <a:t>Click to edit master title style</a:t>
            </a:r>
            <a:endParaRPr lang="en-CA"/>
          </a:p>
        </p:txBody>
      </p:sp>
      <p:sp>
        <p:nvSpPr>
          <p:cNvPr id="19" name="Footer Placeholder 4">
            <a:extLst>
              <a:ext uri="{FF2B5EF4-FFF2-40B4-BE49-F238E27FC236}">
                <a16:creationId xmlns:a16="http://schemas.microsoft.com/office/drawing/2014/main" id="{D1437A8D-3820-458D-9F1B-CA0BFA178CE3}"/>
              </a:ext>
            </a:extLst>
          </p:cNvPr>
          <p:cNvSpPr>
            <a:spLocks noGrp="1"/>
          </p:cNvSpPr>
          <p:nvPr>
            <p:ph type="ftr" sz="quarter" idx="11"/>
          </p:nvPr>
        </p:nvSpPr>
        <p:spPr>
          <a:xfrm>
            <a:off x="5483224" y="6176010"/>
            <a:ext cx="1649095" cy="448310"/>
          </a:xfrm>
        </p:spPr>
        <p:txBody>
          <a:bodyPr anchor="b"/>
          <a:lstStyle/>
          <a:p>
            <a:endParaRPr lang="en-US"/>
          </a:p>
        </p:txBody>
      </p:sp>
      <p:sp>
        <p:nvSpPr>
          <p:cNvPr id="2" name="Slide Number Placeholder 5">
            <a:extLst>
              <a:ext uri="{FF2B5EF4-FFF2-40B4-BE49-F238E27FC236}">
                <a16:creationId xmlns:a16="http://schemas.microsoft.com/office/drawing/2014/main" id="{D53AEB7C-CA6F-ABD9-D0A1-0DAC70F358B6}"/>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tx1">
                    <a:lumMod val="60000"/>
                    <a:lumOff val="40000"/>
                  </a:schemeClr>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Tree>
    <p:extLst>
      <p:ext uri="{BB962C8B-B14F-4D97-AF65-F5344CB8AC3E}">
        <p14:creationId xmlns:p14="http://schemas.microsoft.com/office/powerpoint/2010/main" val="180976782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454">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Left Frame Purple">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885B4C6-AE3E-3CCA-EBB2-3D1D965FEA3A}"/>
              </a:ext>
            </a:extLst>
          </p:cNvPr>
          <p:cNvSpPr/>
          <p:nvPr userDrawn="1"/>
        </p:nvSpPr>
        <p:spPr>
          <a:xfrm>
            <a:off x="0" y="0"/>
            <a:ext cx="5156616"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Picture Placeholder 8">
            <a:extLst>
              <a:ext uri="{FF2B5EF4-FFF2-40B4-BE49-F238E27FC236}">
                <a16:creationId xmlns:a16="http://schemas.microsoft.com/office/drawing/2014/main" id="{EDBDB819-5BBB-9D82-F228-DFBB669D9B1B}"/>
              </a:ext>
            </a:extLst>
          </p:cNvPr>
          <p:cNvSpPr>
            <a:spLocks noGrp="1"/>
          </p:cNvSpPr>
          <p:nvPr>
            <p:ph type="pic" sz="quarter" idx="13"/>
          </p:nvPr>
        </p:nvSpPr>
        <p:spPr>
          <a:xfrm>
            <a:off x="779463" y="779463"/>
            <a:ext cx="3597275" cy="5307012"/>
          </a:xfrm>
          <a:solidFill>
            <a:schemeClr val="bg1"/>
          </a:solidFill>
        </p:spPr>
        <p:txBody>
          <a:bodyPr anchor="ctr">
            <a:normAutofit/>
          </a:bodyPr>
          <a:lstStyle>
            <a:lvl1pPr marL="0" indent="0" algn="ctr">
              <a:buNone/>
              <a:defRPr sz="1400" cap="none" baseline="0"/>
            </a:lvl1pPr>
          </a:lstStyle>
          <a:p>
            <a:r>
              <a:rPr lang="en-US"/>
              <a:t>Click icon to add picture</a:t>
            </a:r>
            <a:endParaRPr lang="en-CA"/>
          </a:p>
        </p:txBody>
      </p:sp>
      <p:sp>
        <p:nvSpPr>
          <p:cNvPr id="14" name="Content Placeholder 2">
            <a:extLst>
              <a:ext uri="{FF2B5EF4-FFF2-40B4-BE49-F238E27FC236}">
                <a16:creationId xmlns:a16="http://schemas.microsoft.com/office/drawing/2014/main" id="{6CDB4E7A-7C04-49EE-F6F7-DC3C6962A283}"/>
              </a:ext>
            </a:extLst>
          </p:cNvPr>
          <p:cNvSpPr>
            <a:spLocks noGrp="1"/>
          </p:cNvSpPr>
          <p:nvPr>
            <p:ph idx="1"/>
          </p:nvPr>
        </p:nvSpPr>
        <p:spPr>
          <a:xfrm>
            <a:off x="5483138" y="1196975"/>
            <a:ext cx="6193482" cy="48177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3">
            <a:extLst>
              <a:ext uri="{FF2B5EF4-FFF2-40B4-BE49-F238E27FC236}">
                <a16:creationId xmlns:a16="http://schemas.microsoft.com/office/drawing/2014/main" id="{731B2D08-D51A-26E2-08B7-0A0E0FCD58C1}"/>
              </a:ext>
            </a:extLst>
          </p:cNvPr>
          <p:cNvSpPr>
            <a:spLocks noGrp="1"/>
          </p:cNvSpPr>
          <p:nvPr>
            <p:ph type="title" hasCustomPrompt="1"/>
          </p:nvPr>
        </p:nvSpPr>
        <p:spPr>
          <a:xfrm>
            <a:off x="5483224" y="333375"/>
            <a:ext cx="6208903" cy="647701"/>
          </a:xfrm>
        </p:spPr>
        <p:txBody>
          <a:bodyPr/>
          <a:lstStyle/>
          <a:p>
            <a:r>
              <a:rPr lang="en-US"/>
              <a:t>Click to edit master title style</a:t>
            </a:r>
            <a:endParaRPr lang="en-CA"/>
          </a:p>
        </p:txBody>
      </p:sp>
      <p:sp>
        <p:nvSpPr>
          <p:cNvPr id="16" name="Footer Placeholder 4">
            <a:extLst>
              <a:ext uri="{FF2B5EF4-FFF2-40B4-BE49-F238E27FC236}">
                <a16:creationId xmlns:a16="http://schemas.microsoft.com/office/drawing/2014/main" id="{D215C3C5-8512-0069-605F-D570608BCA66}"/>
              </a:ext>
            </a:extLst>
          </p:cNvPr>
          <p:cNvSpPr>
            <a:spLocks noGrp="1"/>
          </p:cNvSpPr>
          <p:nvPr>
            <p:ph type="ftr" sz="quarter" idx="11"/>
          </p:nvPr>
        </p:nvSpPr>
        <p:spPr>
          <a:xfrm>
            <a:off x="5483224" y="6176010"/>
            <a:ext cx="1649095" cy="448310"/>
          </a:xfrm>
        </p:spPr>
        <p:txBody>
          <a:bodyPr anchor="b"/>
          <a:lstStyle/>
          <a:p>
            <a:endParaRPr lang="en-US"/>
          </a:p>
        </p:txBody>
      </p:sp>
      <p:sp>
        <p:nvSpPr>
          <p:cNvPr id="2" name="Slide Number Placeholder 5">
            <a:extLst>
              <a:ext uri="{FF2B5EF4-FFF2-40B4-BE49-F238E27FC236}">
                <a16:creationId xmlns:a16="http://schemas.microsoft.com/office/drawing/2014/main" id="{F69B66D3-7D05-2AB8-61F9-3A5158C8609C}"/>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tx1">
                    <a:lumMod val="60000"/>
                    <a:lumOff val="40000"/>
                  </a:schemeClr>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Tree>
    <p:extLst>
      <p:ext uri="{BB962C8B-B14F-4D97-AF65-F5344CB8AC3E}">
        <p14:creationId xmlns:p14="http://schemas.microsoft.com/office/powerpoint/2010/main" val="307202954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45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Photo_Grey">
    <p:bg>
      <p:bgPr>
        <a:solidFill>
          <a:srgbClr val="EFF1F5"/>
        </a:solidFill>
        <a:effectLst/>
      </p:bgPr>
    </p:bg>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50273CAA-AA8E-2322-C677-61BB5E3B7290}"/>
              </a:ext>
            </a:extLst>
          </p:cNvPr>
          <p:cNvSpPr>
            <a:spLocks noChangeAspect="1" noEditPoints="1"/>
          </p:cNvSpPr>
          <p:nvPr userDrawn="1"/>
        </p:nvSpPr>
        <p:spPr bwMode="black">
          <a:xfrm>
            <a:off x="515937" y="460180"/>
            <a:ext cx="1817861" cy="333196"/>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4" name="Title 3">
            <a:extLst>
              <a:ext uri="{FF2B5EF4-FFF2-40B4-BE49-F238E27FC236}">
                <a16:creationId xmlns:a16="http://schemas.microsoft.com/office/drawing/2014/main" id="{2F85B3C7-6442-1485-863A-E4B7FF5300D7}"/>
              </a:ext>
            </a:extLst>
          </p:cNvPr>
          <p:cNvSpPr>
            <a:spLocks noGrp="1"/>
          </p:cNvSpPr>
          <p:nvPr>
            <p:ph type="title" hasCustomPrompt="1"/>
          </p:nvPr>
        </p:nvSpPr>
        <p:spPr>
          <a:xfrm>
            <a:off x="515938" y="1640840"/>
            <a:ext cx="4787900" cy="2148523"/>
          </a:xfrm>
        </p:spPr>
        <p:txBody>
          <a:bodyPr anchor="b"/>
          <a:lstStyle>
            <a:lvl1pPr marL="0" marR="0" indent="0" algn="l" defTabSz="914400" rtl="0" eaLnBrk="1" fontAlgn="auto" latinLnBrk="0" hangingPunct="1">
              <a:lnSpc>
                <a:spcPct val="80000"/>
              </a:lnSpc>
              <a:spcBef>
                <a:spcPct val="0"/>
              </a:spcBef>
              <a:spcAft>
                <a:spcPts val="0"/>
              </a:spcAft>
              <a:buClrTx/>
              <a:buSzTx/>
              <a:buFontTx/>
              <a:buNone/>
              <a:tabLst/>
              <a:defRPr lang="en-US" sz="4800" kern="1200" spc="0" baseline="0" dirty="0">
                <a:solidFill>
                  <a:schemeClr val="accent1"/>
                </a:solidFill>
                <a:latin typeface="Aptos" panose="020B0004020202020204" pitchFamily="34" charset="0"/>
                <a:ea typeface="Alfabet" pitchFamily="2" charset="0"/>
                <a:cs typeface="Microsoft Sans Serif" panose="020B0604020202020204" pitchFamily="34" charset="0"/>
              </a:defRPr>
            </a:lvl1pPr>
          </a:lstStyle>
          <a:p>
            <a:r>
              <a:rPr lang="en-US"/>
              <a:t>Presentation </a:t>
            </a:r>
            <a:br>
              <a:rPr lang="en-US"/>
            </a:br>
            <a:r>
              <a:rPr lang="en-US"/>
              <a:t>title goes here</a:t>
            </a:r>
            <a:br>
              <a:rPr lang="en-US"/>
            </a:br>
            <a:r>
              <a:rPr lang="en-US"/>
              <a:t>four lines</a:t>
            </a:r>
            <a:br>
              <a:rPr lang="en-US"/>
            </a:br>
            <a:r>
              <a:rPr lang="en-US"/>
              <a:t>maximum</a:t>
            </a:r>
          </a:p>
        </p:txBody>
      </p:sp>
      <p:sp>
        <p:nvSpPr>
          <p:cNvPr id="14" name="Text Placeholder 7">
            <a:extLst>
              <a:ext uri="{FF2B5EF4-FFF2-40B4-BE49-F238E27FC236}">
                <a16:creationId xmlns:a16="http://schemas.microsoft.com/office/drawing/2014/main" id="{E20EDF44-7C69-E22E-2904-F047187746FC}"/>
              </a:ext>
            </a:extLst>
          </p:cNvPr>
          <p:cNvSpPr>
            <a:spLocks noGrp="1"/>
          </p:cNvSpPr>
          <p:nvPr>
            <p:ph type="body" sz="quarter" idx="10" hasCustomPrompt="1"/>
          </p:nvPr>
        </p:nvSpPr>
        <p:spPr bwMode="gray">
          <a:xfrm>
            <a:off x="515937" y="4080516"/>
            <a:ext cx="4787901" cy="450485"/>
          </a:xfrm>
          <a:prstGeom prst="rect">
            <a:avLst/>
          </a:prstGeom>
        </p:spPr>
        <p:txBody>
          <a:bodyPr vert="horz" lIns="0" tIns="0" rIns="0" bIns="0" rtlCol="0">
            <a:noAutofit/>
          </a:bodyPr>
          <a:lstStyle>
            <a:lvl1pPr marL="457200" indent="-457200" algn="l" defTabSz="914400" rtl="0" eaLnBrk="1" latinLnBrk="0" hangingPunct="1">
              <a:lnSpc>
                <a:spcPct val="96000"/>
              </a:lnSpc>
              <a:spcBef>
                <a:spcPts val="0"/>
              </a:spcBef>
              <a:spcAft>
                <a:spcPts val="600"/>
              </a:spcAft>
              <a:buClrTx/>
              <a:buFontTx/>
              <a:buNone/>
              <a:defRPr lang="en-US" sz="2800" kern="1200" spc="-50" baseline="0" dirty="0">
                <a:solidFill>
                  <a:schemeClr val="tx1"/>
                </a:solidFill>
                <a:latin typeface="+mj-lt"/>
                <a:ea typeface="Alfabet" pitchFamily="2" charset="0"/>
                <a:cs typeface="Microsoft Sans Serif" panose="020B0604020202020204" pitchFamily="34" charset="0"/>
              </a:defRPr>
            </a:lvl1pPr>
          </a:lstStyle>
          <a:p>
            <a:pPr marL="457200" lvl="0" indent="-457200">
              <a:lnSpc>
                <a:spcPct val="96000"/>
              </a:lnSpc>
              <a:spcBef>
                <a:spcPts val="0"/>
              </a:spcBef>
              <a:spcAft>
                <a:spcPts val="600"/>
              </a:spcAft>
              <a:buFontTx/>
              <a:buNone/>
            </a:pPr>
            <a:r>
              <a:rPr lang="en-US"/>
              <a:t>Speaker name</a:t>
            </a:r>
          </a:p>
        </p:txBody>
      </p:sp>
      <p:sp>
        <p:nvSpPr>
          <p:cNvPr id="5" name="Picture Placeholder 4">
            <a:extLst>
              <a:ext uri="{FF2B5EF4-FFF2-40B4-BE49-F238E27FC236}">
                <a16:creationId xmlns:a16="http://schemas.microsoft.com/office/drawing/2014/main" id="{EC64425E-E669-2320-C453-2FA7B3C91BA2}"/>
              </a:ext>
            </a:extLst>
          </p:cNvPr>
          <p:cNvSpPr>
            <a:spLocks noGrp="1" noChangeAspect="1"/>
          </p:cNvSpPr>
          <p:nvPr>
            <p:ph type="pic" sz="quarter" idx="12" hasCustomPrompt="1"/>
          </p:nvPr>
        </p:nvSpPr>
        <p:spPr>
          <a:xfrm>
            <a:off x="6448428" y="0"/>
            <a:ext cx="5743572" cy="6858000"/>
          </a:xfrm>
          <a:custGeom>
            <a:avLst/>
            <a:gdLst>
              <a:gd name="connsiteX0" fmla="*/ 1678722 w 5743572"/>
              <a:gd name="connsiteY0" fmla="*/ 0 h 6858000"/>
              <a:gd name="connsiteX1" fmla="*/ 5743572 w 5743572"/>
              <a:gd name="connsiteY1" fmla="*/ 0 h 6858000"/>
              <a:gd name="connsiteX2" fmla="*/ 5743572 w 5743572"/>
              <a:gd name="connsiteY2" fmla="*/ 6858000 h 6858000"/>
              <a:gd name="connsiteX3" fmla="*/ 1672152 w 5743572"/>
              <a:gd name="connsiteY3" fmla="*/ 6858000 h 6858000"/>
              <a:gd name="connsiteX4" fmla="*/ 1582239 w 5743572"/>
              <a:gd name="connsiteY4" fmla="*/ 6787328 h 6858000"/>
              <a:gd name="connsiteX5" fmla="*/ 0 w 5743572"/>
              <a:gd name="connsiteY5" fmla="*/ 3431582 h 6858000"/>
              <a:gd name="connsiteX6" fmla="*/ 1582239 w 5743572"/>
              <a:gd name="connsiteY6" fmla="*/ 758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3572" h="6858000">
                <a:moveTo>
                  <a:pt x="1678722" y="0"/>
                </a:moveTo>
                <a:lnTo>
                  <a:pt x="5743572" y="0"/>
                </a:lnTo>
                <a:lnTo>
                  <a:pt x="5743572" y="6858000"/>
                </a:lnTo>
                <a:lnTo>
                  <a:pt x="1672152" y="6858000"/>
                </a:lnTo>
                <a:lnTo>
                  <a:pt x="1582239" y="6787328"/>
                </a:lnTo>
                <a:cubicBezTo>
                  <a:pt x="615926" y="5989694"/>
                  <a:pt x="0" y="4782581"/>
                  <a:pt x="0" y="3431582"/>
                </a:cubicBezTo>
                <a:cubicBezTo>
                  <a:pt x="0" y="2080583"/>
                  <a:pt x="615926" y="873471"/>
                  <a:pt x="1582239" y="75837"/>
                </a:cubicBezTo>
                <a:close/>
              </a:path>
            </a:pathLst>
          </a:custGeom>
          <a:noFill/>
        </p:spPr>
        <p:txBody>
          <a:bodyPr wrap="square" lIns="360000" rIns="0" bIns="1440000" anchor="ctr">
            <a:noAutofit/>
          </a:bodyPr>
          <a:lstStyle>
            <a:lvl1pPr marL="0" indent="0">
              <a:buNone/>
              <a:defRPr sz="3000">
                <a:solidFill>
                  <a:schemeClr val="accent1"/>
                </a:solidFill>
              </a:defRPr>
            </a:lvl1pPr>
          </a:lstStyle>
          <a:p>
            <a:r>
              <a:rPr lang="en-US"/>
              <a:t>Click the icon to insert photo</a:t>
            </a:r>
          </a:p>
        </p:txBody>
      </p:sp>
      <p:grpSp>
        <p:nvGrpSpPr>
          <p:cNvPr id="34" name="Group 33">
            <a:extLst>
              <a:ext uri="{FF2B5EF4-FFF2-40B4-BE49-F238E27FC236}">
                <a16:creationId xmlns:a16="http://schemas.microsoft.com/office/drawing/2014/main" id="{50C9A8B5-AC6A-236D-E22D-40DCC855A024}"/>
              </a:ext>
            </a:extLst>
          </p:cNvPr>
          <p:cNvGrpSpPr/>
          <p:nvPr userDrawn="1"/>
        </p:nvGrpSpPr>
        <p:grpSpPr>
          <a:xfrm>
            <a:off x="12290489" y="-1"/>
            <a:ext cx="2910882" cy="6858001"/>
            <a:chOff x="12290489" y="-1"/>
            <a:chExt cx="2910882" cy="6858001"/>
          </a:xfrm>
        </p:grpSpPr>
        <p:sp>
          <p:nvSpPr>
            <p:cNvPr id="35" name="Rectangle 34">
              <a:extLst>
                <a:ext uri="{FF2B5EF4-FFF2-40B4-BE49-F238E27FC236}">
                  <a16:creationId xmlns:a16="http://schemas.microsoft.com/office/drawing/2014/main" id="{A689B527-45CC-F42E-A4FC-3FB418AAF1A6}"/>
                </a:ext>
              </a:extLst>
            </p:cNvPr>
            <p:cNvSpPr/>
            <p:nvPr userDrawn="1"/>
          </p:nvSpPr>
          <p:spPr>
            <a:xfrm>
              <a:off x="12290489" y="-1"/>
              <a:ext cx="2735151" cy="6858001"/>
            </a:xfrm>
            <a:prstGeom prst="rect">
              <a:avLst/>
            </a:prstGeom>
            <a:solidFill>
              <a:srgbClr val="EFF1F5"/>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ptos" panose="02110004020202020204"/>
                <a:ea typeface="+mn-ea"/>
                <a:cs typeface="Aparajita" panose="02020603050405020304" pitchFamily="18" charset="0"/>
              </a:endParaRPr>
            </a:p>
          </p:txBody>
        </p:sp>
        <p:sp>
          <p:nvSpPr>
            <p:cNvPr id="36" name="TextBox 35">
              <a:extLst>
                <a:ext uri="{FF2B5EF4-FFF2-40B4-BE49-F238E27FC236}">
                  <a16:creationId xmlns:a16="http://schemas.microsoft.com/office/drawing/2014/main" id="{2C0B4581-A334-CE2A-A37A-D81D26558B7E}"/>
                </a:ext>
              </a:extLst>
            </p:cNvPr>
            <p:cNvSpPr txBox="1"/>
            <p:nvPr userDrawn="1"/>
          </p:nvSpPr>
          <p:spPr>
            <a:xfrm>
              <a:off x="12449814" y="173148"/>
              <a:ext cx="1534074" cy="169277"/>
            </a:xfrm>
            <a:prstGeom prst="rect">
              <a:avLst/>
            </a:prstGeom>
          </p:spPr>
          <p:txBody>
            <a:bodyPr vert="horz" wrap="none" lIns="0" tIns="0" rIns="0" bIns="0" rtlCol="0" anchor="t">
              <a:spAutoFit/>
            </a:bodyPr>
            <a:lstStyle>
              <a:defPPr>
                <a:defRPr lang="en-US"/>
              </a:defPPr>
              <a:lvl1pPr>
                <a:defRPr sz="1100">
                  <a:solidFill>
                    <a:schemeClr val="accent2"/>
                  </a:solidFill>
                  <a:latin typeface="Arial" charset="0"/>
                  <a:ea typeface="Arial" charset="0"/>
                  <a:cs typeface="Arial"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HOW TO ADD AN IMAGE</a:t>
              </a:r>
            </a:p>
          </p:txBody>
        </p:sp>
        <p:cxnSp>
          <p:nvCxnSpPr>
            <p:cNvPr id="37" name="Straight Connector 36">
              <a:extLst>
                <a:ext uri="{FF2B5EF4-FFF2-40B4-BE49-F238E27FC236}">
                  <a16:creationId xmlns:a16="http://schemas.microsoft.com/office/drawing/2014/main" id="{9DAA443D-0858-E570-225C-F1EC39B6A835}"/>
                </a:ext>
              </a:extLst>
            </p:cNvPr>
            <p:cNvCxnSpPr>
              <a:cxnSpLocks/>
            </p:cNvCxnSpPr>
            <p:nvPr userDrawn="1"/>
          </p:nvCxnSpPr>
          <p:spPr>
            <a:xfrm>
              <a:off x="12449814" y="423012"/>
              <a:ext cx="270000" cy="0"/>
            </a:xfrm>
            <a:prstGeom prst="line">
              <a:avLst/>
            </a:prstGeom>
            <a:noFill/>
            <a:ln w="19050" cap="flat" cmpd="sng" algn="ctr">
              <a:solidFill>
                <a:srgbClr val="2A2AEA"/>
              </a:solidFill>
              <a:prstDash val="solid"/>
            </a:ln>
            <a:effectLst/>
          </p:spPr>
        </p:cxnSp>
        <p:sp>
          <p:nvSpPr>
            <p:cNvPr id="38" name="TextBox 37">
              <a:extLst>
                <a:ext uri="{FF2B5EF4-FFF2-40B4-BE49-F238E27FC236}">
                  <a16:creationId xmlns:a16="http://schemas.microsoft.com/office/drawing/2014/main" id="{3F65B3CF-85C7-771A-4E60-F394A9CD64C1}"/>
                </a:ext>
              </a:extLst>
            </p:cNvPr>
            <p:cNvSpPr txBox="1"/>
            <p:nvPr userDrawn="1"/>
          </p:nvSpPr>
          <p:spPr>
            <a:xfrm>
              <a:off x="12614407" y="1281322"/>
              <a:ext cx="2297338" cy="606192"/>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marR="0" lvl="0" indent="0" defTabSz="914400" eaLnBrk="1" fontAlgn="auto" latinLnBrk="0" hangingPunct="1">
                <a:lnSpc>
                  <a:spcPct val="100000"/>
                </a:lnSpc>
                <a:spcBef>
                  <a:spcPts val="900"/>
                </a:spcBef>
                <a:spcAft>
                  <a:spcPts val="300"/>
                </a:spcAft>
                <a:buClrTx/>
                <a:buSzTx/>
                <a:buFont typeface="Arial" panose="020B0604020202020204" pitchFamily="34" charset="0"/>
                <a:buNone/>
                <a:tabLst/>
                <a:defRPr/>
              </a:pPr>
              <a:r>
                <a:rPr kumimoji="0" lang="en-US" sz="600" b="1" i="0" u="none" strike="noStrike" kern="0" cap="all" spc="20" normalizeH="0" baseline="0" noProof="0">
                  <a:ln>
                    <a:noFill/>
                  </a:ln>
                  <a:solidFill>
                    <a:srgbClr val="000000"/>
                  </a:solidFill>
                  <a:effectLst/>
                  <a:uLnTx/>
                  <a:uFillTx/>
                  <a:latin typeface="Aptos" panose="020B0004020202020204" pitchFamily="34" charset="0"/>
                  <a:cs typeface="Aparajita" panose="02020603050405020304" pitchFamily="18" charset="0"/>
                </a:rPr>
                <a:t>Method 1: </a:t>
              </a:r>
              <a:r>
                <a:rPr kumimoji="0" lang="en-US" sz="600" b="0" i="0" u="none" strike="noStrike" kern="0" cap="all" spc="20" normalizeH="0" baseline="0" noProof="0">
                  <a:ln>
                    <a:noFill/>
                  </a:ln>
                  <a:solidFill>
                    <a:srgbClr val="000000"/>
                  </a:solidFill>
                  <a:effectLst/>
                  <a:uLnTx/>
                  <a:uFillTx/>
                  <a:latin typeface="Aptos" panose="020B0004020202020204" pitchFamily="34" charset="0"/>
                  <a:cs typeface="Aparajita" panose="02020603050405020304" pitchFamily="18" charset="0"/>
                </a:rPr>
                <a:t>from file browser</a:t>
              </a:r>
            </a:p>
            <a:p>
              <a:pPr marL="0" marR="0" lvl="1" indent="0" defTabSz="914400" eaLnBrk="1" fontAlgn="auto" latinLnBrk="0" hangingPunct="1">
                <a:lnSpc>
                  <a:spcPct val="90000"/>
                </a:lnSpc>
                <a:spcBef>
                  <a:spcPts val="0"/>
                </a:spcBef>
                <a:spcAft>
                  <a:spcPts val="300"/>
                </a:spcAft>
                <a:buClrTx/>
                <a:buSzTx/>
                <a:buFontTx/>
                <a:buNone/>
                <a:tabLst/>
                <a:defRPr/>
              </a:pPr>
              <a:r>
                <a:rPr kumimoji="0" lang="en-US" sz="105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Drag the image onto the slide.</a:t>
              </a:r>
            </a:p>
            <a:p>
              <a:pPr marL="0" marR="0" lvl="1" indent="0" defTabSz="914400" eaLnBrk="1" fontAlgn="auto" latinLnBrk="0" hangingPunct="1">
                <a:lnSpc>
                  <a:spcPct val="90000"/>
                </a:lnSpc>
                <a:spcBef>
                  <a:spcPts val="0"/>
                </a:spcBef>
                <a:spcAft>
                  <a:spcPts val="300"/>
                </a:spcAft>
                <a:buClrTx/>
                <a:buSzTx/>
                <a:buFontTx/>
                <a:buNone/>
                <a:tabLst/>
                <a:defRPr/>
              </a:pPr>
              <a:r>
                <a:rPr kumimoji="0" lang="en-US" sz="70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Note: If there are multiple image placeholders on the slide, select the intended placeholder before dragging in the image to let PowerPoint know where you want it.</a:t>
              </a:r>
              <a:endParaRPr kumimoji="0" lang="en-US" sz="100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endParaRPr>
            </a:p>
          </p:txBody>
        </p:sp>
        <p:sp>
          <p:nvSpPr>
            <p:cNvPr id="39" name="TextBox 38">
              <a:extLst>
                <a:ext uri="{FF2B5EF4-FFF2-40B4-BE49-F238E27FC236}">
                  <a16:creationId xmlns:a16="http://schemas.microsoft.com/office/drawing/2014/main" id="{85B610A6-7F63-B61A-ABC2-CA3904046CDB}"/>
                </a:ext>
              </a:extLst>
            </p:cNvPr>
            <p:cNvSpPr txBox="1">
              <a:spLocks noChangeAspect="1"/>
            </p:cNvSpPr>
            <p:nvPr/>
          </p:nvSpPr>
          <p:spPr>
            <a:xfrm>
              <a:off x="12449814" y="566082"/>
              <a:ext cx="114706" cy="114706"/>
            </a:xfrm>
            <a:prstGeom prst="ellipse">
              <a:avLst/>
            </a:prstGeom>
            <a:solidFill>
              <a:srgbClr val="2A2AEA"/>
            </a:solidFill>
          </p:spPr>
          <p:txBody>
            <a:bodyPr vert="horz"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ea typeface="Arial" charset="0"/>
                  <a:cs typeface="Aparajita" panose="02020603050405020304" pitchFamily="18" charset="0"/>
                </a:rPr>
                <a:t>1</a:t>
              </a:r>
            </a:p>
          </p:txBody>
        </p:sp>
        <p:sp>
          <p:nvSpPr>
            <p:cNvPr id="40" name="TextBox 39">
              <a:extLst>
                <a:ext uri="{FF2B5EF4-FFF2-40B4-BE49-F238E27FC236}">
                  <a16:creationId xmlns:a16="http://schemas.microsoft.com/office/drawing/2014/main" id="{6CB9AD4D-3F5C-93E8-CBE1-AC58FC6BE644}"/>
                </a:ext>
              </a:extLst>
            </p:cNvPr>
            <p:cNvSpPr txBox="1">
              <a:spLocks noChangeAspect="1"/>
            </p:cNvSpPr>
            <p:nvPr/>
          </p:nvSpPr>
          <p:spPr>
            <a:xfrm>
              <a:off x="12449814" y="1018081"/>
              <a:ext cx="114706" cy="114706"/>
            </a:xfrm>
            <a:prstGeom prst="ellipse">
              <a:avLst/>
            </a:prstGeom>
            <a:solidFill>
              <a:srgbClr val="2A2AEA"/>
            </a:solidFill>
          </p:spPr>
          <p:txBody>
            <a:bodyPr vert="horz"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ea typeface="Arial" charset="0"/>
                  <a:cs typeface="Aparajita" panose="02020603050405020304" pitchFamily="18" charset="0"/>
                </a:rPr>
                <a:t>2</a:t>
              </a:r>
            </a:p>
          </p:txBody>
        </p:sp>
        <p:sp>
          <p:nvSpPr>
            <p:cNvPr id="41" name="TextBox 40">
              <a:extLst>
                <a:ext uri="{FF2B5EF4-FFF2-40B4-BE49-F238E27FC236}">
                  <a16:creationId xmlns:a16="http://schemas.microsoft.com/office/drawing/2014/main" id="{A5053C27-4766-0802-6F1F-7ACD4B654E87}"/>
                </a:ext>
              </a:extLst>
            </p:cNvPr>
            <p:cNvSpPr txBox="1"/>
            <p:nvPr userDrawn="1"/>
          </p:nvSpPr>
          <p:spPr>
            <a:xfrm>
              <a:off x="12614406" y="545515"/>
              <a:ext cx="2586965" cy="612988"/>
            </a:xfrm>
            <a:prstGeom prst="rect">
              <a:avLst/>
            </a:prstGeom>
          </p:spPr>
          <p:txBody>
            <a:bodyPr vert="horz" wrap="square" lIns="0" tIns="0" rIns="0" bIns="0" rtlCol="0" anchor="t">
              <a:spAutoFit/>
            </a:bodyPr>
            <a:lstStyle>
              <a:defPPr>
                <a:defRPr lang="en-US"/>
              </a:defPPr>
              <a:lvl1pPr lvl="0">
                <a:spcBef>
                  <a:spcPts val="1000"/>
                </a:spcBef>
                <a:spcAft>
                  <a:spcPts val="300"/>
                </a:spcAft>
                <a:defRPr sz="1050" b="0" cap="none" spc="0" baseline="0">
                  <a:solidFill>
                    <a:schemeClr val="bg1"/>
                  </a:solidFill>
                  <a:latin typeface="Arial" charset="0"/>
                  <a:ea typeface="Arial" charset="0"/>
                  <a:cs typeface="Arial" charset="0"/>
                </a:defRPr>
              </a:lvl1pPr>
              <a:lvl2pPr marL="134938" lvl="1" indent="-131763">
                <a:lnSpc>
                  <a:spcPct val="90000"/>
                </a:lnSpc>
                <a:spcAft>
                  <a:spcPts val="300"/>
                </a:spcAft>
                <a:buFont typeface="Wingdings" pitchFamily="2" charset="2"/>
                <a:buChar char="§"/>
                <a:tabLst/>
                <a:defRPr sz="9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marR="0" lvl="0" indent="0" defTabSz="914400" eaLnBrk="1" fontAlgn="auto" latinLnBrk="0" hangingPunct="1">
                <a:lnSpc>
                  <a:spcPct val="100000"/>
                </a:lnSpc>
                <a:spcBef>
                  <a:spcPts val="700"/>
                </a:spcBef>
                <a:spcAft>
                  <a:spcPts val="300"/>
                </a:spcAft>
                <a:buClrTx/>
                <a:buSzTx/>
                <a:buFontTx/>
                <a:buNone/>
                <a:tabLst/>
                <a:defRPr/>
              </a:pPr>
              <a:r>
                <a:rPr kumimoji="0" lang="en-US" sz="105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Source images from the </a:t>
              </a:r>
              <a:r>
                <a:rPr kumimoji="0" lang="en-US" sz="1050" b="0" i="0" u="none" strike="noStrike" kern="0" cap="none" spc="0" normalizeH="0" baseline="0" noProof="0">
                  <a:ln>
                    <a:noFill/>
                  </a:ln>
                  <a:solidFill>
                    <a:srgbClr val="2A2AEA"/>
                  </a:solidFill>
                  <a:effectLst/>
                  <a:uLnTx/>
                  <a:uFillTx/>
                  <a:latin typeface="Aptos" panose="020B0004020202020204" pitchFamily="34" charset="0"/>
                  <a:cs typeface="Aparajita" panose="02020603050405020304" pitchFamily="18" charset="0"/>
                </a:rPr>
                <a:t>Qualcomm Brand Portal</a:t>
              </a:r>
            </a:p>
            <a:p>
              <a:pPr marL="0" marR="0" lvl="0" indent="0" defTabSz="914400" eaLnBrk="1" fontAlgn="auto" latinLnBrk="0" hangingPunct="1">
                <a:lnSpc>
                  <a:spcPct val="100000"/>
                </a:lnSpc>
                <a:spcBef>
                  <a:spcPts val="700"/>
                </a:spcBef>
                <a:spcAft>
                  <a:spcPts val="300"/>
                </a:spcAft>
                <a:buClrTx/>
                <a:buSzTx/>
                <a:buFontTx/>
                <a:buNone/>
                <a:tabLst/>
                <a:defRPr/>
              </a:pPr>
              <a:r>
                <a:rPr kumimoji="0" lang="en-US" sz="105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Add the image to the placeholder.</a:t>
              </a:r>
            </a:p>
          </p:txBody>
        </p:sp>
        <p:sp>
          <p:nvSpPr>
            <p:cNvPr id="42" name="TextBox 41">
              <a:extLst>
                <a:ext uri="{FF2B5EF4-FFF2-40B4-BE49-F238E27FC236}">
                  <a16:creationId xmlns:a16="http://schemas.microsoft.com/office/drawing/2014/main" id="{8FAC4EA3-F60C-12FC-57EE-22F108C68352}"/>
                </a:ext>
              </a:extLst>
            </p:cNvPr>
            <p:cNvSpPr txBox="1"/>
            <p:nvPr userDrawn="1"/>
          </p:nvSpPr>
          <p:spPr>
            <a:xfrm>
              <a:off x="12614407" y="1990969"/>
              <a:ext cx="1981357" cy="605550"/>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marR="0" lvl="0" indent="0" defTabSz="914400" eaLnBrk="1" fontAlgn="auto" latinLnBrk="0" hangingPunct="1">
                <a:lnSpc>
                  <a:spcPct val="100000"/>
                </a:lnSpc>
                <a:spcBef>
                  <a:spcPts val="900"/>
                </a:spcBef>
                <a:spcAft>
                  <a:spcPts val="300"/>
                </a:spcAft>
                <a:buClrTx/>
                <a:buSzTx/>
                <a:buFont typeface="Arial" panose="020B0604020202020204" pitchFamily="34" charset="0"/>
                <a:buNone/>
                <a:tabLst/>
                <a:defRPr/>
              </a:pPr>
              <a:r>
                <a:rPr kumimoji="0" lang="en-US" sz="600" b="1" i="0" u="none" strike="noStrike" kern="0" cap="all" spc="20" normalizeH="0" baseline="0" noProof="0">
                  <a:ln>
                    <a:noFill/>
                  </a:ln>
                  <a:solidFill>
                    <a:srgbClr val="000000"/>
                  </a:solidFill>
                  <a:effectLst/>
                  <a:uLnTx/>
                  <a:uFillTx/>
                  <a:latin typeface="Aptos" panose="020B0004020202020204" pitchFamily="34" charset="0"/>
                  <a:cs typeface="Aparajita" panose="02020603050405020304" pitchFamily="18" charset="0"/>
                </a:rPr>
                <a:t>Method 2: </a:t>
              </a:r>
              <a:r>
                <a:rPr kumimoji="0" lang="en-US" sz="600" b="0" i="0" u="none" strike="noStrike" kern="0" cap="all" spc="20" normalizeH="0" baseline="0" noProof="0">
                  <a:ln>
                    <a:noFill/>
                  </a:ln>
                  <a:solidFill>
                    <a:srgbClr val="000000"/>
                  </a:solidFill>
                  <a:effectLst/>
                  <a:uLnTx/>
                  <a:uFillTx/>
                  <a:latin typeface="Aptos" panose="020B0004020202020204" pitchFamily="34" charset="0"/>
                  <a:cs typeface="Aparajita" panose="02020603050405020304" pitchFamily="18" charset="0"/>
                </a:rPr>
                <a:t>Paste from clipboard</a:t>
              </a:r>
            </a:p>
            <a:p>
              <a:pPr marL="0" marR="0" lvl="1" indent="0" defTabSz="914400" eaLnBrk="1" fontAlgn="auto" latinLnBrk="0" hangingPunct="1">
                <a:lnSpc>
                  <a:spcPct val="90000"/>
                </a:lnSpc>
                <a:spcBef>
                  <a:spcPts val="0"/>
                </a:spcBef>
                <a:spcAft>
                  <a:spcPts val="300"/>
                </a:spcAft>
                <a:buClrTx/>
                <a:buSzTx/>
                <a:buFontTx/>
                <a:buNone/>
                <a:tabLst/>
                <a:defRPr/>
              </a:pPr>
              <a:r>
                <a:rPr kumimoji="0" lang="en-US" sz="105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Select the image placeholder.</a:t>
              </a:r>
            </a:p>
            <a:p>
              <a:pPr marL="0" marR="0" lvl="1" indent="0" defTabSz="914400" eaLnBrk="1" fontAlgn="auto" latinLnBrk="0" hangingPunct="1">
                <a:lnSpc>
                  <a:spcPct val="90000"/>
                </a:lnSpc>
                <a:spcBef>
                  <a:spcPts val="0"/>
                </a:spcBef>
                <a:spcAft>
                  <a:spcPts val="300"/>
                </a:spcAft>
                <a:buClrTx/>
                <a:buSzTx/>
                <a:buFontTx/>
                <a:buNone/>
                <a:tabLst/>
                <a:defRPr/>
              </a:pPr>
              <a:r>
                <a:rPr kumimoji="0" lang="en-US" sz="105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Right-click or use keyboard shortcuts to paste the image.</a:t>
              </a:r>
            </a:p>
          </p:txBody>
        </p:sp>
        <p:sp>
          <p:nvSpPr>
            <p:cNvPr id="43" name="TextBox 42">
              <a:extLst>
                <a:ext uri="{FF2B5EF4-FFF2-40B4-BE49-F238E27FC236}">
                  <a16:creationId xmlns:a16="http://schemas.microsoft.com/office/drawing/2014/main" id="{F97AEC4B-1EE2-22E2-369A-DE8C15A1F510}"/>
                </a:ext>
              </a:extLst>
            </p:cNvPr>
            <p:cNvSpPr txBox="1"/>
            <p:nvPr userDrawn="1"/>
          </p:nvSpPr>
          <p:spPr>
            <a:xfrm>
              <a:off x="12614407" y="2699974"/>
              <a:ext cx="2297338" cy="421654"/>
            </a:xfrm>
            <a:prstGeom prst="rect">
              <a:avLst/>
            </a:prstGeom>
          </p:spPr>
          <p:txBody>
            <a:bodyPr vert="horz" wrap="square" lIns="0" tIns="0" rIns="0" bIns="0" rtlCol="0" anchor="t">
              <a:spAutoFit/>
            </a:bodyPr>
            <a:lstStyle>
              <a:defPPr>
                <a:defRPr lang="en-US"/>
              </a:defPPr>
              <a:lvl1pPr lvl="0">
                <a:spcBef>
                  <a:spcPts val="900"/>
                </a:spcBef>
                <a:spcAft>
                  <a:spcPts val="300"/>
                </a:spcAft>
                <a:defRPr sz="800" b="1" cap="all" spc="20" baseline="0">
                  <a:solidFill>
                    <a:schemeClr val="bg1"/>
                  </a:solidFill>
                  <a:latin typeface="Arial" charset="0"/>
                  <a:ea typeface="Arial" charset="0"/>
                  <a:cs typeface="Arial" charset="0"/>
                </a:defRPr>
              </a:lvl1pPr>
              <a:lvl2pPr marL="0" lvl="1" indent="0">
                <a:lnSpc>
                  <a:spcPct val="90000"/>
                </a:lnSpc>
                <a:spcAft>
                  <a:spcPts val="300"/>
                </a:spcAft>
                <a:tabLst/>
                <a:defRPr sz="12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0" marR="0" lvl="0" indent="0" defTabSz="914400" eaLnBrk="1" fontAlgn="auto" latinLnBrk="0" hangingPunct="1">
                <a:lnSpc>
                  <a:spcPct val="100000"/>
                </a:lnSpc>
                <a:spcBef>
                  <a:spcPts val="900"/>
                </a:spcBef>
                <a:spcAft>
                  <a:spcPts val="300"/>
                </a:spcAft>
                <a:buClrTx/>
                <a:buSzTx/>
                <a:buFont typeface="Arial" panose="020B0604020202020204" pitchFamily="34" charset="0"/>
                <a:buNone/>
                <a:tabLst/>
                <a:defRPr/>
              </a:pPr>
              <a:r>
                <a:rPr kumimoji="0" lang="en-US" sz="600" b="1" i="0" u="none" strike="noStrike" kern="0" cap="all" spc="20" normalizeH="0" baseline="0" noProof="0">
                  <a:ln>
                    <a:noFill/>
                  </a:ln>
                  <a:solidFill>
                    <a:srgbClr val="000000"/>
                  </a:solidFill>
                  <a:effectLst/>
                  <a:uLnTx/>
                  <a:uFillTx/>
                  <a:latin typeface="Aptos" panose="020B0004020202020204" pitchFamily="34" charset="0"/>
                  <a:cs typeface="Aparajita" panose="02020603050405020304" pitchFamily="18" charset="0"/>
                </a:rPr>
                <a:t>Method 3: </a:t>
              </a:r>
              <a:r>
                <a:rPr kumimoji="0" lang="en-US" sz="600" b="0" i="0" u="none" strike="noStrike" kern="0" cap="all" spc="20" normalizeH="0" baseline="0" noProof="0">
                  <a:ln>
                    <a:noFill/>
                  </a:ln>
                  <a:solidFill>
                    <a:srgbClr val="000000"/>
                  </a:solidFill>
                  <a:effectLst/>
                  <a:uLnTx/>
                  <a:uFillTx/>
                  <a:latin typeface="Aptos" panose="020B0004020202020204" pitchFamily="34" charset="0"/>
                  <a:cs typeface="Aparajita" panose="02020603050405020304" pitchFamily="18" charset="0"/>
                </a:rPr>
                <a:t>Placeholder icon</a:t>
              </a:r>
            </a:p>
            <a:p>
              <a:pPr marL="0" marR="0" lvl="1" indent="0" defTabSz="914400" eaLnBrk="1" fontAlgn="auto" latinLnBrk="0" hangingPunct="1">
                <a:lnSpc>
                  <a:spcPct val="90000"/>
                </a:lnSpc>
                <a:spcBef>
                  <a:spcPts val="0"/>
                </a:spcBef>
                <a:spcAft>
                  <a:spcPts val="300"/>
                </a:spcAft>
                <a:buClrTx/>
                <a:buSzTx/>
                <a:buFontTx/>
                <a:buNone/>
                <a:tabLst/>
                <a:defRPr/>
              </a:pPr>
              <a:r>
                <a:rPr kumimoji="0" lang="en-US" sz="1050" b="0" i="0" u="none" strike="noStrike" kern="0" cap="none" spc="0" normalizeH="0" baseline="0" noProof="0">
                  <a:ln>
                    <a:noFill/>
                  </a:ln>
                  <a:solidFill>
                    <a:srgbClr val="000000"/>
                  </a:solidFill>
                  <a:effectLst/>
                  <a:uLnTx/>
                  <a:uFillTx/>
                  <a:latin typeface="Aptos" panose="020B0004020202020204" pitchFamily="34" charset="0"/>
                  <a:cs typeface="Aparajita" panose="02020603050405020304" pitchFamily="18" charset="0"/>
                </a:rPr>
                <a:t>Click the image icon inside the placeholder to browse for an image.</a:t>
              </a:r>
            </a:p>
          </p:txBody>
        </p:sp>
        <p:grpSp>
          <p:nvGrpSpPr>
            <p:cNvPr id="44" name="Group 43">
              <a:extLst>
                <a:ext uri="{FF2B5EF4-FFF2-40B4-BE49-F238E27FC236}">
                  <a16:creationId xmlns:a16="http://schemas.microsoft.com/office/drawing/2014/main" id="{F544BE75-F81C-15B6-4B00-2C772DDE3E51}"/>
                </a:ext>
              </a:extLst>
            </p:cNvPr>
            <p:cNvGrpSpPr/>
            <p:nvPr userDrawn="1"/>
          </p:nvGrpSpPr>
          <p:grpSpPr>
            <a:xfrm>
              <a:off x="12429548" y="3236396"/>
              <a:ext cx="2735151" cy="1280928"/>
              <a:chOff x="9286315" y="6976989"/>
              <a:chExt cx="2735151" cy="1280928"/>
            </a:xfrm>
          </p:grpSpPr>
          <p:sp>
            <p:nvSpPr>
              <p:cNvPr id="55" name="Rectangle 54">
                <a:extLst>
                  <a:ext uri="{FF2B5EF4-FFF2-40B4-BE49-F238E27FC236}">
                    <a16:creationId xmlns:a16="http://schemas.microsoft.com/office/drawing/2014/main" id="{036C04F5-54D3-B9A1-4924-0898772AAA11}"/>
                  </a:ext>
                </a:extLst>
              </p:cNvPr>
              <p:cNvSpPr/>
              <p:nvPr userDrawn="1"/>
            </p:nvSpPr>
            <p:spPr>
              <a:xfrm>
                <a:off x="9286315" y="6976989"/>
                <a:ext cx="2735151" cy="1280928"/>
              </a:xfrm>
              <a:prstGeom prst="rect">
                <a:avLst/>
              </a:prstGeom>
              <a:solidFill>
                <a:srgbClr val="000000"/>
              </a:solidFill>
              <a:ln w="25400" cap="flat" cmpd="sng" algn="ctr">
                <a:solidFill>
                  <a:srgbClr val="EFF1F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ptos" panose="02110004020202020204"/>
                  <a:ea typeface="+mn-ea"/>
                  <a:cs typeface="Aparajita" panose="02020603050405020304" pitchFamily="18" charset="0"/>
                </a:endParaRPr>
              </a:p>
            </p:txBody>
          </p:sp>
          <p:sp>
            <p:nvSpPr>
              <p:cNvPr id="56" name="TextBox 55">
                <a:extLst>
                  <a:ext uri="{FF2B5EF4-FFF2-40B4-BE49-F238E27FC236}">
                    <a16:creationId xmlns:a16="http://schemas.microsoft.com/office/drawing/2014/main" id="{04DB67C2-4DDB-0504-25AB-DB3932495B25}"/>
                  </a:ext>
                </a:extLst>
              </p:cNvPr>
              <p:cNvSpPr txBox="1"/>
              <p:nvPr userDrawn="1"/>
            </p:nvSpPr>
            <p:spPr>
              <a:xfrm>
                <a:off x="9970738" y="7105788"/>
                <a:ext cx="1983958" cy="169277"/>
              </a:xfrm>
              <a:prstGeom prst="rect">
                <a:avLst/>
              </a:prstGeom>
            </p:spPr>
            <p:txBody>
              <a:bodyPr vert="horz" wrap="square" lIns="0" tIns="0" rIns="0" bIns="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ea typeface="Arial" charset="0"/>
                    <a:cs typeface="Aparajita" panose="02020603050405020304" pitchFamily="18" charset="0"/>
                  </a:rPr>
                  <a:t>Cropping Images</a:t>
                </a:r>
              </a:p>
            </p:txBody>
          </p:sp>
          <p:pic>
            <p:nvPicPr>
              <p:cNvPr id="57" name="Graphic 56">
                <a:extLst>
                  <a:ext uri="{FF2B5EF4-FFF2-40B4-BE49-F238E27FC236}">
                    <a16:creationId xmlns:a16="http://schemas.microsoft.com/office/drawing/2014/main" id="{D3439BA1-708B-E65A-9BFA-450CBF4E22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446538" y="7116071"/>
                <a:ext cx="155227" cy="155227"/>
              </a:xfrm>
              <a:prstGeom prst="rect">
                <a:avLst/>
              </a:prstGeom>
            </p:spPr>
          </p:pic>
          <p:sp>
            <p:nvSpPr>
              <p:cNvPr id="58" name="TextBox 57">
                <a:extLst>
                  <a:ext uri="{FF2B5EF4-FFF2-40B4-BE49-F238E27FC236}">
                    <a16:creationId xmlns:a16="http://schemas.microsoft.com/office/drawing/2014/main" id="{8C5EBB20-7C79-F0EA-CFE4-D04F4E7890DD}"/>
                  </a:ext>
                </a:extLst>
              </p:cNvPr>
              <p:cNvSpPr txBox="1"/>
              <p:nvPr userDrawn="1"/>
            </p:nvSpPr>
            <p:spPr>
              <a:xfrm>
                <a:off x="9446538" y="7369972"/>
                <a:ext cx="2384904" cy="738664"/>
              </a:xfrm>
              <a:prstGeom prst="rect">
                <a:avLst/>
              </a:prstGeom>
            </p:spPr>
            <p:txBody>
              <a:bodyPr vert="horz" wrap="square" lIns="0" tIns="0" rIns="0" bIns="0" rtlCol="0" anchor="t">
                <a:spAutoFit/>
              </a:bodyPr>
              <a:lstStyle>
                <a:defPPr>
                  <a:defRPr lang="en-US"/>
                </a:defPPr>
                <a:lvl1pPr lvl="0">
                  <a:spcBef>
                    <a:spcPts val="1000"/>
                  </a:spcBef>
                  <a:spcAft>
                    <a:spcPts val="300"/>
                  </a:spcAft>
                  <a:defRPr sz="1050" b="0" cap="none" spc="0" baseline="0">
                    <a:solidFill>
                      <a:schemeClr val="bg1"/>
                    </a:solidFill>
                    <a:latin typeface="Arial" charset="0"/>
                    <a:ea typeface="Arial" charset="0"/>
                    <a:cs typeface="Arial" charset="0"/>
                  </a:defRPr>
                </a:lvl1pPr>
                <a:lvl2pPr marL="134938" lvl="1" indent="-131763">
                  <a:lnSpc>
                    <a:spcPct val="90000"/>
                  </a:lnSpc>
                  <a:spcAft>
                    <a:spcPts val="300"/>
                  </a:spcAft>
                  <a:buFont typeface="Wingdings" pitchFamily="2" charset="2"/>
                  <a:buChar char="§"/>
                  <a:tabLst/>
                  <a:defRPr sz="900">
                    <a:solidFill>
                      <a:schemeClr val="bg1"/>
                    </a:solidFill>
                    <a:latin typeface="Arial" charset="0"/>
                    <a:ea typeface="Arial" charset="0"/>
                    <a:cs typeface="Arial" charset="0"/>
                  </a:defRPr>
                </a:lvl2pPr>
                <a:lvl3pPr marL="11113" lvl="2" indent="0">
                  <a:spcBef>
                    <a:spcPts val="300"/>
                  </a:spcBef>
                  <a:buFont typeface="Wingdings" pitchFamily="2" charset="2"/>
                  <a:buNone/>
                  <a:tabLst/>
                  <a:defRPr sz="800">
                    <a:solidFill>
                      <a:schemeClr val="bg1">
                        <a:lumMod val="85000"/>
                      </a:schemeClr>
                    </a:solidFill>
                  </a:defRPr>
                </a:lvl3pPr>
              </a:lstStyle>
              <a:p>
                <a:pPr marL="134938" marR="0" lvl="1" indent="-131763" defTabSz="914400" eaLnBrk="1" fontAlgn="auto" latinLnBrk="0" hangingPunct="1">
                  <a:lnSpc>
                    <a:spcPct val="90000"/>
                  </a:lnSpc>
                  <a:spcBef>
                    <a:spcPts val="0"/>
                  </a:spcBef>
                  <a:spcAft>
                    <a:spcPts val="300"/>
                  </a:spcAft>
                  <a:buClrTx/>
                  <a:buSzTx/>
                  <a:buFont typeface="Wingdings" pitchFamily="2" charset="2"/>
                  <a:buChar char="§"/>
                  <a:tabLst/>
                  <a:defRPr/>
                </a:pPr>
                <a:r>
                  <a:rPr kumimoji="0" lang="en-US" sz="900" b="0" i="0" u="none" strike="noStrike" kern="0" cap="none" spc="0" normalizeH="0" baseline="0" noProof="0">
                    <a:ln>
                      <a:noFill/>
                    </a:ln>
                    <a:solidFill>
                      <a:srgbClr val="FFFFFF">
                        <a:lumMod val="50000"/>
                        <a:lumOff val="50000"/>
                      </a:srgbClr>
                    </a:solidFill>
                    <a:effectLst/>
                    <a:uLnTx/>
                    <a:uFillTx/>
                    <a:latin typeface="Aptos" panose="020B0004020202020204" pitchFamily="34" charset="0"/>
                    <a:cs typeface="Aparajita" panose="02020603050405020304" pitchFamily="18" charset="0"/>
                  </a:rPr>
                  <a:t>Right-click on the image.</a:t>
                </a:r>
              </a:p>
              <a:p>
                <a:pPr marL="134938" marR="0" lvl="1" indent="-131763" defTabSz="914400" eaLnBrk="1" fontAlgn="auto" latinLnBrk="0" hangingPunct="1">
                  <a:lnSpc>
                    <a:spcPct val="90000"/>
                  </a:lnSpc>
                  <a:spcBef>
                    <a:spcPts val="0"/>
                  </a:spcBef>
                  <a:spcAft>
                    <a:spcPts val="300"/>
                  </a:spcAft>
                  <a:buClrTx/>
                  <a:buSzTx/>
                  <a:buFont typeface="Wingdings" pitchFamily="2" charset="2"/>
                  <a:buChar char="§"/>
                  <a:tabLst/>
                  <a:defRPr/>
                </a:pPr>
                <a:r>
                  <a:rPr kumimoji="0" lang="en-US" sz="900" b="0" i="0" u="none" strike="noStrike" kern="0" cap="none" spc="0" normalizeH="0" baseline="0" noProof="0">
                    <a:ln>
                      <a:noFill/>
                    </a:ln>
                    <a:solidFill>
                      <a:srgbClr val="FFFFFF">
                        <a:lumMod val="50000"/>
                        <a:lumOff val="50000"/>
                      </a:srgbClr>
                    </a:solidFill>
                    <a:effectLst/>
                    <a:uLnTx/>
                    <a:uFillTx/>
                    <a:latin typeface="Aptos" panose="020B0004020202020204" pitchFamily="34" charset="0"/>
                    <a:cs typeface="Aparajita" panose="02020603050405020304" pitchFamily="18" charset="0"/>
                  </a:rPr>
                  <a:t>Choose “Crop” from the menu. (           )</a:t>
                </a:r>
              </a:p>
              <a:p>
                <a:pPr marL="134938" marR="0" lvl="1" indent="-131763" defTabSz="914400" eaLnBrk="1" fontAlgn="auto" latinLnBrk="0" hangingPunct="1">
                  <a:lnSpc>
                    <a:spcPct val="90000"/>
                  </a:lnSpc>
                  <a:spcBef>
                    <a:spcPts val="0"/>
                  </a:spcBef>
                  <a:spcAft>
                    <a:spcPts val="300"/>
                  </a:spcAft>
                  <a:buClrTx/>
                  <a:buSzTx/>
                  <a:buFont typeface="Wingdings" pitchFamily="2" charset="2"/>
                  <a:buChar char="§"/>
                  <a:tabLst/>
                  <a:defRPr/>
                </a:pPr>
                <a:r>
                  <a:rPr kumimoji="0" lang="en-US" sz="900" b="0" i="0" u="none" strike="noStrike" kern="0" cap="none" spc="0" normalizeH="0" baseline="0" noProof="0">
                    <a:ln>
                      <a:noFill/>
                    </a:ln>
                    <a:solidFill>
                      <a:srgbClr val="FFFFFF">
                        <a:lumMod val="50000"/>
                        <a:lumOff val="50000"/>
                      </a:srgbClr>
                    </a:solidFill>
                    <a:effectLst/>
                    <a:uLnTx/>
                    <a:uFillTx/>
                    <a:latin typeface="Aptos" panose="020B0004020202020204" pitchFamily="34" charset="0"/>
                    <a:cs typeface="Aparajita" panose="02020603050405020304" pitchFamily="18" charset="0"/>
                  </a:rPr>
                  <a:t>Adjust the size and position of the image.</a:t>
                </a:r>
              </a:p>
              <a:p>
                <a:pPr marL="134938" marR="0" lvl="1" indent="-131763" defTabSz="914400" eaLnBrk="1" fontAlgn="auto" latinLnBrk="0" hangingPunct="1">
                  <a:lnSpc>
                    <a:spcPct val="90000"/>
                  </a:lnSpc>
                  <a:spcBef>
                    <a:spcPts val="0"/>
                  </a:spcBef>
                  <a:spcAft>
                    <a:spcPts val="300"/>
                  </a:spcAft>
                  <a:buClrTx/>
                  <a:buSzTx/>
                  <a:buFont typeface="Wingdings" pitchFamily="2" charset="2"/>
                  <a:buChar char="§"/>
                  <a:tabLst/>
                  <a:defRPr/>
                </a:pPr>
                <a:r>
                  <a:rPr kumimoji="0" lang="en-US" sz="900" b="0" i="0" u="none" strike="noStrike" kern="0" cap="none" spc="0" normalizeH="0" baseline="0" noProof="0">
                    <a:ln>
                      <a:noFill/>
                    </a:ln>
                    <a:solidFill>
                      <a:srgbClr val="FFFFFF">
                        <a:lumMod val="50000"/>
                        <a:lumOff val="50000"/>
                      </a:srgbClr>
                    </a:solidFill>
                    <a:effectLst/>
                    <a:uLnTx/>
                    <a:uFillTx/>
                    <a:latin typeface="Aptos" panose="020B0004020202020204" pitchFamily="34" charset="0"/>
                    <a:cs typeface="Aparajita" panose="02020603050405020304" pitchFamily="18" charset="0"/>
                  </a:rPr>
                  <a:t>Press Esc or click outside the image area to exit the cropping mode.</a:t>
                </a:r>
              </a:p>
            </p:txBody>
          </p:sp>
          <p:pic>
            <p:nvPicPr>
              <p:cNvPr id="59" name="Picture 58">
                <a:extLst>
                  <a:ext uri="{FF2B5EF4-FFF2-40B4-BE49-F238E27FC236}">
                    <a16:creationId xmlns:a16="http://schemas.microsoft.com/office/drawing/2014/main" id="{4039EEA6-30DF-DC7A-CC44-51F9DD32AB12}"/>
                  </a:ext>
                </a:extLst>
              </p:cNvPr>
              <p:cNvPicPr>
                <a:picLocks noChangeAspect="1"/>
              </p:cNvPicPr>
              <p:nvPr userDrawn="1"/>
            </p:nvPicPr>
            <p:blipFill rotWithShape="1">
              <a:blip r:embed="rId4"/>
              <a:srcRect l="33684" t="12097" r="43371" b="20368"/>
              <a:stretch/>
            </p:blipFill>
            <p:spPr>
              <a:xfrm>
                <a:off x="11243541" y="7454405"/>
                <a:ext cx="136897" cy="213643"/>
              </a:xfrm>
              <a:prstGeom prst="rect">
                <a:avLst/>
              </a:prstGeom>
              <a:ln w="19050">
                <a:noFill/>
              </a:ln>
            </p:spPr>
          </p:pic>
          <p:sp>
            <p:nvSpPr>
              <p:cNvPr id="60" name="TextBox 59">
                <a:extLst>
                  <a:ext uri="{FF2B5EF4-FFF2-40B4-BE49-F238E27FC236}">
                    <a16:creationId xmlns:a16="http://schemas.microsoft.com/office/drawing/2014/main" id="{CF91F6DB-F340-B2C9-3BFE-18C0DE9C6847}"/>
                  </a:ext>
                </a:extLst>
              </p:cNvPr>
              <p:cNvSpPr txBox="1"/>
              <p:nvPr userDrawn="1"/>
            </p:nvSpPr>
            <p:spPr>
              <a:xfrm>
                <a:off x="9667287" y="7119168"/>
                <a:ext cx="272091" cy="153888"/>
              </a:xfrm>
              <a:prstGeom prst="rect">
                <a:avLst/>
              </a:prstGeom>
            </p:spPr>
            <p:txBody>
              <a:bodyPr vert="horz" wrap="square" lIns="0" tIns="0" rIns="0" bIns="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all" spc="150" normalizeH="0" baseline="0" noProof="0">
                    <a:ln>
                      <a:noFill/>
                    </a:ln>
                    <a:solidFill>
                      <a:srgbClr val="FFFFFF"/>
                    </a:solidFill>
                    <a:effectLst/>
                    <a:uLnTx/>
                    <a:uFillTx/>
                  </a:rPr>
                  <a:t>TIP</a:t>
                </a:r>
              </a:p>
            </p:txBody>
          </p:sp>
        </p:grpSp>
        <p:grpSp>
          <p:nvGrpSpPr>
            <p:cNvPr id="45" name="Group 44">
              <a:extLst>
                <a:ext uri="{FF2B5EF4-FFF2-40B4-BE49-F238E27FC236}">
                  <a16:creationId xmlns:a16="http://schemas.microsoft.com/office/drawing/2014/main" id="{1EA375F6-A1F6-91F3-1CBE-428E305D2342}"/>
                </a:ext>
              </a:extLst>
            </p:cNvPr>
            <p:cNvGrpSpPr/>
            <p:nvPr userDrawn="1"/>
          </p:nvGrpSpPr>
          <p:grpSpPr>
            <a:xfrm>
              <a:off x="12429548" y="4543123"/>
              <a:ext cx="2735151" cy="2200108"/>
              <a:chOff x="9538241" y="5155416"/>
              <a:chExt cx="2735151" cy="2200108"/>
            </a:xfrm>
          </p:grpSpPr>
          <p:sp>
            <p:nvSpPr>
              <p:cNvPr id="46" name="Rectangle 45">
                <a:extLst>
                  <a:ext uri="{FF2B5EF4-FFF2-40B4-BE49-F238E27FC236}">
                    <a16:creationId xmlns:a16="http://schemas.microsoft.com/office/drawing/2014/main" id="{9C3C56B2-E42D-922A-DA19-E79B9F11884D}"/>
                  </a:ext>
                </a:extLst>
              </p:cNvPr>
              <p:cNvSpPr/>
              <p:nvPr userDrawn="1"/>
            </p:nvSpPr>
            <p:spPr>
              <a:xfrm>
                <a:off x="9538241" y="5155416"/>
                <a:ext cx="2735151" cy="2200108"/>
              </a:xfrm>
              <a:prstGeom prst="rect">
                <a:avLst/>
              </a:prstGeom>
              <a:solidFill>
                <a:srgbClr val="000000"/>
              </a:solidFill>
              <a:ln w="25400" cap="flat" cmpd="sng" algn="ctr">
                <a:solidFill>
                  <a:srgbClr val="EFF1F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ptos" panose="02110004020202020204"/>
                  <a:ea typeface="+mn-ea"/>
                  <a:cs typeface="Aparajita" panose="02020603050405020304" pitchFamily="18" charset="0"/>
                </a:endParaRPr>
              </a:p>
            </p:txBody>
          </p:sp>
          <p:sp>
            <p:nvSpPr>
              <p:cNvPr id="47" name="TextBox 46">
                <a:extLst>
                  <a:ext uri="{FF2B5EF4-FFF2-40B4-BE49-F238E27FC236}">
                    <a16:creationId xmlns:a16="http://schemas.microsoft.com/office/drawing/2014/main" id="{E040F3D8-3BB9-CE75-18B0-77A2AFA54271}"/>
                  </a:ext>
                </a:extLst>
              </p:cNvPr>
              <p:cNvSpPr txBox="1"/>
              <p:nvPr userDrawn="1"/>
            </p:nvSpPr>
            <p:spPr>
              <a:xfrm>
                <a:off x="10222664" y="5284216"/>
                <a:ext cx="1983958" cy="169277"/>
              </a:xfrm>
              <a:prstGeom prst="rect">
                <a:avLst/>
              </a:prstGeom>
            </p:spPr>
            <p:txBody>
              <a:bodyPr vert="horz" wrap="square" lIns="0" tIns="0" rIns="0" bIns="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ea typeface="Arial" charset="0"/>
                    <a:cs typeface="Aparajita" panose="02020603050405020304" pitchFamily="18" charset="0"/>
                  </a:rPr>
                  <a:t>Changing Images</a:t>
                </a:r>
              </a:p>
            </p:txBody>
          </p:sp>
          <p:pic>
            <p:nvPicPr>
              <p:cNvPr id="48" name="Graphic 47">
                <a:extLst>
                  <a:ext uri="{FF2B5EF4-FFF2-40B4-BE49-F238E27FC236}">
                    <a16:creationId xmlns:a16="http://schemas.microsoft.com/office/drawing/2014/main" id="{C868B925-125A-75B1-808E-2E4E3779E8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698464" y="5294499"/>
                <a:ext cx="155227" cy="155227"/>
              </a:xfrm>
              <a:prstGeom prst="rect">
                <a:avLst/>
              </a:prstGeom>
            </p:spPr>
          </p:pic>
          <p:sp>
            <p:nvSpPr>
              <p:cNvPr id="49" name="TextBox 48">
                <a:extLst>
                  <a:ext uri="{FF2B5EF4-FFF2-40B4-BE49-F238E27FC236}">
                    <a16:creationId xmlns:a16="http://schemas.microsoft.com/office/drawing/2014/main" id="{AF476E15-9C1D-9C09-97BA-9AAF64C8E88F}"/>
                  </a:ext>
                </a:extLst>
              </p:cNvPr>
              <p:cNvSpPr txBox="1"/>
              <p:nvPr userDrawn="1"/>
            </p:nvSpPr>
            <p:spPr>
              <a:xfrm>
                <a:off x="9713479" y="5605333"/>
                <a:ext cx="2481100" cy="256480"/>
              </a:xfrm>
              <a:prstGeom prst="rect">
                <a:avLst/>
              </a:prstGeom>
            </p:spPr>
            <p:txBody>
              <a:bodyPr vert="horz" wrap="square" lIns="0" tIns="0" rIns="0" bIns="0" rtlCol="0" anchor="t">
                <a:spAutoFit/>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00" b="1" i="0" u="none" strike="noStrike" kern="0" cap="all" spc="20" normalizeH="0" baseline="0" noProof="0">
                    <a:ln>
                      <a:noFill/>
                    </a:ln>
                    <a:solidFill>
                      <a:srgbClr val="FFFFFF"/>
                    </a:solidFill>
                    <a:effectLst/>
                    <a:uLnTx/>
                    <a:uFillTx/>
                    <a:cs typeface="Aparajita" panose="02020603050405020304" pitchFamily="18" charset="0"/>
                  </a:rPr>
                  <a:t>Method 1: </a:t>
                </a:r>
                <a:r>
                  <a:rPr kumimoji="0" lang="en-US" sz="600" b="0" i="0" u="none" strike="noStrike" kern="0" cap="all" spc="20" normalizeH="0" baseline="0" noProof="0">
                    <a:ln>
                      <a:noFill/>
                    </a:ln>
                    <a:solidFill>
                      <a:srgbClr val="FFFFFF"/>
                    </a:solidFill>
                    <a:effectLst/>
                    <a:uLnTx/>
                    <a:uFillTx/>
                    <a:cs typeface="Aparajita" panose="02020603050405020304" pitchFamily="18" charset="0"/>
                  </a:rPr>
                  <a:t>RIGHT CLICK</a:t>
                </a:r>
              </a:p>
              <a:p>
                <a:pPr marL="0" marR="0" lvl="0" indent="0" defTabSz="914400" eaLnBrk="1" fontAlgn="auto" latinLnBrk="0" hangingPunct="1">
                  <a:lnSpc>
                    <a:spcPct val="100000"/>
                  </a:lnSpc>
                  <a:spcBef>
                    <a:spcPts val="200"/>
                  </a:spcBef>
                  <a:spcAft>
                    <a:spcPts val="0"/>
                  </a:spcAft>
                  <a:buClrTx/>
                  <a:buSzTx/>
                  <a:buFontTx/>
                  <a:buNone/>
                  <a:tabLst/>
                  <a:defRPr/>
                </a:pPr>
                <a:r>
                  <a:rPr kumimoji="0" lang="en-US" sz="900" b="0" i="0" u="none" strike="noStrike" kern="0" cap="none" spc="0" normalizeH="0" baseline="0" noProof="0">
                    <a:ln>
                      <a:noFill/>
                    </a:ln>
                    <a:solidFill>
                      <a:srgbClr val="FFFFFF">
                        <a:lumMod val="50000"/>
                        <a:lumOff val="50000"/>
                      </a:srgbClr>
                    </a:solidFill>
                    <a:effectLst/>
                    <a:uLnTx/>
                    <a:uFillTx/>
                    <a:ea typeface="Arial" charset="0"/>
                    <a:cs typeface="Aparajita" panose="02020603050405020304" pitchFamily="18" charset="0"/>
                  </a:rPr>
                  <a:t>Right-click on image and select “Change Picture”</a:t>
                </a:r>
              </a:p>
            </p:txBody>
          </p:sp>
          <p:sp>
            <p:nvSpPr>
              <p:cNvPr id="50" name="TextBox 49">
                <a:extLst>
                  <a:ext uri="{FF2B5EF4-FFF2-40B4-BE49-F238E27FC236}">
                    <a16:creationId xmlns:a16="http://schemas.microsoft.com/office/drawing/2014/main" id="{524A83E3-D361-5023-38A6-B42A2B6ED73C}"/>
                  </a:ext>
                </a:extLst>
              </p:cNvPr>
              <p:cNvSpPr txBox="1"/>
              <p:nvPr userDrawn="1"/>
            </p:nvSpPr>
            <p:spPr>
              <a:xfrm>
                <a:off x="9713479" y="6516011"/>
                <a:ext cx="2422981" cy="499367"/>
              </a:xfrm>
              <a:prstGeom prst="rect">
                <a:avLst/>
              </a:prstGeom>
            </p:spPr>
            <p:txBody>
              <a:bodyPr vert="horz" wrap="square" lIns="0" tIns="0" rIns="0" bIns="0" rtlCol="0" anchor="t">
                <a:spAutoFit/>
              </a:bodyPr>
              <a:lstStyle/>
              <a:p>
                <a:pPr marL="134938" marR="0" lvl="1" indent="-131763" defTabSz="914400" eaLnBrk="1" fontAlgn="auto" latinLnBrk="0" hangingPunct="1">
                  <a:lnSpc>
                    <a:spcPct val="90000"/>
                  </a:lnSpc>
                  <a:spcBef>
                    <a:spcPts val="0"/>
                  </a:spcBef>
                  <a:spcAft>
                    <a:spcPts val="300"/>
                  </a:spcAft>
                  <a:buClrTx/>
                  <a:buSzTx/>
                  <a:buFont typeface="Wingdings" pitchFamily="2" charset="2"/>
                  <a:buChar char="§"/>
                  <a:tabLst/>
                  <a:defRPr/>
                </a:pPr>
                <a:r>
                  <a:rPr kumimoji="0" lang="en-US" sz="900" b="0" i="0" u="none" strike="noStrike" kern="0" cap="none" spc="0" normalizeH="0" baseline="0" noProof="0">
                    <a:ln>
                      <a:noFill/>
                    </a:ln>
                    <a:solidFill>
                      <a:srgbClr val="FFFFFF">
                        <a:lumMod val="50000"/>
                        <a:lumOff val="50000"/>
                      </a:srgbClr>
                    </a:solidFill>
                    <a:effectLst/>
                    <a:uLnTx/>
                    <a:uFillTx/>
                    <a:ea typeface="Arial" charset="0"/>
                    <a:cs typeface="Aparajita" panose="02020603050405020304" pitchFamily="18" charset="0"/>
                  </a:rPr>
                  <a:t>Deleting the image may bring the image placeholder to the top layer, covering the photo caption textbox. Right-click on the placeholder and choose “Send to Back”.</a:t>
                </a:r>
              </a:p>
            </p:txBody>
          </p:sp>
          <p:sp>
            <p:nvSpPr>
              <p:cNvPr id="51" name="TextBox 50">
                <a:extLst>
                  <a:ext uri="{FF2B5EF4-FFF2-40B4-BE49-F238E27FC236}">
                    <a16:creationId xmlns:a16="http://schemas.microsoft.com/office/drawing/2014/main" id="{913DCBCB-991C-80AF-4FA9-9B8385605BDC}"/>
                  </a:ext>
                </a:extLst>
              </p:cNvPr>
              <p:cNvSpPr txBox="1"/>
              <p:nvPr userDrawn="1"/>
            </p:nvSpPr>
            <p:spPr>
              <a:xfrm>
                <a:off x="9713479" y="6063079"/>
                <a:ext cx="2422981" cy="394980"/>
              </a:xfrm>
              <a:prstGeom prst="rect">
                <a:avLst/>
              </a:prstGeom>
            </p:spPr>
            <p:txBody>
              <a:bodyPr vert="horz" wrap="square" lIns="0" tIns="0" rIns="0" bIns="0" rtlCol="0" anchor="t">
                <a:spAutoFit/>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00" b="1" i="0" u="none" strike="noStrike" kern="0" cap="all" spc="20" normalizeH="0" baseline="0" noProof="0">
                    <a:ln>
                      <a:noFill/>
                    </a:ln>
                    <a:solidFill>
                      <a:srgbClr val="FFFFFF"/>
                    </a:solidFill>
                    <a:effectLst/>
                    <a:uLnTx/>
                    <a:uFillTx/>
                    <a:cs typeface="Aparajita" panose="02020603050405020304" pitchFamily="18" charset="0"/>
                  </a:rPr>
                  <a:t>Method 2: </a:t>
                </a:r>
                <a:r>
                  <a:rPr kumimoji="0" lang="en-US" sz="600" b="0" i="0" u="none" strike="noStrike" kern="0" cap="all" spc="20" normalizeH="0" baseline="0" noProof="0">
                    <a:ln>
                      <a:noFill/>
                    </a:ln>
                    <a:solidFill>
                      <a:srgbClr val="FFFFFF"/>
                    </a:solidFill>
                    <a:effectLst/>
                    <a:uLnTx/>
                    <a:uFillTx/>
                    <a:cs typeface="Aparajita" panose="02020603050405020304" pitchFamily="18" charset="0"/>
                  </a:rPr>
                  <a:t>RESET PLACEHOLDER</a:t>
                </a:r>
              </a:p>
              <a:p>
                <a:pPr marL="0" marR="0" lvl="0" indent="0" defTabSz="914400" eaLnBrk="1" fontAlgn="auto" latinLnBrk="0" hangingPunct="1">
                  <a:lnSpc>
                    <a:spcPct val="100000"/>
                  </a:lnSpc>
                  <a:spcBef>
                    <a:spcPts val="200"/>
                  </a:spcBef>
                  <a:spcAft>
                    <a:spcPts val="0"/>
                  </a:spcAft>
                  <a:buClrTx/>
                  <a:buSzTx/>
                  <a:buFontTx/>
                  <a:buNone/>
                  <a:tabLst/>
                  <a:defRPr/>
                </a:pPr>
                <a:r>
                  <a:rPr kumimoji="0" lang="en-US" sz="900" b="0" i="0" u="none" strike="noStrike" kern="0" cap="none" spc="0" normalizeH="0" baseline="0" noProof="0">
                    <a:ln>
                      <a:noFill/>
                    </a:ln>
                    <a:solidFill>
                      <a:srgbClr val="FFFFFF">
                        <a:lumMod val="50000"/>
                        <a:lumOff val="50000"/>
                      </a:srgbClr>
                    </a:solidFill>
                    <a:effectLst/>
                    <a:uLnTx/>
                    <a:uFillTx/>
                    <a:ea typeface="Arial" charset="0"/>
                    <a:cs typeface="Aparajita" panose="02020603050405020304" pitchFamily="18" charset="0"/>
                  </a:rPr>
                  <a:t>First, delete the existing image to reset the photo placeholder functionality.</a:t>
                </a:r>
              </a:p>
            </p:txBody>
          </p:sp>
          <p:sp>
            <p:nvSpPr>
              <p:cNvPr id="52" name="TextBox 51">
                <a:extLst>
                  <a:ext uri="{FF2B5EF4-FFF2-40B4-BE49-F238E27FC236}">
                    <a16:creationId xmlns:a16="http://schemas.microsoft.com/office/drawing/2014/main" id="{0F2CFACC-9589-E1C0-D00C-28B73F029F39}"/>
                  </a:ext>
                </a:extLst>
              </p:cNvPr>
              <p:cNvSpPr txBox="1"/>
              <p:nvPr userDrawn="1"/>
            </p:nvSpPr>
            <p:spPr>
              <a:xfrm>
                <a:off x="9713479" y="7056726"/>
                <a:ext cx="2422981" cy="138499"/>
              </a:xfrm>
              <a:prstGeom prst="rect">
                <a:avLst/>
              </a:prstGeom>
            </p:spPr>
            <p:txBody>
              <a:bodyPr vert="horz" wrap="square" lIns="0" tIns="0" rIns="0" bIns="0" rtlCol="0" anchor="t">
                <a:spAutoFit/>
              </a:bodyPr>
              <a:lstStyle/>
              <a:p>
                <a:pPr marL="0" marR="0" lvl="0" indent="0" defTabSz="914400" eaLnBrk="1" fontAlgn="auto" latinLnBrk="0" hangingPunct="1">
                  <a:lnSpc>
                    <a:spcPct val="100000"/>
                  </a:lnSpc>
                  <a:spcBef>
                    <a:spcPts val="200"/>
                  </a:spcBef>
                  <a:spcAft>
                    <a:spcPts val="0"/>
                  </a:spcAft>
                  <a:buClrTx/>
                  <a:buSzTx/>
                  <a:buFontTx/>
                  <a:buNone/>
                  <a:tabLst/>
                  <a:defRPr/>
                </a:pPr>
                <a:r>
                  <a:rPr kumimoji="0" lang="en-US" sz="900" b="0" i="0" u="none" strike="noStrike" kern="0" cap="none" spc="0" normalizeH="0" baseline="0" noProof="0">
                    <a:ln>
                      <a:noFill/>
                    </a:ln>
                    <a:solidFill>
                      <a:srgbClr val="FFFFFF">
                        <a:lumMod val="50000"/>
                        <a:lumOff val="50000"/>
                      </a:srgbClr>
                    </a:solidFill>
                    <a:effectLst/>
                    <a:uLnTx/>
                    <a:uFillTx/>
                    <a:ea typeface="Arial" charset="0"/>
                    <a:cs typeface="Aparajita" panose="02020603050405020304" pitchFamily="18" charset="0"/>
                  </a:rPr>
                  <a:t>You can now add a new image as normal.</a:t>
                </a:r>
              </a:p>
            </p:txBody>
          </p:sp>
          <p:cxnSp>
            <p:nvCxnSpPr>
              <p:cNvPr id="53" name="Straight Connector 52">
                <a:extLst>
                  <a:ext uri="{FF2B5EF4-FFF2-40B4-BE49-F238E27FC236}">
                    <a16:creationId xmlns:a16="http://schemas.microsoft.com/office/drawing/2014/main" id="{3826F3A5-5353-C3E5-0BC6-BC9501B700D7}"/>
                  </a:ext>
                </a:extLst>
              </p:cNvPr>
              <p:cNvCxnSpPr>
                <a:cxnSpLocks/>
              </p:cNvCxnSpPr>
              <p:nvPr userDrawn="1"/>
            </p:nvCxnSpPr>
            <p:spPr>
              <a:xfrm>
                <a:off x="9713479" y="5957047"/>
                <a:ext cx="270000" cy="0"/>
              </a:xfrm>
              <a:prstGeom prst="line">
                <a:avLst/>
              </a:prstGeom>
              <a:noFill/>
              <a:ln w="9525" cap="flat" cmpd="sng" algn="ctr">
                <a:solidFill>
                  <a:srgbClr val="833AFF"/>
                </a:solidFill>
                <a:prstDash val="solid"/>
              </a:ln>
              <a:effectLst/>
            </p:spPr>
          </p:cxnSp>
          <p:sp>
            <p:nvSpPr>
              <p:cNvPr id="54" name="TextBox 53">
                <a:extLst>
                  <a:ext uri="{FF2B5EF4-FFF2-40B4-BE49-F238E27FC236}">
                    <a16:creationId xmlns:a16="http://schemas.microsoft.com/office/drawing/2014/main" id="{D40601AD-9599-687F-35CB-1EA4E5622769}"/>
                  </a:ext>
                </a:extLst>
              </p:cNvPr>
              <p:cNvSpPr txBox="1"/>
              <p:nvPr userDrawn="1"/>
            </p:nvSpPr>
            <p:spPr>
              <a:xfrm>
                <a:off x="9919213" y="5297596"/>
                <a:ext cx="272091" cy="153888"/>
              </a:xfrm>
              <a:prstGeom prst="rect">
                <a:avLst/>
              </a:prstGeom>
            </p:spPr>
            <p:txBody>
              <a:bodyPr vert="horz" wrap="square" lIns="0" tIns="0" rIns="0" bIns="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all" spc="150" normalizeH="0" baseline="0" noProof="0">
                    <a:ln>
                      <a:noFill/>
                    </a:ln>
                    <a:solidFill>
                      <a:srgbClr val="FFFFFF"/>
                    </a:solidFill>
                    <a:effectLst/>
                    <a:uLnTx/>
                    <a:uFillTx/>
                  </a:rPr>
                  <a:t>TIP</a:t>
                </a:r>
              </a:p>
            </p:txBody>
          </p:sp>
        </p:grpSp>
      </p:grpSp>
      <p:sp>
        <p:nvSpPr>
          <p:cNvPr id="3" name="TextBox 2">
            <a:extLst>
              <a:ext uri="{FF2B5EF4-FFF2-40B4-BE49-F238E27FC236}">
                <a16:creationId xmlns:a16="http://schemas.microsoft.com/office/drawing/2014/main" id="{8DFA9049-CC03-B98C-202F-65CABD8EB118}"/>
              </a:ext>
            </a:extLst>
          </p:cNvPr>
          <p:cNvSpPr txBox="1"/>
          <p:nvPr userDrawn="1"/>
        </p:nvSpPr>
        <p:spPr>
          <a:xfrm>
            <a:off x="515938" y="6396526"/>
            <a:ext cx="4765549"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l"/>
            <a:r>
              <a:rPr lang="en-US">
                <a:solidFill>
                  <a:schemeClr val="accent6">
                    <a:lumMod val="50000"/>
                  </a:schemeClr>
                </a:solidFill>
              </a:rPr>
              <a:t>Confidential – Qualcomm Technologies, Inc. and/or its affiliated companies – May Contain Trade Secrets</a:t>
            </a:r>
          </a:p>
        </p:txBody>
      </p:sp>
      <p:sp>
        <p:nvSpPr>
          <p:cNvPr id="7" name="Text Placeholder 22">
            <a:extLst>
              <a:ext uri="{FF2B5EF4-FFF2-40B4-BE49-F238E27FC236}">
                <a16:creationId xmlns:a16="http://schemas.microsoft.com/office/drawing/2014/main" id="{6BCFF2BD-3943-C746-CBB3-A3D1F7741349}"/>
              </a:ext>
            </a:extLst>
          </p:cNvPr>
          <p:cNvSpPr>
            <a:spLocks noGrp="1"/>
          </p:cNvSpPr>
          <p:nvPr>
            <p:ph type="body" sz="quarter" idx="13" hasCustomPrompt="1"/>
          </p:nvPr>
        </p:nvSpPr>
        <p:spPr>
          <a:xfrm>
            <a:off x="515939" y="4539039"/>
            <a:ext cx="4786822" cy="263149"/>
          </a:xfrm>
        </p:spPr>
        <p:txBody>
          <a:bodyPr wrap="square" anchor="t">
            <a:noAutofit/>
          </a:bodyPr>
          <a:lstStyle>
            <a:lvl1pPr marL="0" indent="0">
              <a:buNone/>
              <a:defRPr sz="1800" spc="0">
                <a:solidFill>
                  <a:schemeClr val="tx1"/>
                </a:solidFill>
              </a:defRPr>
            </a:lvl1pPr>
          </a:lstStyle>
          <a:p>
            <a:pPr lvl="0"/>
            <a:r>
              <a:rPr lang="en-US"/>
              <a:t>Speaker title, Employing entity</a:t>
            </a:r>
          </a:p>
          <a:p>
            <a:pPr lvl="0"/>
            <a:endParaRPr lang="en-US"/>
          </a:p>
        </p:txBody>
      </p:sp>
      <p:sp>
        <p:nvSpPr>
          <p:cNvPr id="8" name="TextBox 7">
            <a:extLst>
              <a:ext uri="{FF2B5EF4-FFF2-40B4-BE49-F238E27FC236}">
                <a16:creationId xmlns:a16="http://schemas.microsoft.com/office/drawing/2014/main" id="{D144D81E-D1AC-7F55-6217-3E760CA287A8}"/>
              </a:ext>
            </a:extLst>
          </p:cNvPr>
          <p:cNvSpPr txBox="1"/>
          <p:nvPr userDrawn="1"/>
        </p:nvSpPr>
        <p:spPr>
          <a:xfrm>
            <a:off x="515938" y="6096960"/>
            <a:ext cx="5247709" cy="233910"/>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marL="0" lvl="0" indent="0" algn="l" defTabSz="685800" rtl="0" eaLnBrk="1" latinLnBrk="0" hangingPunct="1">
              <a:lnSpc>
                <a:spcPct val="95000"/>
              </a:lnSpc>
              <a:spcBef>
                <a:spcPts val="1200"/>
              </a:spcBef>
              <a:buClr>
                <a:srgbClr val="3253DC"/>
              </a:buClr>
              <a:buFont typeface="Arial" panose="020B0604020202020204" pitchFamily="34" charset="0"/>
              <a:buNone/>
              <a:tabLst/>
            </a:pPr>
            <a:r>
              <a:rPr lang="en-CA" sz="800" kern="1200" baseline="0">
                <a:solidFill>
                  <a:schemeClr val="accent6">
                    <a:lumMod val="50000"/>
                  </a:schemeClr>
                </a:solidFill>
                <a:latin typeface="+mn-lt"/>
                <a:ea typeface="+mn-ea"/>
                <a:cs typeface="+mn-cs"/>
              </a:rPr>
              <a:t>Snapdragon and Qualcomm branded products are products of Qualcomm Technologies, Inc. and/or its subsidiaries. Qualcomm patented technologies are licensed by Qualcomm Incorporated.</a:t>
            </a:r>
            <a:endParaRPr lang="en-US" sz="800" kern="1200" baseline="0">
              <a:solidFill>
                <a:schemeClr val="accent6">
                  <a:lumMod val="50000"/>
                </a:schemeClr>
              </a:solidFill>
              <a:latin typeface="+mn-lt"/>
              <a:ea typeface="+mn-ea"/>
              <a:cs typeface="+mn-cs"/>
            </a:endParaRPr>
          </a:p>
        </p:txBody>
      </p:sp>
      <p:sp>
        <p:nvSpPr>
          <p:cNvPr id="9" name="Text Placeholder 22">
            <a:extLst>
              <a:ext uri="{FF2B5EF4-FFF2-40B4-BE49-F238E27FC236}">
                <a16:creationId xmlns:a16="http://schemas.microsoft.com/office/drawing/2014/main" id="{6528CC4D-D4C1-415A-6C4B-F94211148ADE}"/>
              </a:ext>
            </a:extLst>
          </p:cNvPr>
          <p:cNvSpPr>
            <a:spLocks noGrp="1"/>
          </p:cNvSpPr>
          <p:nvPr>
            <p:ph type="body" sz="quarter" idx="14" hasCustomPrompt="1"/>
          </p:nvPr>
        </p:nvSpPr>
        <p:spPr>
          <a:xfrm>
            <a:off x="515939" y="5763332"/>
            <a:ext cx="4786822" cy="263149"/>
          </a:xfrm>
        </p:spPr>
        <p:txBody>
          <a:bodyPr wrap="square" anchor="t">
            <a:noAutofit/>
          </a:bodyPr>
          <a:lstStyle>
            <a:lvl1pPr marL="0" indent="0">
              <a:buNone/>
              <a:defRPr sz="1600" spc="0">
                <a:solidFill>
                  <a:schemeClr val="tx1"/>
                </a:solidFill>
              </a:defRPr>
            </a:lvl1pPr>
          </a:lstStyle>
          <a:p>
            <a:pPr lvl="0"/>
            <a:r>
              <a:rPr lang="en-US"/>
              <a:t>@</a:t>
            </a:r>
            <a:r>
              <a:rPr lang="en-US" err="1"/>
              <a:t>qualcomm</a:t>
            </a:r>
            <a:endParaRPr lang="en-US"/>
          </a:p>
        </p:txBody>
      </p:sp>
    </p:spTree>
    <p:extLst>
      <p:ext uri="{BB962C8B-B14F-4D97-AF65-F5344CB8AC3E}">
        <p14:creationId xmlns:p14="http://schemas.microsoft.com/office/powerpoint/2010/main" val="42584422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387" userDrawn="1">
          <p15:clr>
            <a:srgbClr val="FBAE40"/>
          </p15:clr>
        </p15:guide>
        <p15:guide id="4" orient="horz" pos="2568" userDrawn="1">
          <p15:clr>
            <a:srgbClr val="FBAE40"/>
          </p15:clr>
        </p15:guide>
        <p15:guide id="5" orient="horz" pos="3022" userDrawn="1">
          <p15:clr>
            <a:srgbClr val="FBAE40"/>
          </p15:clr>
        </p15:guide>
        <p15:guide id="6" pos="3341"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Right Frame Re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885B4C6-AE3E-3CCA-EBB2-3D1D965FEA3A}"/>
              </a:ext>
            </a:extLst>
          </p:cNvPr>
          <p:cNvSpPr/>
          <p:nvPr userDrawn="1"/>
        </p:nvSpPr>
        <p:spPr>
          <a:xfrm>
            <a:off x="7035385" y="0"/>
            <a:ext cx="515661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Picture Placeholder 8">
            <a:extLst>
              <a:ext uri="{FF2B5EF4-FFF2-40B4-BE49-F238E27FC236}">
                <a16:creationId xmlns:a16="http://schemas.microsoft.com/office/drawing/2014/main" id="{EDBDB819-5BBB-9D82-F228-DFBB669D9B1B}"/>
              </a:ext>
            </a:extLst>
          </p:cNvPr>
          <p:cNvSpPr>
            <a:spLocks noGrp="1"/>
          </p:cNvSpPr>
          <p:nvPr>
            <p:ph type="pic" sz="quarter" idx="13"/>
          </p:nvPr>
        </p:nvSpPr>
        <p:spPr>
          <a:xfrm>
            <a:off x="7814847" y="779463"/>
            <a:ext cx="3597275" cy="5307012"/>
          </a:xfrm>
          <a:solidFill>
            <a:schemeClr val="bg1"/>
          </a:solidFill>
        </p:spPr>
        <p:txBody>
          <a:bodyPr anchor="ctr">
            <a:normAutofit/>
          </a:bodyPr>
          <a:lstStyle>
            <a:lvl1pPr marL="0" indent="0" algn="ctr">
              <a:buNone/>
              <a:defRPr sz="1400" cap="none" baseline="0"/>
            </a:lvl1pPr>
          </a:lstStyle>
          <a:p>
            <a:r>
              <a:rPr lang="en-US"/>
              <a:t>Click icon to add picture</a:t>
            </a:r>
            <a:endParaRPr lang="en-CA"/>
          </a:p>
        </p:txBody>
      </p:sp>
      <p:sp>
        <p:nvSpPr>
          <p:cNvPr id="9" name="Content Placeholder 2">
            <a:extLst>
              <a:ext uri="{FF2B5EF4-FFF2-40B4-BE49-F238E27FC236}">
                <a16:creationId xmlns:a16="http://schemas.microsoft.com/office/drawing/2014/main" id="{76B2B605-D4F1-472D-1F48-1B728B034B3D}"/>
              </a:ext>
            </a:extLst>
          </p:cNvPr>
          <p:cNvSpPr>
            <a:spLocks noGrp="1"/>
          </p:cNvSpPr>
          <p:nvPr>
            <p:ph idx="1"/>
          </p:nvPr>
        </p:nvSpPr>
        <p:spPr>
          <a:xfrm>
            <a:off x="511175" y="1196975"/>
            <a:ext cx="617523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3">
            <a:extLst>
              <a:ext uri="{FF2B5EF4-FFF2-40B4-BE49-F238E27FC236}">
                <a16:creationId xmlns:a16="http://schemas.microsoft.com/office/drawing/2014/main" id="{E6EFB002-3B8B-518E-813F-BB13E6FB393E}"/>
              </a:ext>
            </a:extLst>
          </p:cNvPr>
          <p:cNvSpPr>
            <a:spLocks noGrp="1"/>
          </p:cNvSpPr>
          <p:nvPr>
            <p:ph type="title" hasCustomPrompt="1"/>
          </p:nvPr>
        </p:nvSpPr>
        <p:spPr>
          <a:xfrm>
            <a:off x="515380" y="333375"/>
            <a:ext cx="6178028" cy="647701"/>
          </a:xfrm>
        </p:spPr>
        <p:txBody>
          <a:bodyPr/>
          <a:lstStyle/>
          <a:p>
            <a:r>
              <a:rPr lang="en-US"/>
              <a:t>Click to edit master title style</a:t>
            </a:r>
            <a:endParaRPr lang="en-CA"/>
          </a:p>
        </p:txBody>
      </p:sp>
      <p:sp>
        <p:nvSpPr>
          <p:cNvPr id="8" name="Footer Placeholder 4">
            <a:extLst>
              <a:ext uri="{FF2B5EF4-FFF2-40B4-BE49-F238E27FC236}">
                <a16:creationId xmlns:a16="http://schemas.microsoft.com/office/drawing/2014/main" id="{FA2A1F90-7E28-C922-D730-842440DECD39}"/>
              </a:ext>
            </a:extLst>
          </p:cNvPr>
          <p:cNvSpPr>
            <a:spLocks noGrp="1"/>
          </p:cNvSpPr>
          <p:nvPr>
            <p:ph type="ftr" sz="quarter" idx="11"/>
          </p:nvPr>
        </p:nvSpPr>
        <p:spPr>
          <a:xfrm>
            <a:off x="508001" y="6381750"/>
            <a:ext cx="6185030" cy="287610"/>
          </a:xfrm>
        </p:spPr>
        <p:txBody>
          <a:bodyPr/>
          <a:lstStyle/>
          <a:p>
            <a:endParaRPr lang="en-US"/>
          </a:p>
        </p:txBody>
      </p:sp>
      <p:sp>
        <p:nvSpPr>
          <p:cNvPr id="2" name="Slide Number Placeholder 5">
            <a:extLst>
              <a:ext uri="{FF2B5EF4-FFF2-40B4-BE49-F238E27FC236}">
                <a16:creationId xmlns:a16="http://schemas.microsoft.com/office/drawing/2014/main" id="{56DA9A20-6C19-36A5-3E41-223CF4E23D78}"/>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bg2"/>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
        <p:nvSpPr>
          <p:cNvPr id="5" name="TextBox 4">
            <a:extLst>
              <a:ext uri="{FF2B5EF4-FFF2-40B4-BE49-F238E27FC236}">
                <a16:creationId xmlns:a16="http://schemas.microsoft.com/office/drawing/2014/main" id="{16C05404-868E-C3B7-AB01-4C119E6088E0}"/>
              </a:ext>
            </a:extLst>
          </p:cNvPr>
          <p:cNvSpPr txBox="1"/>
          <p:nvPr userDrawn="1"/>
        </p:nvSpPr>
        <p:spPr>
          <a:xfrm>
            <a:off x="6218530" y="6480000"/>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700">
                <a:solidFill>
                  <a:schemeClr val="bg2"/>
                </a:solidFill>
              </a:rPr>
              <a:t>Confidential – Qualcomm Technologies, Inc. and/or its affiliated companies – May Contain Trade Secrets</a:t>
            </a:r>
          </a:p>
        </p:txBody>
      </p:sp>
    </p:spTree>
    <p:extLst>
      <p:ext uri="{BB962C8B-B14F-4D97-AF65-F5344CB8AC3E}">
        <p14:creationId xmlns:p14="http://schemas.microsoft.com/office/powerpoint/2010/main" val="131229811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ight Frame Blue">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885B4C6-AE3E-3CCA-EBB2-3D1D965FEA3A}"/>
              </a:ext>
            </a:extLst>
          </p:cNvPr>
          <p:cNvSpPr/>
          <p:nvPr userDrawn="1"/>
        </p:nvSpPr>
        <p:spPr>
          <a:xfrm>
            <a:off x="7035385" y="0"/>
            <a:ext cx="5156616"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CA"/>
          </a:p>
        </p:txBody>
      </p:sp>
      <p:sp>
        <p:nvSpPr>
          <p:cNvPr id="10" name="Picture Placeholder 8">
            <a:extLst>
              <a:ext uri="{FF2B5EF4-FFF2-40B4-BE49-F238E27FC236}">
                <a16:creationId xmlns:a16="http://schemas.microsoft.com/office/drawing/2014/main" id="{EDBDB819-5BBB-9D82-F228-DFBB669D9B1B}"/>
              </a:ext>
            </a:extLst>
          </p:cNvPr>
          <p:cNvSpPr>
            <a:spLocks noGrp="1"/>
          </p:cNvSpPr>
          <p:nvPr>
            <p:ph type="pic" sz="quarter" idx="13"/>
          </p:nvPr>
        </p:nvSpPr>
        <p:spPr>
          <a:xfrm>
            <a:off x="7814847" y="779463"/>
            <a:ext cx="3597275" cy="5307012"/>
          </a:xfrm>
          <a:solidFill>
            <a:schemeClr val="bg1"/>
          </a:solidFill>
        </p:spPr>
        <p:txBody>
          <a:bodyPr anchor="ctr">
            <a:normAutofit/>
          </a:bodyPr>
          <a:lstStyle>
            <a:lvl1pPr marL="0" indent="0" algn="ctr">
              <a:buNone/>
              <a:defRPr sz="1400" cap="none" baseline="0"/>
            </a:lvl1pPr>
          </a:lstStyle>
          <a:p>
            <a:r>
              <a:rPr lang="en-US"/>
              <a:t>Click icon to add picture</a:t>
            </a:r>
            <a:endParaRPr lang="en-CA"/>
          </a:p>
        </p:txBody>
      </p:sp>
      <p:sp>
        <p:nvSpPr>
          <p:cNvPr id="9" name="Content Placeholder 2">
            <a:extLst>
              <a:ext uri="{FF2B5EF4-FFF2-40B4-BE49-F238E27FC236}">
                <a16:creationId xmlns:a16="http://schemas.microsoft.com/office/drawing/2014/main" id="{DC79DC06-DED2-375F-9C2B-332C21F36165}"/>
              </a:ext>
            </a:extLst>
          </p:cNvPr>
          <p:cNvSpPr>
            <a:spLocks noGrp="1"/>
          </p:cNvSpPr>
          <p:nvPr>
            <p:ph idx="1"/>
          </p:nvPr>
        </p:nvSpPr>
        <p:spPr>
          <a:xfrm>
            <a:off x="511175" y="1196975"/>
            <a:ext cx="617523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3">
            <a:extLst>
              <a:ext uri="{FF2B5EF4-FFF2-40B4-BE49-F238E27FC236}">
                <a16:creationId xmlns:a16="http://schemas.microsoft.com/office/drawing/2014/main" id="{27F5B9F2-8FC5-067B-211C-D0ADA9056FFC}"/>
              </a:ext>
            </a:extLst>
          </p:cNvPr>
          <p:cNvSpPr>
            <a:spLocks noGrp="1"/>
          </p:cNvSpPr>
          <p:nvPr>
            <p:ph type="title" hasCustomPrompt="1"/>
          </p:nvPr>
        </p:nvSpPr>
        <p:spPr>
          <a:xfrm>
            <a:off x="515380" y="333375"/>
            <a:ext cx="6178028" cy="647701"/>
          </a:xfrm>
        </p:spPr>
        <p:txBody>
          <a:bodyPr/>
          <a:lstStyle/>
          <a:p>
            <a:r>
              <a:rPr lang="en-US"/>
              <a:t>Click to edit master title style</a:t>
            </a:r>
            <a:endParaRPr lang="en-CA"/>
          </a:p>
        </p:txBody>
      </p:sp>
      <p:sp>
        <p:nvSpPr>
          <p:cNvPr id="12" name="Footer Placeholder 4">
            <a:extLst>
              <a:ext uri="{FF2B5EF4-FFF2-40B4-BE49-F238E27FC236}">
                <a16:creationId xmlns:a16="http://schemas.microsoft.com/office/drawing/2014/main" id="{D30C6C44-061E-442D-E636-BE73E3F84E89}"/>
              </a:ext>
            </a:extLst>
          </p:cNvPr>
          <p:cNvSpPr>
            <a:spLocks noGrp="1"/>
          </p:cNvSpPr>
          <p:nvPr>
            <p:ph type="ftr" sz="quarter" idx="11"/>
          </p:nvPr>
        </p:nvSpPr>
        <p:spPr>
          <a:xfrm>
            <a:off x="508001" y="6381750"/>
            <a:ext cx="6185030" cy="287610"/>
          </a:xfrm>
        </p:spPr>
        <p:txBody>
          <a:bodyPr/>
          <a:lstStyle/>
          <a:p>
            <a:endParaRPr lang="en-US"/>
          </a:p>
        </p:txBody>
      </p:sp>
      <p:sp>
        <p:nvSpPr>
          <p:cNvPr id="2" name="Slide Number Placeholder 5">
            <a:extLst>
              <a:ext uri="{FF2B5EF4-FFF2-40B4-BE49-F238E27FC236}">
                <a16:creationId xmlns:a16="http://schemas.microsoft.com/office/drawing/2014/main" id="{B561E670-2F71-6D81-7C47-3954CD5B99E1}"/>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bg2"/>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
        <p:nvSpPr>
          <p:cNvPr id="5" name="TextBox 4">
            <a:extLst>
              <a:ext uri="{FF2B5EF4-FFF2-40B4-BE49-F238E27FC236}">
                <a16:creationId xmlns:a16="http://schemas.microsoft.com/office/drawing/2014/main" id="{801CEA13-9359-E73A-30FB-F4D58DDF631F}"/>
              </a:ext>
            </a:extLst>
          </p:cNvPr>
          <p:cNvSpPr txBox="1"/>
          <p:nvPr userDrawn="1"/>
        </p:nvSpPr>
        <p:spPr>
          <a:xfrm>
            <a:off x="6218530" y="6480000"/>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700">
                <a:solidFill>
                  <a:schemeClr val="bg2"/>
                </a:solidFill>
              </a:rPr>
              <a:t>Confidential – Qualcomm Technologies, Inc. and/or its affiliated companies – May Contain Trade Secrets</a:t>
            </a:r>
          </a:p>
        </p:txBody>
      </p:sp>
    </p:spTree>
    <p:extLst>
      <p:ext uri="{BB962C8B-B14F-4D97-AF65-F5344CB8AC3E}">
        <p14:creationId xmlns:p14="http://schemas.microsoft.com/office/powerpoint/2010/main" val="97446674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Right Frame Purple">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885B4C6-AE3E-3CCA-EBB2-3D1D965FEA3A}"/>
              </a:ext>
            </a:extLst>
          </p:cNvPr>
          <p:cNvSpPr/>
          <p:nvPr userDrawn="1"/>
        </p:nvSpPr>
        <p:spPr>
          <a:xfrm>
            <a:off x="7035385" y="0"/>
            <a:ext cx="5156616"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CA"/>
          </a:p>
        </p:txBody>
      </p:sp>
      <p:sp>
        <p:nvSpPr>
          <p:cNvPr id="10" name="Picture Placeholder 8">
            <a:extLst>
              <a:ext uri="{FF2B5EF4-FFF2-40B4-BE49-F238E27FC236}">
                <a16:creationId xmlns:a16="http://schemas.microsoft.com/office/drawing/2014/main" id="{EDBDB819-5BBB-9D82-F228-DFBB669D9B1B}"/>
              </a:ext>
            </a:extLst>
          </p:cNvPr>
          <p:cNvSpPr>
            <a:spLocks noGrp="1"/>
          </p:cNvSpPr>
          <p:nvPr>
            <p:ph type="pic" sz="quarter" idx="13"/>
          </p:nvPr>
        </p:nvSpPr>
        <p:spPr>
          <a:xfrm>
            <a:off x="7814847" y="779463"/>
            <a:ext cx="3597275" cy="5307012"/>
          </a:xfrm>
          <a:solidFill>
            <a:schemeClr val="bg1"/>
          </a:solidFill>
        </p:spPr>
        <p:txBody>
          <a:bodyPr anchor="ctr">
            <a:normAutofit/>
          </a:bodyPr>
          <a:lstStyle>
            <a:lvl1pPr marL="0" indent="0" algn="ctr">
              <a:buNone/>
              <a:defRPr sz="1400" cap="none" baseline="0"/>
            </a:lvl1pPr>
          </a:lstStyle>
          <a:p>
            <a:r>
              <a:rPr lang="en-US"/>
              <a:t>Click icon to add picture</a:t>
            </a:r>
            <a:endParaRPr lang="en-CA"/>
          </a:p>
        </p:txBody>
      </p:sp>
      <p:sp>
        <p:nvSpPr>
          <p:cNvPr id="9" name="Content Placeholder 2">
            <a:extLst>
              <a:ext uri="{FF2B5EF4-FFF2-40B4-BE49-F238E27FC236}">
                <a16:creationId xmlns:a16="http://schemas.microsoft.com/office/drawing/2014/main" id="{6A103AAB-722A-55AA-6F8C-7B349D8F01AC}"/>
              </a:ext>
            </a:extLst>
          </p:cNvPr>
          <p:cNvSpPr>
            <a:spLocks noGrp="1"/>
          </p:cNvSpPr>
          <p:nvPr>
            <p:ph idx="1"/>
          </p:nvPr>
        </p:nvSpPr>
        <p:spPr>
          <a:xfrm>
            <a:off x="511175" y="1196975"/>
            <a:ext cx="617523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3">
            <a:extLst>
              <a:ext uri="{FF2B5EF4-FFF2-40B4-BE49-F238E27FC236}">
                <a16:creationId xmlns:a16="http://schemas.microsoft.com/office/drawing/2014/main" id="{606D24F9-3B8F-730A-157F-6DB7FD56373C}"/>
              </a:ext>
            </a:extLst>
          </p:cNvPr>
          <p:cNvSpPr>
            <a:spLocks noGrp="1"/>
          </p:cNvSpPr>
          <p:nvPr>
            <p:ph type="title" hasCustomPrompt="1"/>
          </p:nvPr>
        </p:nvSpPr>
        <p:spPr>
          <a:xfrm>
            <a:off x="515380" y="333375"/>
            <a:ext cx="6178028" cy="647701"/>
          </a:xfrm>
        </p:spPr>
        <p:txBody>
          <a:bodyPr/>
          <a:lstStyle/>
          <a:p>
            <a:r>
              <a:rPr lang="en-US"/>
              <a:t>Click to edit master title style</a:t>
            </a:r>
            <a:endParaRPr lang="en-CA"/>
          </a:p>
        </p:txBody>
      </p:sp>
      <p:sp>
        <p:nvSpPr>
          <p:cNvPr id="12" name="Footer Placeholder 4">
            <a:extLst>
              <a:ext uri="{FF2B5EF4-FFF2-40B4-BE49-F238E27FC236}">
                <a16:creationId xmlns:a16="http://schemas.microsoft.com/office/drawing/2014/main" id="{D80F8829-FD50-E35C-9F7E-B7B51767C0C1}"/>
              </a:ext>
            </a:extLst>
          </p:cNvPr>
          <p:cNvSpPr>
            <a:spLocks noGrp="1"/>
          </p:cNvSpPr>
          <p:nvPr>
            <p:ph type="ftr" sz="quarter" idx="11"/>
          </p:nvPr>
        </p:nvSpPr>
        <p:spPr>
          <a:xfrm>
            <a:off x="508001" y="6381750"/>
            <a:ext cx="6185030" cy="287610"/>
          </a:xfrm>
        </p:spPr>
        <p:txBody>
          <a:bodyPr/>
          <a:lstStyle/>
          <a:p>
            <a:endParaRPr lang="en-US"/>
          </a:p>
        </p:txBody>
      </p:sp>
      <p:sp>
        <p:nvSpPr>
          <p:cNvPr id="2" name="Slide Number Placeholder 5">
            <a:extLst>
              <a:ext uri="{FF2B5EF4-FFF2-40B4-BE49-F238E27FC236}">
                <a16:creationId xmlns:a16="http://schemas.microsoft.com/office/drawing/2014/main" id="{DA267CFF-08DA-3A37-B88E-43E7832703C2}"/>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bg2"/>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
        <p:nvSpPr>
          <p:cNvPr id="5" name="TextBox 4">
            <a:extLst>
              <a:ext uri="{FF2B5EF4-FFF2-40B4-BE49-F238E27FC236}">
                <a16:creationId xmlns:a16="http://schemas.microsoft.com/office/drawing/2014/main" id="{E843CEA5-817E-A401-FA3B-913580761AFB}"/>
              </a:ext>
            </a:extLst>
          </p:cNvPr>
          <p:cNvSpPr txBox="1"/>
          <p:nvPr userDrawn="1"/>
        </p:nvSpPr>
        <p:spPr>
          <a:xfrm>
            <a:off x="6218530" y="6480000"/>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700">
                <a:solidFill>
                  <a:schemeClr val="bg2"/>
                </a:solidFill>
              </a:rPr>
              <a:t>Confidential – Qualcomm Technologies, Inc. and/or its affiliated companies – May Contain Trade Secrets</a:t>
            </a:r>
          </a:p>
        </p:txBody>
      </p:sp>
    </p:spTree>
    <p:extLst>
      <p:ext uri="{BB962C8B-B14F-4D97-AF65-F5344CB8AC3E}">
        <p14:creationId xmlns:p14="http://schemas.microsoft.com/office/powerpoint/2010/main" val="54756488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ircle Heartbeat Red Left">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7E6137-27FD-129E-73D9-9EEEE8055788}"/>
              </a:ext>
            </a:extLst>
          </p:cNvPr>
          <p:cNvSpPr>
            <a:spLocks noGrp="1"/>
          </p:cNvSpPr>
          <p:nvPr>
            <p:ph type="title" hasCustomPrompt="1"/>
          </p:nvPr>
        </p:nvSpPr>
        <p:spPr>
          <a:xfrm>
            <a:off x="5505972" y="333374"/>
            <a:ext cx="6178028" cy="647701"/>
          </a:xfrm>
        </p:spPr>
        <p:txBody>
          <a:bodyPr/>
          <a:lstStyle/>
          <a:p>
            <a:r>
              <a:rPr lang="en-US"/>
              <a:t>Click to edit master title style</a:t>
            </a:r>
            <a:endParaRPr lang="en-CA"/>
          </a:p>
        </p:txBody>
      </p:sp>
      <p:pic>
        <p:nvPicPr>
          <p:cNvPr id="11" name="Picture 10">
            <a:extLst>
              <a:ext uri="{FF2B5EF4-FFF2-40B4-BE49-F238E27FC236}">
                <a16:creationId xmlns:a16="http://schemas.microsoft.com/office/drawing/2014/main" id="{9EBEDFEA-FC03-EF05-5E1A-FDD38A0B79B5}"/>
              </a:ext>
            </a:extLst>
          </p:cNvPr>
          <p:cNvPicPr>
            <a:picLocks noChangeAspect="1"/>
          </p:cNvPicPr>
          <p:nvPr userDrawn="1"/>
        </p:nvPicPr>
        <p:blipFill rotWithShape="1">
          <a:blip r:embed="rId2">
            <a:alphaModFix/>
            <a:extLst>
              <a:ext uri="{28A0092B-C50C-407E-A947-70E740481C1C}">
                <a14:useLocalDpi xmlns:a14="http://schemas.microsoft.com/office/drawing/2010/main"/>
              </a:ext>
            </a:extLst>
          </a:blip>
          <a:srcRect/>
          <a:stretch/>
        </p:blipFill>
        <p:spPr>
          <a:xfrm>
            <a:off x="0" y="-1"/>
            <a:ext cx="5153424" cy="6858001"/>
          </a:xfrm>
          <a:prstGeom prst="rect">
            <a:avLst/>
          </a:prstGeom>
        </p:spPr>
      </p:pic>
      <p:sp>
        <p:nvSpPr>
          <p:cNvPr id="8" name="Content Placeholder 2">
            <a:extLst>
              <a:ext uri="{FF2B5EF4-FFF2-40B4-BE49-F238E27FC236}">
                <a16:creationId xmlns:a16="http://schemas.microsoft.com/office/drawing/2014/main" id="{B3A21A80-C7C6-8E77-66F0-CC6DFD02EB13}"/>
              </a:ext>
            </a:extLst>
          </p:cNvPr>
          <p:cNvSpPr>
            <a:spLocks noGrp="1"/>
          </p:cNvSpPr>
          <p:nvPr>
            <p:ph idx="1"/>
          </p:nvPr>
        </p:nvSpPr>
        <p:spPr>
          <a:xfrm>
            <a:off x="5483225" y="1196975"/>
            <a:ext cx="6193394" cy="48177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F6824001-F3D9-8AE8-A493-39783795E8E9}"/>
              </a:ext>
            </a:extLst>
          </p:cNvPr>
          <p:cNvSpPr>
            <a:spLocks noGrp="1"/>
          </p:cNvSpPr>
          <p:nvPr>
            <p:ph type="ftr" sz="quarter" idx="11"/>
          </p:nvPr>
        </p:nvSpPr>
        <p:spPr>
          <a:xfrm>
            <a:off x="5483225" y="6176010"/>
            <a:ext cx="1649094" cy="448310"/>
          </a:xfrm>
        </p:spPr>
        <p:txBody>
          <a:bodyPr anchor="b"/>
          <a:lstStyle/>
          <a:p>
            <a:endParaRPr lang="en-US"/>
          </a:p>
        </p:txBody>
      </p:sp>
      <p:sp>
        <p:nvSpPr>
          <p:cNvPr id="2" name="Slide Number Placeholder 5">
            <a:extLst>
              <a:ext uri="{FF2B5EF4-FFF2-40B4-BE49-F238E27FC236}">
                <a16:creationId xmlns:a16="http://schemas.microsoft.com/office/drawing/2014/main" id="{86DDA14F-3031-0057-0F74-BA8F4B4066B1}"/>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tx1">
                    <a:lumMod val="60000"/>
                    <a:lumOff val="40000"/>
                  </a:schemeClr>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Tree>
    <p:extLst>
      <p:ext uri="{BB962C8B-B14F-4D97-AF65-F5344CB8AC3E}">
        <p14:creationId xmlns:p14="http://schemas.microsoft.com/office/powerpoint/2010/main" val="33704487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454">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Heartbeat Red + Gold Badge Left">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F14A9A-F615-20AD-804D-C615A6BD9E1B}"/>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5159375" cy="6858000"/>
          </a:xfrm>
          <a:prstGeom prst="rect">
            <a:avLst/>
          </a:prstGeom>
        </p:spPr>
      </p:pic>
      <p:sp>
        <p:nvSpPr>
          <p:cNvPr id="11" name="Title 3">
            <a:extLst>
              <a:ext uri="{FF2B5EF4-FFF2-40B4-BE49-F238E27FC236}">
                <a16:creationId xmlns:a16="http://schemas.microsoft.com/office/drawing/2014/main" id="{D6AB7105-5D76-56EE-B733-BFF711096429}"/>
              </a:ext>
            </a:extLst>
          </p:cNvPr>
          <p:cNvSpPr>
            <a:spLocks noGrp="1"/>
          </p:cNvSpPr>
          <p:nvPr>
            <p:ph type="title" hasCustomPrompt="1"/>
          </p:nvPr>
        </p:nvSpPr>
        <p:spPr>
          <a:xfrm>
            <a:off x="5505972" y="333374"/>
            <a:ext cx="6178028" cy="647701"/>
          </a:xfrm>
        </p:spPr>
        <p:txBody>
          <a:bodyPr/>
          <a:lstStyle/>
          <a:p>
            <a:r>
              <a:rPr lang="en-US"/>
              <a:t>Click to edit master title style</a:t>
            </a:r>
            <a:endParaRPr lang="en-CA"/>
          </a:p>
        </p:txBody>
      </p:sp>
      <p:sp>
        <p:nvSpPr>
          <p:cNvPr id="12" name="Content Placeholder 2">
            <a:extLst>
              <a:ext uri="{FF2B5EF4-FFF2-40B4-BE49-F238E27FC236}">
                <a16:creationId xmlns:a16="http://schemas.microsoft.com/office/drawing/2014/main" id="{0FC54413-3A75-AF3B-F4D4-E2DBAB84139E}"/>
              </a:ext>
            </a:extLst>
          </p:cNvPr>
          <p:cNvSpPr>
            <a:spLocks noGrp="1"/>
          </p:cNvSpPr>
          <p:nvPr>
            <p:ph idx="1"/>
          </p:nvPr>
        </p:nvSpPr>
        <p:spPr>
          <a:xfrm>
            <a:off x="5483225" y="1196975"/>
            <a:ext cx="6193394" cy="48177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Footer Placeholder 4">
            <a:extLst>
              <a:ext uri="{FF2B5EF4-FFF2-40B4-BE49-F238E27FC236}">
                <a16:creationId xmlns:a16="http://schemas.microsoft.com/office/drawing/2014/main" id="{8D1387ED-A648-BECE-D393-B52C8A2BFE12}"/>
              </a:ext>
            </a:extLst>
          </p:cNvPr>
          <p:cNvSpPr>
            <a:spLocks noGrp="1"/>
          </p:cNvSpPr>
          <p:nvPr>
            <p:ph type="ftr" sz="quarter" idx="11"/>
          </p:nvPr>
        </p:nvSpPr>
        <p:spPr>
          <a:xfrm>
            <a:off x="5483225" y="6176010"/>
            <a:ext cx="1649094" cy="448310"/>
          </a:xfrm>
        </p:spPr>
        <p:txBody>
          <a:bodyPr anchor="b"/>
          <a:lstStyle/>
          <a:p>
            <a:endParaRPr lang="en-US"/>
          </a:p>
        </p:txBody>
      </p:sp>
      <p:sp>
        <p:nvSpPr>
          <p:cNvPr id="2" name="Slide Number Placeholder 5">
            <a:extLst>
              <a:ext uri="{FF2B5EF4-FFF2-40B4-BE49-F238E27FC236}">
                <a16:creationId xmlns:a16="http://schemas.microsoft.com/office/drawing/2014/main" id="{D726C0AA-7327-3CD2-4D76-9B312EEFAC3D}"/>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tx1">
                    <a:lumMod val="60000"/>
                    <a:lumOff val="40000"/>
                  </a:schemeClr>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Tree>
    <p:extLst>
      <p:ext uri="{BB962C8B-B14F-4D97-AF65-F5344CB8AC3E}">
        <p14:creationId xmlns:p14="http://schemas.microsoft.com/office/powerpoint/2010/main" val="34743660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454">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Heartbeat Red + Black Badge Left">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956975-F2AB-B3DF-1546-C2E67F61D39B}"/>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5159375" cy="6858000"/>
          </a:xfrm>
          <a:prstGeom prst="rect">
            <a:avLst/>
          </a:prstGeom>
        </p:spPr>
      </p:pic>
      <p:sp>
        <p:nvSpPr>
          <p:cNvPr id="11" name="Title 3">
            <a:extLst>
              <a:ext uri="{FF2B5EF4-FFF2-40B4-BE49-F238E27FC236}">
                <a16:creationId xmlns:a16="http://schemas.microsoft.com/office/drawing/2014/main" id="{7D6C31FE-1A61-A860-16C9-632AC0F2B8F0}"/>
              </a:ext>
            </a:extLst>
          </p:cNvPr>
          <p:cNvSpPr>
            <a:spLocks noGrp="1"/>
          </p:cNvSpPr>
          <p:nvPr>
            <p:ph type="title" hasCustomPrompt="1"/>
          </p:nvPr>
        </p:nvSpPr>
        <p:spPr>
          <a:xfrm>
            <a:off x="5505972" y="333374"/>
            <a:ext cx="6178028" cy="647701"/>
          </a:xfrm>
        </p:spPr>
        <p:txBody>
          <a:bodyPr/>
          <a:lstStyle/>
          <a:p>
            <a:r>
              <a:rPr lang="en-US"/>
              <a:t>Click to edit master title style</a:t>
            </a:r>
            <a:endParaRPr lang="en-CA"/>
          </a:p>
        </p:txBody>
      </p:sp>
      <p:sp>
        <p:nvSpPr>
          <p:cNvPr id="12" name="Content Placeholder 2">
            <a:extLst>
              <a:ext uri="{FF2B5EF4-FFF2-40B4-BE49-F238E27FC236}">
                <a16:creationId xmlns:a16="http://schemas.microsoft.com/office/drawing/2014/main" id="{DA24024E-058F-A6C3-0664-8FF544C13208}"/>
              </a:ext>
            </a:extLst>
          </p:cNvPr>
          <p:cNvSpPr>
            <a:spLocks noGrp="1"/>
          </p:cNvSpPr>
          <p:nvPr>
            <p:ph idx="1"/>
          </p:nvPr>
        </p:nvSpPr>
        <p:spPr>
          <a:xfrm>
            <a:off x="5483225" y="1196975"/>
            <a:ext cx="6193394" cy="48177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Footer Placeholder 4">
            <a:extLst>
              <a:ext uri="{FF2B5EF4-FFF2-40B4-BE49-F238E27FC236}">
                <a16:creationId xmlns:a16="http://schemas.microsoft.com/office/drawing/2014/main" id="{F3E79BC4-D73B-0F75-A5EE-B18A762305E6}"/>
              </a:ext>
            </a:extLst>
          </p:cNvPr>
          <p:cNvSpPr>
            <a:spLocks noGrp="1"/>
          </p:cNvSpPr>
          <p:nvPr>
            <p:ph type="ftr" sz="quarter" idx="11"/>
          </p:nvPr>
        </p:nvSpPr>
        <p:spPr>
          <a:xfrm>
            <a:off x="5483225" y="6176010"/>
            <a:ext cx="1649094" cy="448310"/>
          </a:xfrm>
        </p:spPr>
        <p:txBody>
          <a:bodyPr anchor="b"/>
          <a:lstStyle/>
          <a:p>
            <a:endParaRPr lang="en-US"/>
          </a:p>
        </p:txBody>
      </p:sp>
      <p:sp>
        <p:nvSpPr>
          <p:cNvPr id="2" name="Slide Number Placeholder 5">
            <a:extLst>
              <a:ext uri="{FF2B5EF4-FFF2-40B4-BE49-F238E27FC236}">
                <a16:creationId xmlns:a16="http://schemas.microsoft.com/office/drawing/2014/main" id="{387F1D96-88A3-875D-7AE3-C5B51E6F9F57}"/>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tx1">
                    <a:lumMod val="60000"/>
                    <a:lumOff val="40000"/>
                  </a:schemeClr>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Tree>
    <p:extLst>
      <p:ext uri="{BB962C8B-B14F-4D97-AF65-F5344CB8AC3E}">
        <p14:creationId xmlns:p14="http://schemas.microsoft.com/office/powerpoint/2010/main" val="316106207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454">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ircle Heartbeat Blue Left">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A4C8582-1719-F0B5-5FB1-8A7CA25917FE}"/>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5160050" cy="6858000"/>
          </a:xfrm>
          <a:prstGeom prst="rect">
            <a:avLst/>
          </a:prstGeom>
        </p:spPr>
      </p:pic>
      <p:sp>
        <p:nvSpPr>
          <p:cNvPr id="11" name="Title 3">
            <a:extLst>
              <a:ext uri="{FF2B5EF4-FFF2-40B4-BE49-F238E27FC236}">
                <a16:creationId xmlns:a16="http://schemas.microsoft.com/office/drawing/2014/main" id="{83C18585-A354-79DA-0D81-3EFFA5DB5CF6}"/>
              </a:ext>
            </a:extLst>
          </p:cNvPr>
          <p:cNvSpPr>
            <a:spLocks noGrp="1"/>
          </p:cNvSpPr>
          <p:nvPr>
            <p:ph type="title" hasCustomPrompt="1"/>
          </p:nvPr>
        </p:nvSpPr>
        <p:spPr>
          <a:xfrm>
            <a:off x="5505972" y="333374"/>
            <a:ext cx="6178028" cy="647701"/>
          </a:xfrm>
        </p:spPr>
        <p:txBody>
          <a:bodyPr/>
          <a:lstStyle/>
          <a:p>
            <a:r>
              <a:rPr lang="en-US"/>
              <a:t>Click to edit master title style</a:t>
            </a:r>
            <a:endParaRPr lang="en-CA"/>
          </a:p>
        </p:txBody>
      </p:sp>
      <p:sp>
        <p:nvSpPr>
          <p:cNvPr id="12" name="Content Placeholder 2">
            <a:extLst>
              <a:ext uri="{FF2B5EF4-FFF2-40B4-BE49-F238E27FC236}">
                <a16:creationId xmlns:a16="http://schemas.microsoft.com/office/drawing/2014/main" id="{2B57EC64-6679-7041-A90F-E03EDCF48174}"/>
              </a:ext>
            </a:extLst>
          </p:cNvPr>
          <p:cNvSpPr>
            <a:spLocks noGrp="1"/>
          </p:cNvSpPr>
          <p:nvPr>
            <p:ph idx="1"/>
          </p:nvPr>
        </p:nvSpPr>
        <p:spPr>
          <a:xfrm>
            <a:off x="5483225" y="1196975"/>
            <a:ext cx="6193394" cy="48177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Footer Placeholder 4">
            <a:extLst>
              <a:ext uri="{FF2B5EF4-FFF2-40B4-BE49-F238E27FC236}">
                <a16:creationId xmlns:a16="http://schemas.microsoft.com/office/drawing/2014/main" id="{D1B4D10D-4630-391C-E0D9-1AFEDD18DB2B}"/>
              </a:ext>
            </a:extLst>
          </p:cNvPr>
          <p:cNvSpPr>
            <a:spLocks noGrp="1"/>
          </p:cNvSpPr>
          <p:nvPr>
            <p:ph type="ftr" sz="quarter" idx="11"/>
          </p:nvPr>
        </p:nvSpPr>
        <p:spPr>
          <a:xfrm>
            <a:off x="5483225" y="6176010"/>
            <a:ext cx="1649094" cy="448310"/>
          </a:xfrm>
        </p:spPr>
        <p:txBody>
          <a:bodyPr anchor="b"/>
          <a:lstStyle/>
          <a:p>
            <a:endParaRPr lang="en-US"/>
          </a:p>
        </p:txBody>
      </p:sp>
      <p:sp>
        <p:nvSpPr>
          <p:cNvPr id="2" name="Slide Number Placeholder 5">
            <a:extLst>
              <a:ext uri="{FF2B5EF4-FFF2-40B4-BE49-F238E27FC236}">
                <a16:creationId xmlns:a16="http://schemas.microsoft.com/office/drawing/2014/main" id="{4093D42C-0892-11CB-0195-FBC1C7FE813F}"/>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tx1">
                    <a:lumMod val="60000"/>
                    <a:lumOff val="40000"/>
                  </a:schemeClr>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Tree>
    <p:extLst>
      <p:ext uri="{BB962C8B-B14F-4D97-AF65-F5344CB8AC3E}">
        <p14:creationId xmlns:p14="http://schemas.microsoft.com/office/powerpoint/2010/main" val="331492544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454">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Heartbeat Blue + Gold Badge Left">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74BDD5-0E6F-6AFD-7927-AF2459810A48}"/>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5159376" cy="6858000"/>
          </a:xfrm>
          <a:prstGeom prst="rect">
            <a:avLst/>
          </a:prstGeom>
        </p:spPr>
      </p:pic>
      <p:sp>
        <p:nvSpPr>
          <p:cNvPr id="11" name="Title 3">
            <a:extLst>
              <a:ext uri="{FF2B5EF4-FFF2-40B4-BE49-F238E27FC236}">
                <a16:creationId xmlns:a16="http://schemas.microsoft.com/office/drawing/2014/main" id="{6F2B675A-D72A-2489-E8E6-50EACC880A87}"/>
              </a:ext>
            </a:extLst>
          </p:cNvPr>
          <p:cNvSpPr>
            <a:spLocks noGrp="1"/>
          </p:cNvSpPr>
          <p:nvPr>
            <p:ph type="title" hasCustomPrompt="1"/>
          </p:nvPr>
        </p:nvSpPr>
        <p:spPr>
          <a:xfrm>
            <a:off x="5505972" y="333374"/>
            <a:ext cx="6178028" cy="647701"/>
          </a:xfrm>
        </p:spPr>
        <p:txBody>
          <a:bodyPr/>
          <a:lstStyle/>
          <a:p>
            <a:r>
              <a:rPr lang="en-US"/>
              <a:t>Click to edit master title style</a:t>
            </a:r>
            <a:endParaRPr lang="en-CA"/>
          </a:p>
        </p:txBody>
      </p:sp>
      <p:sp>
        <p:nvSpPr>
          <p:cNvPr id="12" name="Content Placeholder 2">
            <a:extLst>
              <a:ext uri="{FF2B5EF4-FFF2-40B4-BE49-F238E27FC236}">
                <a16:creationId xmlns:a16="http://schemas.microsoft.com/office/drawing/2014/main" id="{D625ECF6-5573-5781-E8E1-F7B22C01E4FB}"/>
              </a:ext>
            </a:extLst>
          </p:cNvPr>
          <p:cNvSpPr>
            <a:spLocks noGrp="1"/>
          </p:cNvSpPr>
          <p:nvPr>
            <p:ph idx="1"/>
          </p:nvPr>
        </p:nvSpPr>
        <p:spPr>
          <a:xfrm>
            <a:off x="5483225" y="1196975"/>
            <a:ext cx="6193394" cy="48177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Footer Placeholder 4">
            <a:extLst>
              <a:ext uri="{FF2B5EF4-FFF2-40B4-BE49-F238E27FC236}">
                <a16:creationId xmlns:a16="http://schemas.microsoft.com/office/drawing/2014/main" id="{88A96414-0501-E100-BFFD-3A4DD193DDCF}"/>
              </a:ext>
            </a:extLst>
          </p:cNvPr>
          <p:cNvSpPr>
            <a:spLocks noGrp="1"/>
          </p:cNvSpPr>
          <p:nvPr>
            <p:ph type="ftr" sz="quarter" idx="11"/>
          </p:nvPr>
        </p:nvSpPr>
        <p:spPr>
          <a:xfrm>
            <a:off x="5483225" y="6176010"/>
            <a:ext cx="1649094" cy="448310"/>
          </a:xfrm>
        </p:spPr>
        <p:txBody>
          <a:bodyPr anchor="b"/>
          <a:lstStyle/>
          <a:p>
            <a:endParaRPr lang="en-US"/>
          </a:p>
        </p:txBody>
      </p:sp>
      <p:sp>
        <p:nvSpPr>
          <p:cNvPr id="2" name="Slide Number Placeholder 5">
            <a:extLst>
              <a:ext uri="{FF2B5EF4-FFF2-40B4-BE49-F238E27FC236}">
                <a16:creationId xmlns:a16="http://schemas.microsoft.com/office/drawing/2014/main" id="{1322164D-A26B-596E-1C2B-72BBF958857B}"/>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tx1">
                    <a:lumMod val="60000"/>
                    <a:lumOff val="40000"/>
                  </a:schemeClr>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Tree>
    <p:extLst>
      <p:ext uri="{BB962C8B-B14F-4D97-AF65-F5344CB8AC3E}">
        <p14:creationId xmlns:p14="http://schemas.microsoft.com/office/powerpoint/2010/main" val="33178607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454">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Heartbeat Blue + Black Badge Left">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1553F3F-373A-BD72-ACA0-C144F956AA3E}"/>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5159375" cy="6858000"/>
          </a:xfrm>
          <a:prstGeom prst="rect">
            <a:avLst/>
          </a:prstGeom>
        </p:spPr>
      </p:pic>
      <p:sp>
        <p:nvSpPr>
          <p:cNvPr id="11" name="Title 3">
            <a:extLst>
              <a:ext uri="{FF2B5EF4-FFF2-40B4-BE49-F238E27FC236}">
                <a16:creationId xmlns:a16="http://schemas.microsoft.com/office/drawing/2014/main" id="{BBF1CFAE-6111-D5AF-C245-3606C670C410}"/>
              </a:ext>
            </a:extLst>
          </p:cNvPr>
          <p:cNvSpPr>
            <a:spLocks noGrp="1"/>
          </p:cNvSpPr>
          <p:nvPr>
            <p:ph type="title" hasCustomPrompt="1"/>
          </p:nvPr>
        </p:nvSpPr>
        <p:spPr>
          <a:xfrm>
            <a:off x="5505972" y="333374"/>
            <a:ext cx="6178028" cy="647701"/>
          </a:xfrm>
        </p:spPr>
        <p:txBody>
          <a:bodyPr/>
          <a:lstStyle/>
          <a:p>
            <a:r>
              <a:rPr lang="en-US"/>
              <a:t>Click to edit master title style</a:t>
            </a:r>
            <a:endParaRPr lang="en-CA"/>
          </a:p>
        </p:txBody>
      </p:sp>
      <p:sp>
        <p:nvSpPr>
          <p:cNvPr id="12" name="Content Placeholder 2">
            <a:extLst>
              <a:ext uri="{FF2B5EF4-FFF2-40B4-BE49-F238E27FC236}">
                <a16:creationId xmlns:a16="http://schemas.microsoft.com/office/drawing/2014/main" id="{172D8428-666F-9AA1-AACE-C1C285915CC2}"/>
              </a:ext>
            </a:extLst>
          </p:cNvPr>
          <p:cNvSpPr>
            <a:spLocks noGrp="1"/>
          </p:cNvSpPr>
          <p:nvPr>
            <p:ph idx="1"/>
          </p:nvPr>
        </p:nvSpPr>
        <p:spPr>
          <a:xfrm>
            <a:off x="5483225" y="1196975"/>
            <a:ext cx="6193394" cy="48177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Footer Placeholder 4">
            <a:extLst>
              <a:ext uri="{FF2B5EF4-FFF2-40B4-BE49-F238E27FC236}">
                <a16:creationId xmlns:a16="http://schemas.microsoft.com/office/drawing/2014/main" id="{4A4907B9-1FDB-0E6B-43D3-F10AC26B7715}"/>
              </a:ext>
            </a:extLst>
          </p:cNvPr>
          <p:cNvSpPr>
            <a:spLocks noGrp="1"/>
          </p:cNvSpPr>
          <p:nvPr>
            <p:ph type="ftr" sz="quarter" idx="11"/>
          </p:nvPr>
        </p:nvSpPr>
        <p:spPr>
          <a:xfrm>
            <a:off x="5483225" y="6176010"/>
            <a:ext cx="1649094" cy="448310"/>
          </a:xfrm>
        </p:spPr>
        <p:txBody>
          <a:bodyPr anchor="b"/>
          <a:lstStyle/>
          <a:p>
            <a:endParaRPr lang="en-US"/>
          </a:p>
        </p:txBody>
      </p:sp>
      <p:sp>
        <p:nvSpPr>
          <p:cNvPr id="2" name="Slide Number Placeholder 5">
            <a:extLst>
              <a:ext uri="{FF2B5EF4-FFF2-40B4-BE49-F238E27FC236}">
                <a16:creationId xmlns:a16="http://schemas.microsoft.com/office/drawing/2014/main" id="{E186A172-C45B-F7F4-D686-59AA3D4CA492}"/>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tx1">
                    <a:lumMod val="60000"/>
                    <a:lumOff val="40000"/>
                  </a:schemeClr>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Tree>
    <p:extLst>
      <p:ext uri="{BB962C8B-B14F-4D97-AF65-F5344CB8AC3E}">
        <p14:creationId xmlns:p14="http://schemas.microsoft.com/office/powerpoint/2010/main" val="171408184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454">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ircle Heartbeat Purple Left">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19EEA2-6DD3-5967-1724-427A1EDCB70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5160050" cy="6858000"/>
          </a:xfrm>
          <a:prstGeom prst="rect">
            <a:avLst/>
          </a:prstGeom>
        </p:spPr>
      </p:pic>
      <p:sp>
        <p:nvSpPr>
          <p:cNvPr id="11" name="Title 3">
            <a:extLst>
              <a:ext uri="{FF2B5EF4-FFF2-40B4-BE49-F238E27FC236}">
                <a16:creationId xmlns:a16="http://schemas.microsoft.com/office/drawing/2014/main" id="{1DB39A53-F354-9C11-3BE4-C914A92279BD}"/>
              </a:ext>
            </a:extLst>
          </p:cNvPr>
          <p:cNvSpPr>
            <a:spLocks noGrp="1"/>
          </p:cNvSpPr>
          <p:nvPr>
            <p:ph type="title" hasCustomPrompt="1"/>
          </p:nvPr>
        </p:nvSpPr>
        <p:spPr>
          <a:xfrm>
            <a:off x="5505972" y="333374"/>
            <a:ext cx="6178028" cy="647701"/>
          </a:xfrm>
        </p:spPr>
        <p:txBody>
          <a:bodyPr/>
          <a:lstStyle/>
          <a:p>
            <a:r>
              <a:rPr lang="en-US"/>
              <a:t>Click to edit master title style</a:t>
            </a:r>
            <a:endParaRPr lang="en-CA"/>
          </a:p>
        </p:txBody>
      </p:sp>
      <p:sp>
        <p:nvSpPr>
          <p:cNvPr id="12" name="Content Placeholder 2">
            <a:extLst>
              <a:ext uri="{FF2B5EF4-FFF2-40B4-BE49-F238E27FC236}">
                <a16:creationId xmlns:a16="http://schemas.microsoft.com/office/drawing/2014/main" id="{C292E128-EE61-B05C-F5F0-8DB50070E70F}"/>
              </a:ext>
            </a:extLst>
          </p:cNvPr>
          <p:cNvSpPr>
            <a:spLocks noGrp="1"/>
          </p:cNvSpPr>
          <p:nvPr>
            <p:ph idx="1"/>
          </p:nvPr>
        </p:nvSpPr>
        <p:spPr>
          <a:xfrm>
            <a:off x="5483225" y="1196975"/>
            <a:ext cx="6193394" cy="48177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Footer Placeholder 4">
            <a:extLst>
              <a:ext uri="{FF2B5EF4-FFF2-40B4-BE49-F238E27FC236}">
                <a16:creationId xmlns:a16="http://schemas.microsoft.com/office/drawing/2014/main" id="{8AAAC2F0-88EE-A245-6BC5-25E770C91690}"/>
              </a:ext>
            </a:extLst>
          </p:cNvPr>
          <p:cNvSpPr>
            <a:spLocks noGrp="1"/>
          </p:cNvSpPr>
          <p:nvPr>
            <p:ph type="ftr" sz="quarter" idx="11"/>
          </p:nvPr>
        </p:nvSpPr>
        <p:spPr>
          <a:xfrm>
            <a:off x="5483225" y="6176010"/>
            <a:ext cx="1649094" cy="448310"/>
          </a:xfrm>
        </p:spPr>
        <p:txBody>
          <a:bodyPr anchor="b"/>
          <a:lstStyle/>
          <a:p>
            <a:endParaRPr lang="en-US"/>
          </a:p>
        </p:txBody>
      </p:sp>
      <p:sp>
        <p:nvSpPr>
          <p:cNvPr id="2" name="Slide Number Placeholder 5">
            <a:extLst>
              <a:ext uri="{FF2B5EF4-FFF2-40B4-BE49-F238E27FC236}">
                <a16:creationId xmlns:a16="http://schemas.microsoft.com/office/drawing/2014/main" id="{4D5AB67D-DB72-CA75-DDBE-B78809F6F864}"/>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tx1">
                    <a:lumMod val="60000"/>
                    <a:lumOff val="40000"/>
                  </a:schemeClr>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Tree>
    <p:extLst>
      <p:ext uri="{BB962C8B-B14F-4D97-AF65-F5344CB8AC3E}">
        <p14:creationId xmlns:p14="http://schemas.microsoft.com/office/powerpoint/2010/main" val="21702398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45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olding slide_Dark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6F2C5B2-B6B5-8033-1AB2-8EA2C569B775}"/>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6000"/>
              </a:lnSpc>
            </a:pPr>
            <a:endParaRPr lang="en-CA" err="1">
              <a:solidFill>
                <a:schemeClr val="bg1"/>
              </a:solidFill>
              <a:latin typeface="Microsoft Sans Serif"/>
              <a:cs typeface="Microsoft Sans Serif" panose="020B0604020202020204" pitchFamily="34" charset="0"/>
            </a:endParaRPr>
          </a:p>
        </p:txBody>
      </p:sp>
      <p:pic>
        <p:nvPicPr>
          <p:cNvPr id="33" name="Graphic 32">
            <a:extLst>
              <a:ext uri="{FF2B5EF4-FFF2-40B4-BE49-F238E27FC236}">
                <a16:creationId xmlns:a16="http://schemas.microsoft.com/office/drawing/2014/main" id="{B5794193-7C82-4508-9AF6-5E056C12D43E}"/>
              </a:ext>
            </a:extLst>
          </p:cNvPr>
          <p:cNvPicPr>
            <a:picLocks noChangeAspect="1"/>
          </p:cNvPicPr>
          <p:nvPr userDrawn="1"/>
        </p:nvPicPr>
        <p:blipFill>
          <a:blip r:embed="rId2">
            <a:extLst>
              <a:ext uri="{96DAC541-7B7A-43D3-8B79-37D633B846F1}">
                <asvg:svgBlip xmlns:asvg="http://schemas.microsoft.com/office/drawing/2016/SVG/main" r:embed="rId3"/>
              </a:ext>
            </a:extLst>
          </a:blip>
          <a:srcRect l="17291" t="32275" r="17135" b="30839"/>
          <a:stretch>
            <a:fillRect/>
          </a:stretch>
        </p:blipFill>
        <p:spPr>
          <a:xfrm>
            <a:off x="0" y="2"/>
            <a:ext cx="12192000" cy="6857998"/>
          </a:xfrm>
          <a:custGeom>
            <a:avLst/>
            <a:gdLst>
              <a:gd name="connsiteX0" fmla="*/ 0 w 12192000"/>
              <a:gd name="connsiteY0" fmla="*/ 0 h 6857998"/>
              <a:gd name="connsiteX1" fmla="*/ 12192000 w 12192000"/>
              <a:gd name="connsiteY1" fmla="*/ 0 h 6857998"/>
              <a:gd name="connsiteX2" fmla="*/ 12192000 w 12192000"/>
              <a:gd name="connsiteY2" fmla="*/ 6857998 h 6857998"/>
              <a:gd name="connsiteX3" fmla="*/ 0 w 12192000"/>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12192000" h="6857998">
                <a:moveTo>
                  <a:pt x="0" y="0"/>
                </a:moveTo>
                <a:lnTo>
                  <a:pt x="12192000" y="0"/>
                </a:lnTo>
                <a:lnTo>
                  <a:pt x="12192000" y="6857998"/>
                </a:lnTo>
                <a:lnTo>
                  <a:pt x="0" y="6857998"/>
                </a:lnTo>
                <a:close/>
              </a:path>
            </a:pathLst>
          </a:custGeom>
        </p:spPr>
      </p:pic>
      <p:pic>
        <p:nvPicPr>
          <p:cNvPr id="2" name="Graphic 1">
            <a:extLst>
              <a:ext uri="{FF2B5EF4-FFF2-40B4-BE49-F238E27FC236}">
                <a16:creationId xmlns:a16="http://schemas.microsoft.com/office/drawing/2014/main" id="{4C85D623-E2F7-219D-4729-50DF575019A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953328" y="2337534"/>
            <a:ext cx="4285343" cy="1965955"/>
          </a:xfrm>
          <a:prstGeom prst="rect">
            <a:avLst/>
          </a:prstGeom>
        </p:spPr>
      </p:pic>
    </p:spTree>
    <p:extLst>
      <p:ext uri="{BB962C8B-B14F-4D97-AF65-F5344CB8AC3E}">
        <p14:creationId xmlns:p14="http://schemas.microsoft.com/office/powerpoint/2010/main" val="671131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Heartbeat Purple + Gold Badge Left">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374147D-7CC2-6A10-463B-9375DB555D22}"/>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5159375" cy="6858000"/>
          </a:xfrm>
          <a:prstGeom prst="rect">
            <a:avLst/>
          </a:prstGeom>
        </p:spPr>
      </p:pic>
      <p:sp>
        <p:nvSpPr>
          <p:cNvPr id="11" name="Title 3">
            <a:extLst>
              <a:ext uri="{FF2B5EF4-FFF2-40B4-BE49-F238E27FC236}">
                <a16:creationId xmlns:a16="http://schemas.microsoft.com/office/drawing/2014/main" id="{77C4777C-DB92-DDC6-9ACD-652D7D05C033}"/>
              </a:ext>
            </a:extLst>
          </p:cNvPr>
          <p:cNvSpPr>
            <a:spLocks noGrp="1"/>
          </p:cNvSpPr>
          <p:nvPr>
            <p:ph type="title" hasCustomPrompt="1"/>
          </p:nvPr>
        </p:nvSpPr>
        <p:spPr>
          <a:xfrm>
            <a:off x="5505972" y="333374"/>
            <a:ext cx="6178028" cy="647701"/>
          </a:xfrm>
        </p:spPr>
        <p:txBody>
          <a:bodyPr/>
          <a:lstStyle/>
          <a:p>
            <a:r>
              <a:rPr lang="en-US"/>
              <a:t>Click to edit master title style</a:t>
            </a:r>
            <a:endParaRPr lang="en-CA"/>
          </a:p>
        </p:txBody>
      </p:sp>
      <p:sp>
        <p:nvSpPr>
          <p:cNvPr id="12" name="Content Placeholder 2">
            <a:extLst>
              <a:ext uri="{FF2B5EF4-FFF2-40B4-BE49-F238E27FC236}">
                <a16:creationId xmlns:a16="http://schemas.microsoft.com/office/drawing/2014/main" id="{782B1D22-30D2-9FC0-DFC9-ECDD9D7ED5A2}"/>
              </a:ext>
            </a:extLst>
          </p:cNvPr>
          <p:cNvSpPr>
            <a:spLocks noGrp="1"/>
          </p:cNvSpPr>
          <p:nvPr>
            <p:ph idx="1"/>
          </p:nvPr>
        </p:nvSpPr>
        <p:spPr>
          <a:xfrm>
            <a:off x="5483225" y="1196975"/>
            <a:ext cx="6193394" cy="48177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Footer Placeholder 4">
            <a:extLst>
              <a:ext uri="{FF2B5EF4-FFF2-40B4-BE49-F238E27FC236}">
                <a16:creationId xmlns:a16="http://schemas.microsoft.com/office/drawing/2014/main" id="{A8DE6EFC-ADBC-389F-1ED0-1D2565A8B248}"/>
              </a:ext>
            </a:extLst>
          </p:cNvPr>
          <p:cNvSpPr>
            <a:spLocks noGrp="1"/>
          </p:cNvSpPr>
          <p:nvPr>
            <p:ph type="ftr" sz="quarter" idx="11"/>
          </p:nvPr>
        </p:nvSpPr>
        <p:spPr>
          <a:xfrm>
            <a:off x="5483225" y="6176010"/>
            <a:ext cx="1649094" cy="448310"/>
          </a:xfrm>
        </p:spPr>
        <p:txBody>
          <a:bodyPr anchor="b"/>
          <a:lstStyle/>
          <a:p>
            <a:endParaRPr lang="en-US"/>
          </a:p>
        </p:txBody>
      </p:sp>
      <p:sp>
        <p:nvSpPr>
          <p:cNvPr id="2" name="Slide Number Placeholder 5">
            <a:extLst>
              <a:ext uri="{FF2B5EF4-FFF2-40B4-BE49-F238E27FC236}">
                <a16:creationId xmlns:a16="http://schemas.microsoft.com/office/drawing/2014/main" id="{B745100B-4E04-3D15-91A4-705E079C09A5}"/>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tx1">
                    <a:lumMod val="60000"/>
                    <a:lumOff val="40000"/>
                  </a:schemeClr>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Tree>
    <p:extLst>
      <p:ext uri="{BB962C8B-B14F-4D97-AF65-F5344CB8AC3E}">
        <p14:creationId xmlns:p14="http://schemas.microsoft.com/office/powerpoint/2010/main" val="407014364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454">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Heartbeat Purple + Black Badge Left">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F7F12D-0715-69D8-83A4-237AE72E846F}"/>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5159376" cy="6858000"/>
          </a:xfrm>
          <a:prstGeom prst="rect">
            <a:avLst/>
          </a:prstGeom>
        </p:spPr>
      </p:pic>
      <p:sp>
        <p:nvSpPr>
          <p:cNvPr id="11" name="Title 3">
            <a:extLst>
              <a:ext uri="{FF2B5EF4-FFF2-40B4-BE49-F238E27FC236}">
                <a16:creationId xmlns:a16="http://schemas.microsoft.com/office/drawing/2014/main" id="{3461FABB-FBF0-6635-54DA-35A7C9C88CF1}"/>
              </a:ext>
            </a:extLst>
          </p:cNvPr>
          <p:cNvSpPr>
            <a:spLocks noGrp="1"/>
          </p:cNvSpPr>
          <p:nvPr>
            <p:ph type="title" hasCustomPrompt="1"/>
          </p:nvPr>
        </p:nvSpPr>
        <p:spPr>
          <a:xfrm>
            <a:off x="5505972" y="333374"/>
            <a:ext cx="6178028" cy="647701"/>
          </a:xfrm>
        </p:spPr>
        <p:txBody>
          <a:bodyPr/>
          <a:lstStyle/>
          <a:p>
            <a:r>
              <a:rPr lang="en-US"/>
              <a:t>Click to edit master title style</a:t>
            </a:r>
            <a:endParaRPr lang="en-CA"/>
          </a:p>
        </p:txBody>
      </p:sp>
      <p:sp>
        <p:nvSpPr>
          <p:cNvPr id="12" name="Content Placeholder 2">
            <a:extLst>
              <a:ext uri="{FF2B5EF4-FFF2-40B4-BE49-F238E27FC236}">
                <a16:creationId xmlns:a16="http://schemas.microsoft.com/office/drawing/2014/main" id="{7EF0296E-85CB-A3B7-ABD3-34EB9B09438C}"/>
              </a:ext>
            </a:extLst>
          </p:cNvPr>
          <p:cNvSpPr>
            <a:spLocks noGrp="1"/>
          </p:cNvSpPr>
          <p:nvPr>
            <p:ph idx="1"/>
          </p:nvPr>
        </p:nvSpPr>
        <p:spPr>
          <a:xfrm>
            <a:off x="5483225" y="1196975"/>
            <a:ext cx="6193394" cy="48177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Footer Placeholder 4">
            <a:extLst>
              <a:ext uri="{FF2B5EF4-FFF2-40B4-BE49-F238E27FC236}">
                <a16:creationId xmlns:a16="http://schemas.microsoft.com/office/drawing/2014/main" id="{0CC2A803-D87F-A231-3FDB-B5B12B7FFDAD}"/>
              </a:ext>
            </a:extLst>
          </p:cNvPr>
          <p:cNvSpPr>
            <a:spLocks noGrp="1"/>
          </p:cNvSpPr>
          <p:nvPr>
            <p:ph type="ftr" sz="quarter" idx="11"/>
          </p:nvPr>
        </p:nvSpPr>
        <p:spPr>
          <a:xfrm>
            <a:off x="5483225" y="6176010"/>
            <a:ext cx="1649094" cy="448310"/>
          </a:xfrm>
        </p:spPr>
        <p:txBody>
          <a:bodyPr anchor="b"/>
          <a:lstStyle/>
          <a:p>
            <a:endParaRPr lang="en-US"/>
          </a:p>
        </p:txBody>
      </p:sp>
      <p:sp>
        <p:nvSpPr>
          <p:cNvPr id="2" name="Slide Number Placeholder 5">
            <a:extLst>
              <a:ext uri="{FF2B5EF4-FFF2-40B4-BE49-F238E27FC236}">
                <a16:creationId xmlns:a16="http://schemas.microsoft.com/office/drawing/2014/main" id="{0A0C4C7D-061F-2631-C4D8-7319EB8A9CA6}"/>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tx1">
                    <a:lumMod val="60000"/>
                    <a:lumOff val="40000"/>
                  </a:schemeClr>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Tree>
    <p:extLst>
      <p:ext uri="{BB962C8B-B14F-4D97-AF65-F5344CB8AC3E}">
        <p14:creationId xmlns:p14="http://schemas.microsoft.com/office/powerpoint/2010/main" val="97608916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454">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ircle Heartbeat Red Right">
    <p:bg>
      <p:bgRef idx="1001">
        <a:schemeClr val="bg1"/>
      </p:bgRef>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F14722-316C-5D4F-AA61-BB1581941B66}"/>
              </a:ext>
            </a:extLst>
          </p:cNvPr>
          <p:cNvSpPr>
            <a:spLocks noGrp="1"/>
          </p:cNvSpPr>
          <p:nvPr>
            <p:ph idx="1"/>
          </p:nvPr>
        </p:nvSpPr>
        <p:spPr>
          <a:xfrm>
            <a:off x="511175" y="1196975"/>
            <a:ext cx="617523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F47E6137-27FD-129E-73D9-9EEEE8055788}"/>
              </a:ext>
            </a:extLst>
          </p:cNvPr>
          <p:cNvSpPr>
            <a:spLocks noGrp="1"/>
          </p:cNvSpPr>
          <p:nvPr>
            <p:ph type="title" hasCustomPrompt="1"/>
          </p:nvPr>
        </p:nvSpPr>
        <p:spPr>
          <a:xfrm>
            <a:off x="515380" y="333374"/>
            <a:ext cx="6178028" cy="647701"/>
          </a:xfrm>
        </p:spPr>
        <p:txBody>
          <a:bodyPr/>
          <a:lstStyle/>
          <a:p>
            <a:r>
              <a:rPr lang="en-US"/>
              <a:t>Click to edit master title style</a:t>
            </a:r>
            <a:endParaRPr lang="en-CA"/>
          </a:p>
        </p:txBody>
      </p:sp>
      <p:sp>
        <p:nvSpPr>
          <p:cNvPr id="2" name="Footer Placeholder 4">
            <a:extLst>
              <a:ext uri="{FF2B5EF4-FFF2-40B4-BE49-F238E27FC236}">
                <a16:creationId xmlns:a16="http://schemas.microsoft.com/office/drawing/2014/main" id="{49E238C1-EA71-A9B1-94E6-5F25CEB5D427}"/>
              </a:ext>
            </a:extLst>
          </p:cNvPr>
          <p:cNvSpPr>
            <a:spLocks noGrp="1"/>
          </p:cNvSpPr>
          <p:nvPr>
            <p:ph type="ftr" sz="quarter" idx="11"/>
          </p:nvPr>
        </p:nvSpPr>
        <p:spPr>
          <a:xfrm>
            <a:off x="508001" y="6381750"/>
            <a:ext cx="6185030" cy="287610"/>
          </a:xfrm>
        </p:spPr>
        <p:txBody>
          <a:bodyPr/>
          <a:lstStyle/>
          <a:p>
            <a:endParaRPr lang="en-US"/>
          </a:p>
        </p:txBody>
      </p:sp>
      <p:pic>
        <p:nvPicPr>
          <p:cNvPr id="11" name="Picture 10">
            <a:extLst>
              <a:ext uri="{FF2B5EF4-FFF2-40B4-BE49-F238E27FC236}">
                <a16:creationId xmlns:a16="http://schemas.microsoft.com/office/drawing/2014/main" id="{9EBEDFEA-FC03-EF05-5E1A-FDD38A0B79B5}"/>
              </a:ext>
            </a:extLst>
          </p:cNvPr>
          <p:cNvPicPr>
            <a:picLocks noChangeAspect="1"/>
          </p:cNvPicPr>
          <p:nvPr userDrawn="1"/>
        </p:nvPicPr>
        <p:blipFill rotWithShape="1">
          <a:blip r:embed="rId2">
            <a:alphaModFix/>
            <a:extLst>
              <a:ext uri="{28A0092B-C50C-407E-A947-70E740481C1C}">
                <a14:useLocalDpi xmlns:a14="http://schemas.microsoft.com/office/drawing/2010/main"/>
              </a:ext>
            </a:extLst>
          </a:blip>
          <a:srcRect/>
          <a:stretch/>
        </p:blipFill>
        <p:spPr>
          <a:xfrm>
            <a:off x="7038576" y="-1"/>
            <a:ext cx="5153424" cy="6858001"/>
          </a:xfrm>
          <a:prstGeom prst="rect">
            <a:avLst/>
          </a:prstGeom>
        </p:spPr>
      </p:pic>
      <p:sp>
        <p:nvSpPr>
          <p:cNvPr id="5" name="Slide Number Placeholder 5">
            <a:extLst>
              <a:ext uri="{FF2B5EF4-FFF2-40B4-BE49-F238E27FC236}">
                <a16:creationId xmlns:a16="http://schemas.microsoft.com/office/drawing/2014/main" id="{3EDC1CED-7BA7-FCAE-C062-A10C794620B8}"/>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bg2"/>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
        <p:nvSpPr>
          <p:cNvPr id="9" name="TextBox 8">
            <a:extLst>
              <a:ext uri="{FF2B5EF4-FFF2-40B4-BE49-F238E27FC236}">
                <a16:creationId xmlns:a16="http://schemas.microsoft.com/office/drawing/2014/main" id="{D8A684F4-55B5-A16A-BFDE-EF08DE333D56}"/>
              </a:ext>
            </a:extLst>
          </p:cNvPr>
          <p:cNvSpPr txBox="1"/>
          <p:nvPr userDrawn="1"/>
        </p:nvSpPr>
        <p:spPr>
          <a:xfrm>
            <a:off x="6218530" y="6480000"/>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700">
                <a:solidFill>
                  <a:schemeClr val="bg2"/>
                </a:solidFill>
              </a:rPr>
              <a:t>Confidential – Qualcomm Technologies, Inc. and/or its affiliated companies – May Contain Trade Secrets</a:t>
            </a:r>
          </a:p>
        </p:txBody>
      </p:sp>
    </p:spTree>
    <p:extLst>
      <p:ext uri="{BB962C8B-B14F-4D97-AF65-F5344CB8AC3E}">
        <p14:creationId xmlns:p14="http://schemas.microsoft.com/office/powerpoint/2010/main" val="427347625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443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quare Heartbeat Red + Gold Badge Right">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E726F0-A44B-1220-49DF-7CCA96F80882}"/>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7032625" y="0"/>
            <a:ext cx="5159375" cy="6858000"/>
          </a:xfrm>
          <a:prstGeom prst="rect">
            <a:avLst/>
          </a:prstGeom>
        </p:spPr>
      </p:pic>
      <p:sp>
        <p:nvSpPr>
          <p:cNvPr id="3" name="Content Placeholder 2">
            <a:extLst>
              <a:ext uri="{FF2B5EF4-FFF2-40B4-BE49-F238E27FC236}">
                <a16:creationId xmlns:a16="http://schemas.microsoft.com/office/drawing/2014/main" id="{4EF14722-316C-5D4F-AA61-BB1581941B66}"/>
              </a:ext>
            </a:extLst>
          </p:cNvPr>
          <p:cNvSpPr>
            <a:spLocks noGrp="1"/>
          </p:cNvSpPr>
          <p:nvPr>
            <p:ph idx="1"/>
          </p:nvPr>
        </p:nvSpPr>
        <p:spPr>
          <a:xfrm>
            <a:off x="511175" y="1196975"/>
            <a:ext cx="617523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F47E6137-27FD-129E-73D9-9EEEE8055788}"/>
              </a:ext>
            </a:extLst>
          </p:cNvPr>
          <p:cNvSpPr>
            <a:spLocks noGrp="1"/>
          </p:cNvSpPr>
          <p:nvPr>
            <p:ph type="title" hasCustomPrompt="1"/>
          </p:nvPr>
        </p:nvSpPr>
        <p:spPr>
          <a:xfrm>
            <a:off x="515380" y="333375"/>
            <a:ext cx="6178028" cy="647701"/>
          </a:xfrm>
        </p:spPr>
        <p:txBody>
          <a:bodyPr/>
          <a:lstStyle/>
          <a:p>
            <a:r>
              <a:rPr lang="en-US"/>
              <a:t>Click to edit master title style</a:t>
            </a:r>
            <a:endParaRPr lang="en-CA"/>
          </a:p>
        </p:txBody>
      </p:sp>
      <p:sp>
        <p:nvSpPr>
          <p:cNvPr id="8" name="Footer Placeholder 4">
            <a:extLst>
              <a:ext uri="{FF2B5EF4-FFF2-40B4-BE49-F238E27FC236}">
                <a16:creationId xmlns:a16="http://schemas.microsoft.com/office/drawing/2014/main" id="{5E2317B0-80BC-6FB3-0D6D-715D7753009C}"/>
              </a:ext>
            </a:extLst>
          </p:cNvPr>
          <p:cNvSpPr>
            <a:spLocks noGrp="1"/>
          </p:cNvSpPr>
          <p:nvPr>
            <p:ph type="ftr" sz="quarter" idx="11"/>
          </p:nvPr>
        </p:nvSpPr>
        <p:spPr>
          <a:xfrm>
            <a:off x="508001" y="6381750"/>
            <a:ext cx="6185030" cy="287610"/>
          </a:xfrm>
        </p:spPr>
        <p:txBody>
          <a:bodyPr/>
          <a:lstStyle/>
          <a:p>
            <a:endParaRPr lang="en-US"/>
          </a:p>
        </p:txBody>
      </p:sp>
      <p:sp>
        <p:nvSpPr>
          <p:cNvPr id="5" name="Slide Number Placeholder 5">
            <a:extLst>
              <a:ext uri="{FF2B5EF4-FFF2-40B4-BE49-F238E27FC236}">
                <a16:creationId xmlns:a16="http://schemas.microsoft.com/office/drawing/2014/main" id="{349E5DB1-EFF1-5472-8F20-249F7337697C}"/>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bg2"/>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
        <p:nvSpPr>
          <p:cNvPr id="7" name="TextBox 6">
            <a:extLst>
              <a:ext uri="{FF2B5EF4-FFF2-40B4-BE49-F238E27FC236}">
                <a16:creationId xmlns:a16="http://schemas.microsoft.com/office/drawing/2014/main" id="{43ABC80F-7A21-A985-F47C-707D4291FCC4}"/>
              </a:ext>
            </a:extLst>
          </p:cNvPr>
          <p:cNvSpPr txBox="1"/>
          <p:nvPr userDrawn="1"/>
        </p:nvSpPr>
        <p:spPr>
          <a:xfrm>
            <a:off x="6218530" y="6480000"/>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700">
                <a:solidFill>
                  <a:schemeClr val="bg2"/>
                </a:solidFill>
              </a:rPr>
              <a:t>Confidential – Qualcomm Technologies, Inc. and/or its affiliated companies – May Contain Trade Secrets</a:t>
            </a:r>
          </a:p>
        </p:txBody>
      </p:sp>
    </p:spTree>
    <p:extLst>
      <p:ext uri="{BB962C8B-B14F-4D97-AF65-F5344CB8AC3E}">
        <p14:creationId xmlns:p14="http://schemas.microsoft.com/office/powerpoint/2010/main" val="422428170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pos="443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quare Heartbeat Red + Black Badge Right">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E726F0-A44B-1220-49DF-7CCA96F80882}"/>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7032625" y="0"/>
            <a:ext cx="5159375" cy="6858000"/>
          </a:xfrm>
          <a:prstGeom prst="rect">
            <a:avLst/>
          </a:prstGeom>
        </p:spPr>
      </p:pic>
      <p:sp>
        <p:nvSpPr>
          <p:cNvPr id="3" name="Content Placeholder 2">
            <a:extLst>
              <a:ext uri="{FF2B5EF4-FFF2-40B4-BE49-F238E27FC236}">
                <a16:creationId xmlns:a16="http://schemas.microsoft.com/office/drawing/2014/main" id="{4EF14722-316C-5D4F-AA61-BB1581941B66}"/>
              </a:ext>
            </a:extLst>
          </p:cNvPr>
          <p:cNvSpPr>
            <a:spLocks noGrp="1"/>
          </p:cNvSpPr>
          <p:nvPr>
            <p:ph idx="1"/>
          </p:nvPr>
        </p:nvSpPr>
        <p:spPr>
          <a:xfrm>
            <a:off x="511175" y="1196975"/>
            <a:ext cx="617523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3">
            <a:extLst>
              <a:ext uri="{FF2B5EF4-FFF2-40B4-BE49-F238E27FC236}">
                <a16:creationId xmlns:a16="http://schemas.microsoft.com/office/drawing/2014/main" id="{919C16B1-9DC0-FA6F-E478-36E1D83BC71E}"/>
              </a:ext>
            </a:extLst>
          </p:cNvPr>
          <p:cNvSpPr>
            <a:spLocks noGrp="1"/>
          </p:cNvSpPr>
          <p:nvPr>
            <p:ph type="title" hasCustomPrompt="1"/>
          </p:nvPr>
        </p:nvSpPr>
        <p:spPr>
          <a:xfrm>
            <a:off x="515380" y="333375"/>
            <a:ext cx="6178028" cy="647701"/>
          </a:xfrm>
        </p:spPr>
        <p:txBody>
          <a:bodyPr/>
          <a:lstStyle/>
          <a:p>
            <a:r>
              <a:rPr lang="en-US"/>
              <a:t>Click to edit master title style</a:t>
            </a:r>
            <a:endParaRPr lang="en-CA"/>
          </a:p>
        </p:txBody>
      </p:sp>
      <p:sp>
        <p:nvSpPr>
          <p:cNvPr id="8" name="Footer Placeholder 4">
            <a:extLst>
              <a:ext uri="{FF2B5EF4-FFF2-40B4-BE49-F238E27FC236}">
                <a16:creationId xmlns:a16="http://schemas.microsoft.com/office/drawing/2014/main" id="{4B20D120-5329-CED2-EC74-553DC323D02D}"/>
              </a:ext>
            </a:extLst>
          </p:cNvPr>
          <p:cNvSpPr>
            <a:spLocks noGrp="1"/>
          </p:cNvSpPr>
          <p:nvPr>
            <p:ph type="ftr" sz="quarter" idx="11"/>
          </p:nvPr>
        </p:nvSpPr>
        <p:spPr>
          <a:xfrm>
            <a:off x="508001" y="6381750"/>
            <a:ext cx="6185030" cy="287610"/>
          </a:xfrm>
        </p:spPr>
        <p:txBody>
          <a:bodyPr/>
          <a:lstStyle/>
          <a:p>
            <a:endParaRPr lang="en-US"/>
          </a:p>
        </p:txBody>
      </p:sp>
      <p:sp>
        <p:nvSpPr>
          <p:cNvPr id="4" name="Slide Number Placeholder 5">
            <a:extLst>
              <a:ext uri="{FF2B5EF4-FFF2-40B4-BE49-F238E27FC236}">
                <a16:creationId xmlns:a16="http://schemas.microsoft.com/office/drawing/2014/main" id="{DB574334-085E-2951-5AD2-89285433205F}"/>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bg2"/>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
        <p:nvSpPr>
          <p:cNvPr id="7" name="TextBox 6">
            <a:extLst>
              <a:ext uri="{FF2B5EF4-FFF2-40B4-BE49-F238E27FC236}">
                <a16:creationId xmlns:a16="http://schemas.microsoft.com/office/drawing/2014/main" id="{8325D91C-96B9-E98A-8D3A-7F62B84D3208}"/>
              </a:ext>
            </a:extLst>
          </p:cNvPr>
          <p:cNvSpPr txBox="1"/>
          <p:nvPr userDrawn="1"/>
        </p:nvSpPr>
        <p:spPr>
          <a:xfrm>
            <a:off x="6218530" y="6480000"/>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700">
                <a:solidFill>
                  <a:schemeClr val="bg2"/>
                </a:solidFill>
              </a:rPr>
              <a:t>Confidential – Qualcomm Technologies, Inc. and/or its affiliated companies – May Contain Trade Secrets</a:t>
            </a:r>
          </a:p>
        </p:txBody>
      </p:sp>
    </p:spTree>
    <p:extLst>
      <p:ext uri="{BB962C8B-B14F-4D97-AF65-F5344CB8AC3E}">
        <p14:creationId xmlns:p14="http://schemas.microsoft.com/office/powerpoint/2010/main" val="339894926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pos="443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ircle Heartbeat Blue Right">
    <p:bg>
      <p:bgRef idx="1001">
        <a:schemeClr val="bg1"/>
      </p:bgRef>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D0940649-C0D8-D394-F9BF-E96E6EAC99B6}"/>
              </a:ext>
            </a:extLst>
          </p:cNvPr>
          <p:cNvSpPr>
            <a:spLocks noGrp="1"/>
          </p:cNvSpPr>
          <p:nvPr>
            <p:ph type="title" hasCustomPrompt="1"/>
          </p:nvPr>
        </p:nvSpPr>
        <p:spPr>
          <a:xfrm>
            <a:off x="515380" y="333375"/>
            <a:ext cx="6178028" cy="647701"/>
          </a:xfrm>
        </p:spPr>
        <p:txBody>
          <a:bodyPr/>
          <a:lstStyle/>
          <a:p>
            <a:r>
              <a:rPr lang="en-US"/>
              <a:t>Click to edit master title style</a:t>
            </a:r>
            <a:endParaRPr lang="en-CA"/>
          </a:p>
        </p:txBody>
      </p:sp>
      <p:pic>
        <p:nvPicPr>
          <p:cNvPr id="5" name="Picture 4">
            <a:extLst>
              <a:ext uri="{FF2B5EF4-FFF2-40B4-BE49-F238E27FC236}">
                <a16:creationId xmlns:a16="http://schemas.microsoft.com/office/drawing/2014/main" id="{F16E64BC-9492-1664-4D71-09FEA3647FE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7031950" y="0"/>
            <a:ext cx="5160050" cy="6858000"/>
          </a:xfrm>
          <a:prstGeom prst="rect">
            <a:avLst/>
          </a:prstGeom>
        </p:spPr>
      </p:pic>
      <p:sp>
        <p:nvSpPr>
          <p:cNvPr id="7" name="Content Placeholder 2">
            <a:extLst>
              <a:ext uri="{FF2B5EF4-FFF2-40B4-BE49-F238E27FC236}">
                <a16:creationId xmlns:a16="http://schemas.microsoft.com/office/drawing/2014/main" id="{EDBFD4F8-1671-6018-C466-209922A30D8C}"/>
              </a:ext>
            </a:extLst>
          </p:cNvPr>
          <p:cNvSpPr>
            <a:spLocks noGrp="1"/>
          </p:cNvSpPr>
          <p:nvPr>
            <p:ph idx="1"/>
          </p:nvPr>
        </p:nvSpPr>
        <p:spPr>
          <a:xfrm>
            <a:off x="511175" y="1196975"/>
            <a:ext cx="617523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7E383F3F-E98C-852A-1887-5E22C95A7A9E}"/>
              </a:ext>
            </a:extLst>
          </p:cNvPr>
          <p:cNvSpPr>
            <a:spLocks noGrp="1"/>
          </p:cNvSpPr>
          <p:nvPr>
            <p:ph type="ftr" sz="quarter" idx="11"/>
          </p:nvPr>
        </p:nvSpPr>
        <p:spPr>
          <a:xfrm>
            <a:off x="508001" y="6381750"/>
            <a:ext cx="6185030" cy="287610"/>
          </a:xfrm>
        </p:spPr>
        <p:txBody>
          <a:bodyPr/>
          <a:lstStyle/>
          <a:p>
            <a:endParaRPr lang="en-US"/>
          </a:p>
        </p:txBody>
      </p:sp>
      <p:sp>
        <p:nvSpPr>
          <p:cNvPr id="2" name="Slide Number Placeholder 5">
            <a:extLst>
              <a:ext uri="{FF2B5EF4-FFF2-40B4-BE49-F238E27FC236}">
                <a16:creationId xmlns:a16="http://schemas.microsoft.com/office/drawing/2014/main" id="{8D2BE762-F24A-A956-FA3F-0E5E54596722}"/>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bg2"/>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
        <p:nvSpPr>
          <p:cNvPr id="4" name="TextBox 3">
            <a:extLst>
              <a:ext uri="{FF2B5EF4-FFF2-40B4-BE49-F238E27FC236}">
                <a16:creationId xmlns:a16="http://schemas.microsoft.com/office/drawing/2014/main" id="{D9ADAEB2-9F0D-1DEB-1628-1279868E9FD0}"/>
              </a:ext>
            </a:extLst>
          </p:cNvPr>
          <p:cNvSpPr txBox="1"/>
          <p:nvPr userDrawn="1"/>
        </p:nvSpPr>
        <p:spPr>
          <a:xfrm>
            <a:off x="6218530" y="6480000"/>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700">
                <a:solidFill>
                  <a:schemeClr val="bg2"/>
                </a:solidFill>
              </a:rPr>
              <a:t>Confidential – Qualcomm Technologies, Inc. and/or its affiliated companies – May Contain Trade Secrets</a:t>
            </a:r>
          </a:p>
        </p:txBody>
      </p:sp>
    </p:spTree>
    <p:extLst>
      <p:ext uri="{BB962C8B-B14F-4D97-AF65-F5344CB8AC3E}">
        <p14:creationId xmlns:p14="http://schemas.microsoft.com/office/powerpoint/2010/main" val="73748310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pos="443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quare Heartbeat Blue + Gold Badge Right">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E726F0-A44B-1220-49DF-7CCA96F80882}"/>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7032625" y="0"/>
            <a:ext cx="5159376" cy="6858000"/>
          </a:xfrm>
          <a:prstGeom prst="rect">
            <a:avLst/>
          </a:prstGeom>
        </p:spPr>
      </p:pic>
      <p:sp>
        <p:nvSpPr>
          <p:cNvPr id="5" name="Title 3">
            <a:extLst>
              <a:ext uri="{FF2B5EF4-FFF2-40B4-BE49-F238E27FC236}">
                <a16:creationId xmlns:a16="http://schemas.microsoft.com/office/drawing/2014/main" id="{D83A110A-063C-31C4-85AF-3123DB64223A}"/>
              </a:ext>
            </a:extLst>
          </p:cNvPr>
          <p:cNvSpPr>
            <a:spLocks noGrp="1"/>
          </p:cNvSpPr>
          <p:nvPr>
            <p:ph type="title" hasCustomPrompt="1"/>
          </p:nvPr>
        </p:nvSpPr>
        <p:spPr>
          <a:xfrm>
            <a:off x="515380" y="333375"/>
            <a:ext cx="6178028" cy="647701"/>
          </a:xfrm>
        </p:spPr>
        <p:txBody>
          <a:bodyPr/>
          <a:lstStyle/>
          <a:p>
            <a:r>
              <a:rPr lang="en-US"/>
              <a:t>Click to edit master title style</a:t>
            </a:r>
            <a:endParaRPr lang="en-CA"/>
          </a:p>
        </p:txBody>
      </p:sp>
      <p:sp>
        <p:nvSpPr>
          <p:cNvPr id="8" name="Content Placeholder 2">
            <a:extLst>
              <a:ext uri="{FF2B5EF4-FFF2-40B4-BE49-F238E27FC236}">
                <a16:creationId xmlns:a16="http://schemas.microsoft.com/office/drawing/2014/main" id="{400D6ADD-FE44-4531-7EB5-19E5202AFEC2}"/>
              </a:ext>
            </a:extLst>
          </p:cNvPr>
          <p:cNvSpPr>
            <a:spLocks noGrp="1"/>
          </p:cNvSpPr>
          <p:nvPr>
            <p:ph idx="1"/>
          </p:nvPr>
        </p:nvSpPr>
        <p:spPr>
          <a:xfrm>
            <a:off x="511175" y="1196975"/>
            <a:ext cx="617523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2E786578-1C0A-8C1D-FE42-E078DF4B0991}"/>
              </a:ext>
            </a:extLst>
          </p:cNvPr>
          <p:cNvSpPr>
            <a:spLocks noGrp="1"/>
          </p:cNvSpPr>
          <p:nvPr>
            <p:ph type="ftr" sz="quarter" idx="11"/>
          </p:nvPr>
        </p:nvSpPr>
        <p:spPr>
          <a:xfrm>
            <a:off x="508001" y="6381750"/>
            <a:ext cx="6185030" cy="287610"/>
          </a:xfrm>
        </p:spPr>
        <p:txBody>
          <a:bodyPr/>
          <a:lstStyle/>
          <a:p>
            <a:endParaRPr lang="en-US"/>
          </a:p>
        </p:txBody>
      </p:sp>
      <p:sp>
        <p:nvSpPr>
          <p:cNvPr id="3" name="Slide Number Placeholder 5">
            <a:extLst>
              <a:ext uri="{FF2B5EF4-FFF2-40B4-BE49-F238E27FC236}">
                <a16:creationId xmlns:a16="http://schemas.microsoft.com/office/drawing/2014/main" id="{53C889F0-87CE-4080-50C7-B713DE9A0CAA}"/>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bg2"/>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
        <p:nvSpPr>
          <p:cNvPr id="6" name="TextBox 5">
            <a:extLst>
              <a:ext uri="{FF2B5EF4-FFF2-40B4-BE49-F238E27FC236}">
                <a16:creationId xmlns:a16="http://schemas.microsoft.com/office/drawing/2014/main" id="{2FB819CA-73A5-B0C3-E15F-59DB4C22529F}"/>
              </a:ext>
            </a:extLst>
          </p:cNvPr>
          <p:cNvSpPr txBox="1"/>
          <p:nvPr userDrawn="1"/>
        </p:nvSpPr>
        <p:spPr>
          <a:xfrm>
            <a:off x="6218530" y="6480000"/>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700">
                <a:solidFill>
                  <a:schemeClr val="bg2"/>
                </a:solidFill>
              </a:rPr>
              <a:t>Confidential – Qualcomm Technologies, Inc. and/or its affiliated companies – May Contain Trade Secrets</a:t>
            </a:r>
          </a:p>
        </p:txBody>
      </p:sp>
    </p:spTree>
    <p:extLst>
      <p:ext uri="{BB962C8B-B14F-4D97-AF65-F5344CB8AC3E}">
        <p14:creationId xmlns:p14="http://schemas.microsoft.com/office/powerpoint/2010/main" val="19150532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pos="443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quare Heartbeat Blue + Black Badge Right">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E726F0-A44B-1220-49DF-7CCA96F80882}"/>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7032625" y="0"/>
            <a:ext cx="5159375" cy="6858000"/>
          </a:xfrm>
          <a:prstGeom prst="rect">
            <a:avLst/>
          </a:prstGeom>
        </p:spPr>
      </p:pic>
      <p:sp>
        <p:nvSpPr>
          <p:cNvPr id="5" name="Title 3">
            <a:extLst>
              <a:ext uri="{FF2B5EF4-FFF2-40B4-BE49-F238E27FC236}">
                <a16:creationId xmlns:a16="http://schemas.microsoft.com/office/drawing/2014/main" id="{13F18ADD-B37E-74DA-42C3-B861A5F2AE1E}"/>
              </a:ext>
            </a:extLst>
          </p:cNvPr>
          <p:cNvSpPr>
            <a:spLocks noGrp="1"/>
          </p:cNvSpPr>
          <p:nvPr>
            <p:ph type="title" hasCustomPrompt="1"/>
          </p:nvPr>
        </p:nvSpPr>
        <p:spPr>
          <a:xfrm>
            <a:off x="515380" y="333375"/>
            <a:ext cx="6178028" cy="647701"/>
          </a:xfrm>
        </p:spPr>
        <p:txBody>
          <a:bodyPr/>
          <a:lstStyle/>
          <a:p>
            <a:r>
              <a:rPr lang="en-US"/>
              <a:t>Click to edit master title style</a:t>
            </a:r>
            <a:endParaRPr lang="en-CA"/>
          </a:p>
        </p:txBody>
      </p:sp>
      <p:sp>
        <p:nvSpPr>
          <p:cNvPr id="8" name="Content Placeholder 2">
            <a:extLst>
              <a:ext uri="{FF2B5EF4-FFF2-40B4-BE49-F238E27FC236}">
                <a16:creationId xmlns:a16="http://schemas.microsoft.com/office/drawing/2014/main" id="{C6B624C0-94AC-BFC8-B71E-D008888E54F4}"/>
              </a:ext>
            </a:extLst>
          </p:cNvPr>
          <p:cNvSpPr>
            <a:spLocks noGrp="1"/>
          </p:cNvSpPr>
          <p:nvPr>
            <p:ph idx="1"/>
          </p:nvPr>
        </p:nvSpPr>
        <p:spPr>
          <a:xfrm>
            <a:off x="511175" y="1196975"/>
            <a:ext cx="617523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4AE6626C-9A98-ACB1-77F7-A0BE5D603BA0}"/>
              </a:ext>
            </a:extLst>
          </p:cNvPr>
          <p:cNvSpPr>
            <a:spLocks noGrp="1"/>
          </p:cNvSpPr>
          <p:nvPr>
            <p:ph type="ftr" sz="quarter" idx="11"/>
          </p:nvPr>
        </p:nvSpPr>
        <p:spPr>
          <a:xfrm>
            <a:off x="508001" y="6381750"/>
            <a:ext cx="6185030" cy="287610"/>
          </a:xfrm>
        </p:spPr>
        <p:txBody>
          <a:bodyPr/>
          <a:lstStyle/>
          <a:p>
            <a:endParaRPr lang="en-US"/>
          </a:p>
        </p:txBody>
      </p:sp>
      <p:sp>
        <p:nvSpPr>
          <p:cNvPr id="3" name="Slide Number Placeholder 5">
            <a:extLst>
              <a:ext uri="{FF2B5EF4-FFF2-40B4-BE49-F238E27FC236}">
                <a16:creationId xmlns:a16="http://schemas.microsoft.com/office/drawing/2014/main" id="{6DA68DAF-51E3-8519-E44B-837DFCF34CE3}"/>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bg2"/>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
        <p:nvSpPr>
          <p:cNvPr id="6" name="TextBox 5">
            <a:extLst>
              <a:ext uri="{FF2B5EF4-FFF2-40B4-BE49-F238E27FC236}">
                <a16:creationId xmlns:a16="http://schemas.microsoft.com/office/drawing/2014/main" id="{993883B6-1FA6-0782-5C09-9C3863EBC8D3}"/>
              </a:ext>
            </a:extLst>
          </p:cNvPr>
          <p:cNvSpPr txBox="1"/>
          <p:nvPr userDrawn="1"/>
        </p:nvSpPr>
        <p:spPr>
          <a:xfrm>
            <a:off x="6218530" y="6480000"/>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700">
                <a:solidFill>
                  <a:schemeClr val="bg2"/>
                </a:solidFill>
              </a:rPr>
              <a:t>Confidential – Qualcomm Technologies, Inc. and/or its affiliated companies – May Contain Trade Secrets</a:t>
            </a:r>
          </a:p>
        </p:txBody>
      </p:sp>
    </p:spTree>
    <p:extLst>
      <p:ext uri="{BB962C8B-B14F-4D97-AF65-F5344CB8AC3E}">
        <p14:creationId xmlns:p14="http://schemas.microsoft.com/office/powerpoint/2010/main" val="39131761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pos="443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ircle Heartbeat Purple Right">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7E6137-27FD-129E-73D9-9EEEE8055788}"/>
              </a:ext>
            </a:extLst>
          </p:cNvPr>
          <p:cNvSpPr>
            <a:spLocks noGrp="1"/>
          </p:cNvSpPr>
          <p:nvPr>
            <p:ph type="title" hasCustomPrompt="1"/>
          </p:nvPr>
        </p:nvSpPr>
        <p:spPr>
          <a:xfrm>
            <a:off x="515380" y="333375"/>
            <a:ext cx="6178028" cy="647701"/>
          </a:xfrm>
        </p:spPr>
        <p:txBody>
          <a:bodyPr/>
          <a:lstStyle/>
          <a:p>
            <a:r>
              <a:rPr lang="en-US"/>
              <a:t>Click to edit master title style</a:t>
            </a:r>
            <a:endParaRPr lang="en-CA"/>
          </a:p>
        </p:txBody>
      </p:sp>
      <p:pic>
        <p:nvPicPr>
          <p:cNvPr id="5" name="Picture 4">
            <a:extLst>
              <a:ext uri="{FF2B5EF4-FFF2-40B4-BE49-F238E27FC236}">
                <a16:creationId xmlns:a16="http://schemas.microsoft.com/office/drawing/2014/main" id="{E7B89122-073F-8D84-08FC-E5B59503182A}"/>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7031950" y="0"/>
            <a:ext cx="5160050" cy="6858000"/>
          </a:xfrm>
          <a:prstGeom prst="rect">
            <a:avLst/>
          </a:prstGeom>
        </p:spPr>
      </p:pic>
      <p:sp>
        <p:nvSpPr>
          <p:cNvPr id="8" name="Content Placeholder 2">
            <a:extLst>
              <a:ext uri="{FF2B5EF4-FFF2-40B4-BE49-F238E27FC236}">
                <a16:creationId xmlns:a16="http://schemas.microsoft.com/office/drawing/2014/main" id="{7D0363F7-3B24-DD2A-7F67-792C7CA11A4A}"/>
              </a:ext>
            </a:extLst>
          </p:cNvPr>
          <p:cNvSpPr>
            <a:spLocks noGrp="1"/>
          </p:cNvSpPr>
          <p:nvPr>
            <p:ph idx="1"/>
          </p:nvPr>
        </p:nvSpPr>
        <p:spPr>
          <a:xfrm>
            <a:off x="511175" y="1196975"/>
            <a:ext cx="617523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184587A3-CE8E-DEFE-3FFC-BB0DE656D88B}"/>
              </a:ext>
            </a:extLst>
          </p:cNvPr>
          <p:cNvSpPr>
            <a:spLocks noGrp="1"/>
          </p:cNvSpPr>
          <p:nvPr>
            <p:ph type="ftr" sz="quarter" idx="11"/>
          </p:nvPr>
        </p:nvSpPr>
        <p:spPr>
          <a:xfrm>
            <a:off x="508001" y="6381750"/>
            <a:ext cx="6185030" cy="287610"/>
          </a:xfrm>
        </p:spPr>
        <p:txBody>
          <a:bodyPr/>
          <a:lstStyle/>
          <a:p>
            <a:endParaRPr lang="en-US"/>
          </a:p>
        </p:txBody>
      </p:sp>
      <p:sp>
        <p:nvSpPr>
          <p:cNvPr id="2" name="Slide Number Placeholder 5">
            <a:extLst>
              <a:ext uri="{FF2B5EF4-FFF2-40B4-BE49-F238E27FC236}">
                <a16:creationId xmlns:a16="http://schemas.microsoft.com/office/drawing/2014/main" id="{69CF6374-EA16-02DF-565E-28274E7FA81D}"/>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bg2"/>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
        <p:nvSpPr>
          <p:cNvPr id="6" name="TextBox 5">
            <a:extLst>
              <a:ext uri="{FF2B5EF4-FFF2-40B4-BE49-F238E27FC236}">
                <a16:creationId xmlns:a16="http://schemas.microsoft.com/office/drawing/2014/main" id="{238D4B54-374A-5D56-7349-2907B09EC5DA}"/>
              </a:ext>
            </a:extLst>
          </p:cNvPr>
          <p:cNvSpPr txBox="1"/>
          <p:nvPr userDrawn="1"/>
        </p:nvSpPr>
        <p:spPr>
          <a:xfrm>
            <a:off x="6218530" y="6480000"/>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700">
                <a:solidFill>
                  <a:schemeClr val="bg2"/>
                </a:solidFill>
              </a:rPr>
              <a:t>Confidential – Qualcomm Technologies, Inc. and/or its affiliated companies – May Contain Trade Secrets</a:t>
            </a:r>
          </a:p>
        </p:txBody>
      </p:sp>
    </p:spTree>
    <p:extLst>
      <p:ext uri="{BB962C8B-B14F-4D97-AF65-F5344CB8AC3E}">
        <p14:creationId xmlns:p14="http://schemas.microsoft.com/office/powerpoint/2010/main" val="245352208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pos="443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quare Heartbeat Purple + Gold Badge Right">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E726F0-A44B-1220-49DF-7CCA96F80882}"/>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7032625" y="0"/>
            <a:ext cx="5159375" cy="6858000"/>
          </a:xfrm>
          <a:prstGeom prst="rect">
            <a:avLst/>
          </a:prstGeom>
        </p:spPr>
      </p:pic>
      <p:sp>
        <p:nvSpPr>
          <p:cNvPr id="4" name="Title 3">
            <a:extLst>
              <a:ext uri="{FF2B5EF4-FFF2-40B4-BE49-F238E27FC236}">
                <a16:creationId xmlns:a16="http://schemas.microsoft.com/office/drawing/2014/main" id="{F47E6137-27FD-129E-73D9-9EEEE8055788}"/>
              </a:ext>
            </a:extLst>
          </p:cNvPr>
          <p:cNvSpPr>
            <a:spLocks noGrp="1"/>
          </p:cNvSpPr>
          <p:nvPr>
            <p:ph type="title" hasCustomPrompt="1"/>
          </p:nvPr>
        </p:nvSpPr>
        <p:spPr>
          <a:xfrm>
            <a:off x="515380" y="333375"/>
            <a:ext cx="6178028" cy="647701"/>
          </a:xfrm>
        </p:spPr>
        <p:txBody>
          <a:bodyPr/>
          <a:lstStyle/>
          <a:p>
            <a:r>
              <a:rPr lang="en-US"/>
              <a:t>Click to edit master title style</a:t>
            </a:r>
            <a:endParaRPr lang="en-CA"/>
          </a:p>
        </p:txBody>
      </p:sp>
      <p:sp>
        <p:nvSpPr>
          <p:cNvPr id="8" name="Content Placeholder 2">
            <a:extLst>
              <a:ext uri="{FF2B5EF4-FFF2-40B4-BE49-F238E27FC236}">
                <a16:creationId xmlns:a16="http://schemas.microsoft.com/office/drawing/2014/main" id="{58740525-1EC9-FE62-1CB3-B7791BC80A8D}"/>
              </a:ext>
            </a:extLst>
          </p:cNvPr>
          <p:cNvSpPr>
            <a:spLocks noGrp="1"/>
          </p:cNvSpPr>
          <p:nvPr>
            <p:ph idx="1"/>
          </p:nvPr>
        </p:nvSpPr>
        <p:spPr>
          <a:xfrm>
            <a:off x="511175" y="1196975"/>
            <a:ext cx="617523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D963C903-709E-28CE-A0ED-FD9DF7E53CED}"/>
              </a:ext>
            </a:extLst>
          </p:cNvPr>
          <p:cNvSpPr>
            <a:spLocks noGrp="1"/>
          </p:cNvSpPr>
          <p:nvPr>
            <p:ph type="ftr" sz="quarter" idx="11"/>
          </p:nvPr>
        </p:nvSpPr>
        <p:spPr>
          <a:xfrm>
            <a:off x="508001" y="6381750"/>
            <a:ext cx="6185030" cy="287610"/>
          </a:xfrm>
        </p:spPr>
        <p:txBody>
          <a:bodyPr/>
          <a:lstStyle/>
          <a:p>
            <a:endParaRPr lang="en-US"/>
          </a:p>
        </p:txBody>
      </p:sp>
      <p:sp>
        <p:nvSpPr>
          <p:cNvPr id="3" name="Slide Number Placeholder 5">
            <a:extLst>
              <a:ext uri="{FF2B5EF4-FFF2-40B4-BE49-F238E27FC236}">
                <a16:creationId xmlns:a16="http://schemas.microsoft.com/office/drawing/2014/main" id="{070E8771-8C20-32B2-7AF9-936B453C841B}"/>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bg2"/>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
        <p:nvSpPr>
          <p:cNvPr id="6" name="TextBox 5">
            <a:extLst>
              <a:ext uri="{FF2B5EF4-FFF2-40B4-BE49-F238E27FC236}">
                <a16:creationId xmlns:a16="http://schemas.microsoft.com/office/drawing/2014/main" id="{366EBA16-CC72-E004-BC7E-85A025CF4500}"/>
              </a:ext>
            </a:extLst>
          </p:cNvPr>
          <p:cNvSpPr txBox="1"/>
          <p:nvPr userDrawn="1"/>
        </p:nvSpPr>
        <p:spPr>
          <a:xfrm>
            <a:off x="6218530" y="6480000"/>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700">
                <a:solidFill>
                  <a:schemeClr val="bg2"/>
                </a:solidFill>
              </a:rPr>
              <a:t>Confidential – Qualcomm Technologies, Inc. and/or its affiliated companies – May Contain Trade Secrets</a:t>
            </a:r>
          </a:p>
        </p:txBody>
      </p:sp>
    </p:spTree>
    <p:extLst>
      <p:ext uri="{BB962C8B-B14F-4D97-AF65-F5344CB8AC3E}">
        <p14:creationId xmlns:p14="http://schemas.microsoft.com/office/powerpoint/2010/main" val="257060459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pos="443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olding slide_Qualcomm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6F2C5B2-B6B5-8033-1AB2-8EA2C569B775}"/>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6000"/>
              </a:lnSpc>
            </a:pPr>
            <a:endParaRPr lang="en-CA" err="1">
              <a:solidFill>
                <a:schemeClr val="bg1"/>
              </a:solidFill>
              <a:latin typeface="Microsoft Sans Serif"/>
              <a:cs typeface="Microsoft Sans Serif" panose="020B0604020202020204" pitchFamily="34" charset="0"/>
            </a:endParaRPr>
          </a:p>
        </p:txBody>
      </p:sp>
      <p:pic>
        <p:nvPicPr>
          <p:cNvPr id="33" name="Graphic 32">
            <a:extLst>
              <a:ext uri="{FF2B5EF4-FFF2-40B4-BE49-F238E27FC236}">
                <a16:creationId xmlns:a16="http://schemas.microsoft.com/office/drawing/2014/main" id="{B5794193-7C82-4508-9AF6-5E056C12D43E}"/>
              </a:ext>
            </a:extLst>
          </p:cNvPr>
          <p:cNvPicPr>
            <a:picLocks noChangeAspect="1"/>
          </p:cNvPicPr>
          <p:nvPr userDrawn="1"/>
        </p:nvPicPr>
        <p:blipFill>
          <a:blip r:embed="rId2">
            <a:extLst>
              <a:ext uri="{96DAC541-7B7A-43D3-8B79-37D633B846F1}">
                <asvg:svgBlip xmlns:asvg="http://schemas.microsoft.com/office/drawing/2016/SVG/main" r:embed="rId3"/>
              </a:ext>
            </a:extLst>
          </a:blip>
          <a:srcRect l="17291" t="32275" r="17135" b="30839"/>
          <a:stretch>
            <a:fillRect/>
          </a:stretch>
        </p:blipFill>
        <p:spPr>
          <a:xfrm>
            <a:off x="0" y="2"/>
            <a:ext cx="12192000" cy="6857998"/>
          </a:xfrm>
          <a:custGeom>
            <a:avLst/>
            <a:gdLst>
              <a:gd name="connsiteX0" fmla="*/ 0 w 12192000"/>
              <a:gd name="connsiteY0" fmla="*/ 0 h 6857998"/>
              <a:gd name="connsiteX1" fmla="*/ 12192000 w 12192000"/>
              <a:gd name="connsiteY1" fmla="*/ 0 h 6857998"/>
              <a:gd name="connsiteX2" fmla="*/ 12192000 w 12192000"/>
              <a:gd name="connsiteY2" fmla="*/ 6857998 h 6857998"/>
              <a:gd name="connsiteX3" fmla="*/ 0 w 12192000"/>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12192000" h="6857998">
                <a:moveTo>
                  <a:pt x="0" y="0"/>
                </a:moveTo>
                <a:lnTo>
                  <a:pt x="12192000" y="0"/>
                </a:lnTo>
                <a:lnTo>
                  <a:pt x="12192000" y="6857998"/>
                </a:lnTo>
                <a:lnTo>
                  <a:pt x="0" y="6857998"/>
                </a:lnTo>
                <a:close/>
              </a:path>
            </a:pathLst>
          </a:custGeom>
        </p:spPr>
      </p:pic>
      <p:pic>
        <p:nvPicPr>
          <p:cNvPr id="2" name="Graphic 1">
            <a:extLst>
              <a:ext uri="{FF2B5EF4-FFF2-40B4-BE49-F238E27FC236}">
                <a16:creationId xmlns:a16="http://schemas.microsoft.com/office/drawing/2014/main" id="{4C85D623-E2F7-219D-4729-50DF575019A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953328" y="2337534"/>
            <a:ext cx="4285343" cy="1965955"/>
          </a:xfrm>
          <a:prstGeom prst="rect">
            <a:avLst/>
          </a:prstGeom>
        </p:spPr>
      </p:pic>
    </p:spTree>
    <p:extLst>
      <p:ext uri="{BB962C8B-B14F-4D97-AF65-F5344CB8AC3E}">
        <p14:creationId xmlns:p14="http://schemas.microsoft.com/office/powerpoint/2010/main" val="2860525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quare Heartbeat Purple + Black Badge Right">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E726F0-A44B-1220-49DF-7CCA96F80882}"/>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7032625" y="0"/>
            <a:ext cx="5159376" cy="6858000"/>
          </a:xfrm>
          <a:prstGeom prst="rect">
            <a:avLst/>
          </a:prstGeom>
        </p:spPr>
      </p:pic>
      <p:sp>
        <p:nvSpPr>
          <p:cNvPr id="4" name="Title 3">
            <a:extLst>
              <a:ext uri="{FF2B5EF4-FFF2-40B4-BE49-F238E27FC236}">
                <a16:creationId xmlns:a16="http://schemas.microsoft.com/office/drawing/2014/main" id="{F47E6137-27FD-129E-73D9-9EEEE8055788}"/>
              </a:ext>
            </a:extLst>
          </p:cNvPr>
          <p:cNvSpPr>
            <a:spLocks noGrp="1"/>
          </p:cNvSpPr>
          <p:nvPr>
            <p:ph type="title" hasCustomPrompt="1"/>
          </p:nvPr>
        </p:nvSpPr>
        <p:spPr>
          <a:xfrm>
            <a:off x="515380" y="333375"/>
            <a:ext cx="6178028" cy="647701"/>
          </a:xfrm>
        </p:spPr>
        <p:txBody>
          <a:bodyPr/>
          <a:lstStyle/>
          <a:p>
            <a:r>
              <a:rPr lang="en-US"/>
              <a:t>Click to edit master title style</a:t>
            </a:r>
            <a:endParaRPr lang="en-CA"/>
          </a:p>
        </p:txBody>
      </p:sp>
      <p:sp>
        <p:nvSpPr>
          <p:cNvPr id="8" name="Content Placeholder 2">
            <a:extLst>
              <a:ext uri="{FF2B5EF4-FFF2-40B4-BE49-F238E27FC236}">
                <a16:creationId xmlns:a16="http://schemas.microsoft.com/office/drawing/2014/main" id="{6F26B0B5-B587-EB4C-938B-E50EAEF6263E}"/>
              </a:ext>
            </a:extLst>
          </p:cNvPr>
          <p:cNvSpPr>
            <a:spLocks noGrp="1"/>
          </p:cNvSpPr>
          <p:nvPr>
            <p:ph idx="1"/>
          </p:nvPr>
        </p:nvSpPr>
        <p:spPr>
          <a:xfrm>
            <a:off x="511175" y="1196975"/>
            <a:ext cx="617523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D4569BF4-C457-1AF1-162B-72472914AAFE}"/>
              </a:ext>
            </a:extLst>
          </p:cNvPr>
          <p:cNvSpPr>
            <a:spLocks noGrp="1"/>
          </p:cNvSpPr>
          <p:nvPr>
            <p:ph type="ftr" sz="quarter" idx="11"/>
          </p:nvPr>
        </p:nvSpPr>
        <p:spPr>
          <a:xfrm>
            <a:off x="508001" y="6381750"/>
            <a:ext cx="6185030" cy="287610"/>
          </a:xfrm>
        </p:spPr>
        <p:txBody>
          <a:bodyPr/>
          <a:lstStyle/>
          <a:p>
            <a:endParaRPr lang="en-US"/>
          </a:p>
        </p:txBody>
      </p:sp>
      <p:sp>
        <p:nvSpPr>
          <p:cNvPr id="3" name="Slide Number Placeholder 5">
            <a:extLst>
              <a:ext uri="{FF2B5EF4-FFF2-40B4-BE49-F238E27FC236}">
                <a16:creationId xmlns:a16="http://schemas.microsoft.com/office/drawing/2014/main" id="{43936AD4-4275-DD69-B2EC-08CE98E6F155}"/>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bg2"/>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
        <p:nvSpPr>
          <p:cNvPr id="6" name="TextBox 5">
            <a:extLst>
              <a:ext uri="{FF2B5EF4-FFF2-40B4-BE49-F238E27FC236}">
                <a16:creationId xmlns:a16="http://schemas.microsoft.com/office/drawing/2014/main" id="{E31C32A1-C83B-C7B9-DA53-C50A48F789DC}"/>
              </a:ext>
            </a:extLst>
          </p:cNvPr>
          <p:cNvSpPr txBox="1"/>
          <p:nvPr userDrawn="1"/>
        </p:nvSpPr>
        <p:spPr>
          <a:xfrm>
            <a:off x="6218530" y="6480000"/>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700">
                <a:solidFill>
                  <a:schemeClr val="bg2"/>
                </a:solidFill>
              </a:rPr>
              <a:t>Confidential – Qualcomm Technologies, Inc. and/or its affiliated companies – May Contain Trade Secrets</a:t>
            </a:r>
          </a:p>
        </p:txBody>
      </p:sp>
    </p:spTree>
    <p:extLst>
      <p:ext uri="{BB962C8B-B14F-4D97-AF65-F5344CB8AC3E}">
        <p14:creationId xmlns:p14="http://schemas.microsoft.com/office/powerpoint/2010/main" val="277982462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pos="443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Four topics with Icons Red">
    <p:bg>
      <p:bgPr>
        <a:gradFill>
          <a:gsLst>
            <a:gs pos="80000">
              <a:schemeClr val="accent2"/>
            </a:gs>
            <a:gs pos="10000">
              <a:srgbClr val="E11224"/>
            </a:gs>
          </a:gsLst>
          <a:lin ang="5400000" scaled="0"/>
        </a:gra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3C93916-EA4C-D34B-8794-BD8EBAD83D8E}"/>
              </a:ext>
            </a:extLst>
          </p:cNvPr>
          <p:cNvSpPr>
            <a:spLocks noGrp="1"/>
          </p:cNvSpPr>
          <p:nvPr userDrawn="1">
            <p:ph type="ftr" sz="quarter" idx="11"/>
          </p:nvPr>
        </p:nvSpPr>
        <p:spPr/>
        <p:txBody>
          <a:bodyPr/>
          <a:lstStyle>
            <a:lvl1pPr>
              <a:defRPr>
                <a:solidFill>
                  <a:schemeClr val="tx2"/>
                </a:solidFill>
              </a:defRPr>
            </a:lvl1pPr>
          </a:lstStyle>
          <a:p>
            <a:endParaRPr lang="en-US"/>
          </a:p>
        </p:txBody>
      </p:sp>
      <p:sp>
        <p:nvSpPr>
          <p:cNvPr id="10" name="Picture Placeholder 9">
            <a:extLst>
              <a:ext uri="{FF2B5EF4-FFF2-40B4-BE49-F238E27FC236}">
                <a16:creationId xmlns:a16="http://schemas.microsoft.com/office/drawing/2014/main" id="{CCF533C0-1B0F-AF8F-45A8-36C5B63A3B7C}"/>
              </a:ext>
            </a:extLst>
          </p:cNvPr>
          <p:cNvSpPr>
            <a:spLocks noGrp="1"/>
          </p:cNvSpPr>
          <p:nvPr userDrawn="1">
            <p:ph type="pic" sz="quarter" idx="13" hasCustomPrompt="1"/>
          </p:nvPr>
        </p:nvSpPr>
        <p:spPr>
          <a:xfrm>
            <a:off x="5413376" y="871407"/>
            <a:ext cx="835024" cy="835024"/>
          </a:xfrm>
        </p:spPr>
        <p:txBody>
          <a:bodyPr rIns="0" anchor="ctr">
            <a:normAutofit/>
          </a:bodyPr>
          <a:lstStyle>
            <a:lvl1pPr marL="0" indent="0" algn="ctr">
              <a:buNone/>
              <a:defRPr sz="1100" b="1" cap="none" baseline="0">
                <a:solidFill>
                  <a:schemeClr val="tx2"/>
                </a:solidFill>
              </a:defRPr>
            </a:lvl1pPr>
          </a:lstStyle>
          <a:p>
            <a:r>
              <a:rPr lang="en-CA"/>
              <a:t>Icon</a:t>
            </a:r>
          </a:p>
        </p:txBody>
      </p:sp>
      <p:sp>
        <p:nvSpPr>
          <p:cNvPr id="21" name="Text Placeholder 18">
            <a:extLst>
              <a:ext uri="{FF2B5EF4-FFF2-40B4-BE49-F238E27FC236}">
                <a16:creationId xmlns:a16="http://schemas.microsoft.com/office/drawing/2014/main" id="{DEEC975F-221B-6654-BF3F-2272B74381F6}"/>
              </a:ext>
            </a:extLst>
          </p:cNvPr>
          <p:cNvSpPr>
            <a:spLocks noGrp="1"/>
          </p:cNvSpPr>
          <p:nvPr userDrawn="1">
            <p:ph type="body" sz="quarter" idx="20" hasCustomPrompt="1"/>
          </p:nvPr>
        </p:nvSpPr>
        <p:spPr>
          <a:xfrm>
            <a:off x="6565900" y="749078"/>
            <a:ext cx="5114925" cy="1079682"/>
          </a:xfrm>
        </p:spPr>
        <p:txBody>
          <a:bodyPr anchor="ctr"/>
          <a:lstStyle>
            <a:lvl1pPr marL="0" indent="0">
              <a:buNone/>
              <a:defRPr lang="en-US" sz="2000" b="1" i="0" kern="1200" cap="all" baseline="0" dirty="0" smtClean="0">
                <a:solidFill>
                  <a:schemeClr val="tx2"/>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vl2pPr marL="268288" indent="-223838">
              <a:tabLst/>
              <a:defRPr sz="1600">
                <a:solidFill>
                  <a:schemeClr val="tx2"/>
                </a:solidFill>
              </a:defRPr>
            </a:lvl2pPr>
            <a:lvl3pPr marL="492125" indent="-223838">
              <a:tabLst/>
              <a:defRPr sz="1400">
                <a:solidFill>
                  <a:schemeClr val="tx2"/>
                </a:solidFill>
              </a:defRPr>
            </a:lvl3pPr>
            <a:lvl4pPr>
              <a:defRPr sz="1200">
                <a:solidFill>
                  <a:schemeClr val="bg1"/>
                </a:solidFill>
              </a:defRPr>
            </a:lvl4pPr>
            <a:lvl5pPr>
              <a:defRPr sz="1200">
                <a:solidFill>
                  <a:schemeClr val="bg1"/>
                </a:solidFill>
              </a:defRPr>
            </a:lvl5pPr>
          </a:lstStyle>
          <a:p>
            <a:pPr marL="228600" lvl="0" indent="-228600" algn="l" defTabSz="914400" rtl="0" eaLnBrk="1" latinLnBrk="0" hangingPunct="1">
              <a:lnSpc>
                <a:spcPct val="90000"/>
              </a:lnSpc>
              <a:spcBef>
                <a:spcPts val="1000"/>
              </a:spcBef>
            </a:pPr>
            <a:r>
              <a:rPr lang="en-US"/>
              <a:t>FIRST ITEM</a:t>
            </a:r>
          </a:p>
          <a:p>
            <a:pPr lvl="1"/>
            <a:r>
              <a:rPr lang="en-US"/>
              <a:t>Second level</a:t>
            </a:r>
          </a:p>
          <a:p>
            <a:pPr lvl="2"/>
            <a:r>
              <a:rPr lang="en-US"/>
              <a:t>Third level</a:t>
            </a:r>
          </a:p>
        </p:txBody>
      </p:sp>
      <p:sp>
        <p:nvSpPr>
          <p:cNvPr id="22" name="Picture Placeholder 9">
            <a:extLst>
              <a:ext uri="{FF2B5EF4-FFF2-40B4-BE49-F238E27FC236}">
                <a16:creationId xmlns:a16="http://schemas.microsoft.com/office/drawing/2014/main" id="{67718ED5-5944-AC98-A5D9-9E75D969E0A6}"/>
              </a:ext>
            </a:extLst>
          </p:cNvPr>
          <p:cNvSpPr>
            <a:spLocks noGrp="1"/>
          </p:cNvSpPr>
          <p:nvPr userDrawn="1">
            <p:ph type="pic" sz="quarter" idx="21" hasCustomPrompt="1"/>
          </p:nvPr>
        </p:nvSpPr>
        <p:spPr>
          <a:xfrm>
            <a:off x="5413376" y="2317104"/>
            <a:ext cx="835024" cy="835024"/>
          </a:xfrm>
        </p:spPr>
        <p:txBody>
          <a:bodyPr rIns="0" anchor="ctr">
            <a:normAutofit/>
          </a:bodyPr>
          <a:lstStyle>
            <a:lvl1pPr marL="0" indent="0" algn="ctr">
              <a:buNone/>
              <a:defRPr sz="1100" b="1" cap="none" baseline="0">
                <a:solidFill>
                  <a:schemeClr val="tx2"/>
                </a:solidFill>
              </a:defRPr>
            </a:lvl1pPr>
          </a:lstStyle>
          <a:p>
            <a:r>
              <a:rPr lang="en-CA"/>
              <a:t>Icon</a:t>
            </a:r>
          </a:p>
        </p:txBody>
      </p:sp>
      <p:sp>
        <p:nvSpPr>
          <p:cNvPr id="23" name="Text Placeholder 18">
            <a:extLst>
              <a:ext uri="{FF2B5EF4-FFF2-40B4-BE49-F238E27FC236}">
                <a16:creationId xmlns:a16="http://schemas.microsoft.com/office/drawing/2014/main" id="{E7AD46DB-5BDC-4B24-4BA4-5C063DD187F8}"/>
              </a:ext>
            </a:extLst>
          </p:cNvPr>
          <p:cNvSpPr>
            <a:spLocks noGrp="1"/>
          </p:cNvSpPr>
          <p:nvPr userDrawn="1">
            <p:ph type="body" sz="quarter" idx="22" hasCustomPrompt="1"/>
          </p:nvPr>
        </p:nvSpPr>
        <p:spPr>
          <a:xfrm>
            <a:off x="6565900" y="2194775"/>
            <a:ext cx="5114925" cy="1079682"/>
          </a:xfrm>
        </p:spPr>
        <p:txBody>
          <a:bodyPr anchor="ctr"/>
          <a:lstStyle>
            <a:lvl1pPr marL="0" indent="0">
              <a:buNone/>
              <a:defRPr lang="en-US" sz="2000" b="1" i="0" kern="1200" cap="all" baseline="0" dirty="0" smtClean="0">
                <a:solidFill>
                  <a:schemeClr val="tx2"/>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vl2pPr marL="268288" indent="-223838">
              <a:tabLst/>
              <a:defRPr sz="1600">
                <a:solidFill>
                  <a:schemeClr val="tx2"/>
                </a:solidFill>
              </a:defRPr>
            </a:lvl2pPr>
            <a:lvl3pPr marL="492125" indent="-223838">
              <a:tabLst/>
              <a:defRPr sz="1400">
                <a:solidFill>
                  <a:schemeClr val="tx2"/>
                </a:solidFill>
              </a:defRPr>
            </a:lvl3pPr>
            <a:lvl4pPr>
              <a:defRPr sz="1200">
                <a:solidFill>
                  <a:schemeClr val="bg1"/>
                </a:solidFill>
              </a:defRPr>
            </a:lvl4pPr>
            <a:lvl5pPr>
              <a:defRPr sz="1200">
                <a:solidFill>
                  <a:schemeClr val="bg1"/>
                </a:solidFill>
              </a:defRPr>
            </a:lvl5pPr>
          </a:lstStyle>
          <a:p>
            <a:pPr marL="228600" lvl="0" indent="-228600" algn="l" defTabSz="914400" rtl="0" eaLnBrk="1" latinLnBrk="0" hangingPunct="1">
              <a:lnSpc>
                <a:spcPct val="90000"/>
              </a:lnSpc>
              <a:spcBef>
                <a:spcPts val="1000"/>
              </a:spcBef>
            </a:pPr>
            <a:r>
              <a:rPr lang="en-US"/>
              <a:t>SECOND ITEM</a:t>
            </a:r>
          </a:p>
          <a:p>
            <a:pPr lvl="1"/>
            <a:r>
              <a:rPr lang="en-US"/>
              <a:t>Second level</a:t>
            </a:r>
          </a:p>
          <a:p>
            <a:pPr lvl="2"/>
            <a:r>
              <a:rPr lang="en-US"/>
              <a:t>Third level</a:t>
            </a:r>
          </a:p>
        </p:txBody>
      </p:sp>
      <p:sp>
        <p:nvSpPr>
          <p:cNvPr id="24" name="Picture Placeholder 9">
            <a:extLst>
              <a:ext uri="{FF2B5EF4-FFF2-40B4-BE49-F238E27FC236}">
                <a16:creationId xmlns:a16="http://schemas.microsoft.com/office/drawing/2014/main" id="{3F417621-5FAF-065D-7217-8380A2F8DA1F}"/>
              </a:ext>
            </a:extLst>
          </p:cNvPr>
          <p:cNvSpPr>
            <a:spLocks noGrp="1"/>
          </p:cNvSpPr>
          <p:nvPr userDrawn="1">
            <p:ph type="pic" sz="quarter" idx="23" hasCustomPrompt="1"/>
          </p:nvPr>
        </p:nvSpPr>
        <p:spPr>
          <a:xfrm>
            <a:off x="5413376" y="3762801"/>
            <a:ext cx="835024" cy="835024"/>
          </a:xfrm>
        </p:spPr>
        <p:txBody>
          <a:bodyPr rIns="0" anchor="ctr">
            <a:normAutofit/>
          </a:bodyPr>
          <a:lstStyle>
            <a:lvl1pPr marL="0" indent="0" algn="ctr">
              <a:buNone/>
              <a:defRPr sz="1100" b="1" cap="none" baseline="0">
                <a:solidFill>
                  <a:schemeClr val="tx2"/>
                </a:solidFill>
              </a:defRPr>
            </a:lvl1pPr>
          </a:lstStyle>
          <a:p>
            <a:r>
              <a:rPr lang="en-CA"/>
              <a:t>Icon</a:t>
            </a:r>
          </a:p>
        </p:txBody>
      </p:sp>
      <p:sp>
        <p:nvSpPr>
          <p:cNvPr id="25" name="Text Placeholder 18">
            <a:extLst>
              <a:ext uri="{FF2B5EF4-FFF2-40B4-BE49-F238E27FC236}">
                <a16:creationId xmlns:a16="http://schemas.microsoft.com/office/drawing/2014/main" id="{1271C81D-276B-69BD-0C0F-B001CD92A1EF}"/>
              </a:ext>
            </a:extLst>
          </p:cNvPr>
          <p:cNvSpPr>
            <a:spLocks noGrp="1"/>
          </p:cNvSpPr>
          <p:nvPr userDrawn="1">
            <p:ph type="body" sz="quarter" idx="24" hasCustomPrompt="1"/>
          </p:nvPr>
        </p:nvSpPr>
        <p:spPr>
          <a:xfrm>
            <a:off x="6565900" y="3640472"/>
            <a:ext cx="5114925" cy="1079682"/>
          </a:xfrm>
        </p:spPr>
        <p:txBody>
          <a:bodyPr anchor="ctr"/>
          <a:lstStyle>
            <a:lvl1pPr marL="0" indent="0">
              <a:buNone/>
              <a:defRPr lang="en-US" sz="2000" b="1" i="0" kern="1200" cap="all" baseline="0" dirty="0" smtClean="0">
                <a:solidFill>
                  <a:schemeClr val="tx2"/>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vl2pPr marL="268288" indent="-223838">
              <a:tabLst/>
              <a:defRPr sz="1600">
                <a:solidFill>
                  <a:schemeClr val="tx2"/>
                </a:solidFill>
              </a:defRPr>
            </a:lvl2pPr>
            <a:lvl3pPr marL="492125" indent="-223838">
              <a:tabLst/>
              <a:defRPr sz="1400">
                <a:solidFill>
                  <a:schemeClr val="tx2"/>
                </a:solidFill>
              </a:defRPr>
            </a:lvl3pPr>
            <a:lvl4pPr>
              <a:defRPr sz="1200">
                <a:solidFill>
                  <a:schemeClr val="bg1"/>
                </a:solidFill>
              </a:defRPr>
            </a:lvl4pPr>
            <a:lvl5pPr>
              <a:defRPr sz="1200">
                <a:solidFill>
                  <a:schemeClr val="bg1"/>
                </a:solidFill>
              </a:defRPr>
            </a:lvl5pPr>
          </a:lstStyle>
          <a:p>
            <a:pPr marL="228600" lvl="0" indent="-228600" algn="l" defTabSz="914400" rtl="0" eaLnBrk="1" latinLnBrk="0" hangingPunct="1">
              <a:lnSpc>
                <a:spcPct val="90000"/>
              </a:lnSpc>
              <a:spcBef>
                <a:spcPts val="1000"/>
              </a:spcBef>
            </a:pPr>
            <a:r>
              <a:rPr lang="en-US"/>
              <a:t>THIRD ITEM</a:t>
            </a:r>
          </a:p>
          <a:p>
            <a:pPr lvl="1"/>
            <a:r>
              <a:rPr lang="en-US"/>
              <a:t>Second level</a:t>
            </a:r>
          </a:p>
          <a:p>
            <a:pPr lvl="2"/>
            <a:r>
              <a:rPr lang="en-US"/>
              <a:t>Third level</a:t>
            </a:r>
          </a:p>
        </p:txBody>
      </p:sp>
      <p:sp>
        <p:nvSpPr>
          <p:cNvPr id="26" name="Picture Placeholder 9">
            <a:extLst>
              <a:ext uri="{FF2B5EF4-FFF2-40B4-BE49-F238E27FC236}">
                <a16:creationId xmlns:a16="http://schemas.microsoft.com/office/drawing/2014/main" id="{035658F1-50AE-045B-CF23-B6477019F63A}"/>
              </a:ext>
            </a:extLst>
          </p:cNvPr>
          <p:cNvSpPr>
            <a:spLocks noGrp="1"/>
          </p:cNvSpPr>
          <p:nvPr userDrawn="1">
            <p:ph type="pic" sz="quarter" idx="25" hasCustomPrompt="1"/>
          </p:nvPr>
        </p:nvSpPr>
        <p:spPr>
          <a:xfrm>
            <a:off x="5413376" y="5208497"/>
            <a:ext cx="835024" cy="835024"/>
          </a:xfrm>
        </p:spPr>
        <p:txBody>
          <a:bodyPr rIns="0" anchor="ctr">
            <a:normAutofit/>
          </a:bodyPr>
          <a:lstStyle>
            <a:lvl1pPr marL="0" indent="0" algn="ctr">
              <a:buNone/>
              <a:defRPr sz="1100" b="1" cap="none" baseline="0">
                <a:solidFill>
                  <a:schemeClr val="tx2"/>
                </a:solidFill>
              </a:defRPr>
            </a:lvl1pPr>
          </a:lstStyle>
          <a:p>
            <a:r>
              <a:rPr lang="en-CA"/>
              <a:t>Icon</a:t>
            </a:r>
          </a:p>
        </p:txBody>
      </p:sp>
      <p:sp>
        <p:nvSpPr>
          <p:cNvPr id="27" name="Text Placeholder 18">
            <a:extLst>
              <a:ext uri="{FF2B5EF4-FFF2-40B4-BE49-F238E27FC236}">
                <a16:creationId xmlns:a16="http://schemas.microsoft.com/office/drawing/2014/main" id="{F19969DE-2EC9-6C10-DF9C-19B9005E81BC}"/>
              </a:ext>
            </a:extLst>
          </p:cNvPr>
          <p:cNvSpPr>
            <a:spLocks noGrp="1"/>
          </p:cNvSpPr>
          <p:nvPr userDrawn="1">
            <p:ph type="body" sz="quarter" idx="26" hasCustomPrompt="1"/>
          </p:nvPr>
        </p:nvSpPr>
        <p:spPr>
          <a:xfrm>
            <a:off x="6565900" y="5086168"/>
            <a:ext cx="5114925" cy="1079682"/>
          </a:xfrm>
        </p:spPr>
        <p:txBody>
          <a:bodyPr anchor="ctr"/>
          <a:lstStyle>
            <a:lvl1pPr marL="0" indent="0">
              <a:buNone/>
              <a:defRPr lang="en-US" sz="2000" b="1" i="0" kern="1200" cap="all" baseline="0" dirty="0" smtClean="0">
                <a:solidFill>
                  <a:schemeClr val="tx2"/>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vl2pPr marL="268288" indent="-223838">
              <a:tabLst/>
              <a:defRPr sz="1600">
                <a:solidFill>
                  <a:schemeClr val="tx2"/>
                </a:solidFill>
              </a:defRPr>
            </a:lvl2pPr>
            <a:lvl3pPr marL="492125" indent="-223838">
              <a:tabLst/>
              <a:defRPr sz="1400">
                <a:solidFill>
                  <a:schemeClr val="tx2"/>
                </a:solidFill>
              </a:defRPr>
            </a:lvl3pPr>
            <a:lvl4pPr>
              <a:defRPr sz="1200">
                <a:solidFill>
                  <a:schemeClr val="bg1"/>
                </a:solidFill>
              </a:defRPr>
            </a:lvl4pPr>
            <a:lvl5pPr>
              <a:defRPr sz="1200">
                <a:solidFill>
                  <a:schemeClr val="bg1"/>
                </a:solidFill>
              </a:defRPr>
            </a:lvl5pPr>
          </a:lstStyle>
          <a:p>
            <a:pPr marL="228600" lvl="0" indent="-228600" algn="l" defTabSz="914400" rtl="0" eaLnBrk="1" latinLnBrk="0" hangingPunct="1">
              <a:lnSpc>
                <a:spcPct val="90000"/>
              </a:lnSpc>
              <a:spcBef>
                <a:spcPts val="1000"/>
              </a:spcBef>
            </a:pPr>
            <a:r>
              <a:rPr lang="en-US"/>
              <a:t>FOURTH ITEM</a:t>
            </a:r>
          </a:p>
          <a:p>
            <a:pPr lvl="1"/>
            <a:r>
              <a:rPr lang="en-US"/>
              <a:t>Second level</a:t>
            </a:r>
          </a:p>
          <a:p>
            <a:pPr lvl="2"/>
            <a:r>
              <a:rPr lang="en-US"/>
              <a:t>Third level</a:t>
            </a:r>
          </a:p>
        </p:txBody>
      </p:sp>
      <p:sp>
        <p:nvSpPr>
          <p:cNvPr id="4" name="Title 2">
            <a:extLst>
              <a:ext uri="{FF2B5EF4-FFF2-40B4-BE49-F238E27FC236}">
                <a16:creationId xmlns:a16="http://schemas.microsoft.com/office/drawing/2014/main" id="{E9AC9730-85E6-38A9-E47B-940373567A26}"/>
              </a:ext>
            </a:extLst>
          </p:cNvPr>
          <p:cNvSpPr>
            <a:spLocks noGrp="1"/>
          </p:cNvSpPr>
          <p:nvPr>
            <p:ph type="title" hasCustomPrompt="1"/>
          </p:nvPr>
        </p:nvSpPr>
        <p:spPr>
          <a:xfrm>
            <a:off x="515380" y="2780929"/>
            <a:ext cx="3654284" cy="1296144"/>
          </a:xfrm>
        </p:spPr>
        <p:txBody>
          <a:bodyPr anchor="ctr"/>
          <a:lstStyle>
            <a:lvl1pPr>
              <a:defRPr sz="2800">
                <a:solidFill>
                  <a:schemeClr val="tx2"/>
                </a:solidFill>
              </a:defRPr>
            </a:lvl1pPr>
          </a:lstStyle>
          <a:p>
            <a:r>
              <a:rPr lang="en-US"/>
              <a:t>Click to edit master title style</a:t>
            </a:r>
            <a:endParaRPr lang="en-CA"/>
          </a:p>
        </p:txBody>
      </p:sp>
      <p:sp>
        <p:nvSpPr>
          <p:cNvPr id="6" name="Slide Number Placeholder 5">
            <a:extLst>
              <a:ext uri="{FF2B5EF4-FFF2-40B4-BE49-F238E27FC236}">
                <a16:creationId xmlns:a16="http://schemas.microsoft.com/office/drawing/2014/main" id="{D3D56217-5AFF-859C-F417-3660C2A6B9CA}"/>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tx2"/>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
        <p:nvSpPr>
          <p:cNvPr id="7" name="TextBox 6">
            <a:extLst>
              <a:ext uri="{FF2B5EF4-FFF2-40B4-BE49-F238E27FC236}">
                <a16:creationId xmlns:a16="http://schemas.microsoft.com/office/drawing/2014/main" id="{2E18521B-2AE7-FB65-856F-C2FFCF3653B2}"/>
              </a:ext>
            </a:extLst>
          </p:cNvPr>
          <p:cNvSpPr txBox="1"/>
          <p:nvPr userDrawn="1"/>
        </p:nvSpPr>
        <p:spPr>
          <a:xfrm>
            <a:off x="6218530" y="6479874"/>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700">
                <a:solidFill>
                  <a:schemeClr val="tx2"/>
                </a:solidFill>
              </a:rPr>
              <a:t>Confidential – Qualcomm Technologies, Inc. and/or its affiliated companies – May Contain Trade Secrets</a:t>
            </a:r>
          </a:p>
        </p:txBody>
      </p:sp>
      <p:sp>
        <p:nvSpPr>
          <p:cNvPr id="2" name="TextBox 1">
            <a:extLst>
              <a:ext uri="{FF2B5EF4-FFF2-40B4-BE49-F238E27FC236}">
                <a16:creationId xmlns:a16="http://schemas.microsoft.com/office/drawing/2014/main" id="{AC3A3FB6-AD40-777D-8FCE-D037D383B4AC}"/>
              </a:ext>
            </a:extLst>
          </p:cNvPr>
          <p:cNvSpPr txBox="1"/>
          <p:nvPr userDrawn="1"/>
        </p:nvSpPr>
        <p:spPr>
          <a:xfrm>
            <a:off x="6218530" y="6480000"/>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700">
                <a:solidFill>
                  <a:schemeClr val="tx2"/>
                </a:solidFill>
              </a:rPr>
              <a:t>Confidential – Qualcomm Technologies, Inc. and/or its affiliated companies – May Contain Trade Secrets</a:t>
            </a:r>
          </a:p>
        </p:txBody>
      </p:sp>
    </p:spTree>
    <p:extLst>
      <p:ext uri="{BB962C8B-B14F-4D97-AF65-F5344CB8AC3E}">
        <p14:creationId xmlns:p14="http://schemas.microsoft.com/office/powerpoint/2010/main" val="3766255182"/>
      </p:ext>
    </p:extLst>
  </p:cSld>
  <p:clrMapOvr>
    <a:overrideClrMapping bg1="dk1" tx1="lt1" bg2="dk2" tx2="lt2" accent1="accent1" accent2="accent2" accent3="accent3" accent4="accent4" accent5="accent5" accent6="accent6" hlink="hlink" folHlink="folHlink"/>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Four topics with Icons Blue">
    <p:bg>
      <p:bgPr>
        <a:gradFill>
          <a:gsLst>
            <a:gs pos="93000">
              <a:srgbClr val="190062"/>
            </a:gs>
            <a:gs pos="10000">
              <a:schemeClr val="accent4"/>
            </a:gs>
          </a:gsLst>
          <a:lin ang="5400000" scaled="0"/>
        </a:gra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CF533C0-1B0F-AF8F-45A8-36C5B63A3B7C}"/>
              </a:ext>
            </a:extLst>
          </p:cNvPr>
          <p:cNvSpPr>
            <a:spLocks noGrp="1"/>
          </p:cNvSpPr>
          <p:nvPr userDrawn="1">
            <p:ph type="pic" sz="quarter" idx="13" hasCustomPrompt="1"/>
          </p:nvPr>
        </p:nvSpPr>
        <p:spPr>
          <a:xfrm>
            <a:off x="5413376" y="871407"/>
            <a:ext cx="835024" cy="835024"/>
          </a:xfrm>
        </p:spPr>
        <p:txBody>
          <a:bodyPr rIns="0" anchor="ctr">
            <a:normAutofit/>
          </a:bodyPr>
          <a:lstStyle>
            <a:lvl1pPr marL="0" indent="0" algn="ctr">
              <a:buNone/>
              <a:defRPr sz="1100" b="1" cap="none" baseline="0">
                <a:solidFill>
                  <a:schemeClr val="tx2"/>
                </a:solidFill>
              </a:defRPr>
            </a:lvl1pPr>
          </a:lstStyle>
          <a:p>
            <a:r>
              <a:rPr lang="en-CA"/>
              <a:t>Icon</a:t>
            </a:r>
          </a:p>
        </p:txBody>
      </p:sp>
      <p:sp>
        <p:nvSpPr>
          <p:cNvPr id="21" name="Text Placeholder 18">
            <a:extLst>
              <a:ext uri="{FF2B5EF4-FFF2-40B4-BE49-F238E27FC236}">
                <a16:creationId xmlns:a16="http://schemas.microsoft.com/office/drawing/2014/main" id="{DEEC975F-221B-6654-BF3F-2272B74381F6}"/>
              </a:ext>
            </a:extLst>
          </p:cNvPr>
          <p:cNvSpPr>
            <a:spLocks noGrp="1"/>
          </p:cNvSpPr>
          <p:nvPr userDrawn="1">
            <p:ph type="body" sz="quarter" idx="20" hasCustomPrompt="1"/>
          </p:nvPr>
        </p:nvSpPr>
        <p:spPr>
          <a:xfrm>
            <a:off x="6565900" y="749078"/>
            <a:ext cx="5114925" cy="1079682"/>
          </a:xfrm>
        </p:spPr>
        <p:txBody>
          <a:bodyPr anchor="ctr"/>
          <a:lstStyle>
            <a:lvl1pPr marL="0" indent="0">
              <a:buNone/>
              <a:defRPr lang="en-US" sz="2000" b="1" i="0" kern="1200" cap="all" baseline="0" dirty="0" smtClean="0">
                <a:solidFill>
                  <a:schemeClr val="tx2"/>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vl2pPr marL="268288" indent="-223838">
              <a:tabLst/>
              <a:defRPr sz="1600">
                <a:solidFill>
                  <a:schemeClr val="tx2"/>
                </a:solidFill>
              </a:defRPr>
            </a:lvl2pPr>
            <a:lvl3pPr marL="492125" indent="-223838">
              <a:tabLst/>
              <a:defRPr sz="1400">
                <a:solidFill>
                  <a:schemeClr val="tx2"/>
                </a:solidFill>
              </a:defRPr>
            </a:lvl3pPr>
            <a:lvl4pPr>
              <a:defRPr sz="1200">
                <a:solidFill>
                  <a:schemeClr val="bg1"/>
                </a:solidFill>
              </a:defRPr>
            </a:lvl4pPr>
            <a:lvl5pPr>
              <a:defRPr sz="1200">
                <a:solidFill>
                  <a:schemeClr val="bg1"/>
                </a:solidFill>
              </a:defRPr>
            </a:lvl5pPr>
          </a:lstStyle>
          <a:p>
            <a:pPr marL="228600" lvl="0" indent="-228600" algn="l" defTabSz="914400" rtl="0" eaLnBrk="1" latinLnBrk="0" hangingPunct="1">
              <a:lnSpc>
                <a:spcPct val="90000"/>
              </a:lnSpc>
              <a:spcBef>
                <a:spcPts val="1000"/>
              </a:spcBef>
            </a:pPr>
            <a:r>
              <a:rPr lang="en-US"/>
              <a:t>FIRST ITEM</a:t>
            </a:r>
          </a:p>
          <a:p>
            <a:pPr lvl="1"/>
            <a:r>
              <a:rPr lang="en-US"/>
              <a:t>Second level</a:t>
            </a:r>
          </a:p>
          <a:p>
            <a:pPr lvl="2"/>
            <a:r>
              <a:rPr lang="en-US"/>
              <a:t>Third level</a:t>
            </a:r>
          </a:p>
        </p:txBody>
      </p:sp>
      <p:sp>
        <p:nvSpPr>
          <p:cNvPr id="22" name="Picture Placeholder 9">
            <a:extLst>
              <a:ext uri="{FF2B5EF4-FFF2-40B4-BE49-F238E27FC236}">
                <a16:creationId xmlns:a16="http://schemas.microsoft.com/office/drawing/2014/main" id="{67718ED5-5944-AC98-A5D9-9E75D969E0A6}"/>
              </a:ext>
            </a:extLst>
          </p:cNvPr>
          <p:cNvSpPr>
            <a:spLocks noGrp="1"/>
          </p:cNvSpPr>
          <p:nvPr userDrawn="1">
            <p:ph type="pic" sz="quarter" idx="21" hasCustomPrompt="1"/>
          </p:nvPr>
        </p:nvSpPr>
        <p:spPr>
          <a:xfrm>
            <a:off x="5413376" y="2317104"/>
            <a:ext cx="835024" cy="835024"/>
          </a:xfrm>
        </p:spPr>
        <p:txBody>
          <a:bodyPr rIns="0" anchor="ctr">
            <a:normAutofit/>
          </a:bodyPr>
          <a:lstStyle>
            <a:lvl1pPr marL="0" indent="0" algn="ctr">
              <a:buNone/>
              <a:defRPr sz="1100" b="1" cap="none" baseline="0">
                <a:solidFill>
                  <a:schemeClr val="tx2"/>
                </a:solidFill>
              </a:defRPr>
            </a:lvl1pPr>
          </a:lstStyle>
          <a:p>
            <a:r>
              <a:rPr lang="en-CA"/>
              <a:t>Icon</a:t>
            </a:r>
          </a:p>
        </p:txBody>
      </p:sp>
      <p:sp>
        <p:nvSpPr>
          <p:cNvPr id="23" name="Text Placeholder 18">
            <a:extLst>
              <a:ext uri="{FF2B5EF4-FFF2-40B4-BE49-F238E27FC236}">
                <a16:creationId xmlns:a16="http://schemas.microsoft.com/office/drawing/2014/main" id="{E7AD46DB-5BDC-4B24-4BA4-5C063DD187F8}"/>
              </a:ext>
            </a:extLst>
          </p:cNvPr>
          <p:cNvSpPr>
            <a:spLocks noGrp="1"/>
          </p:cNvSpPr>
          <p:nvPr userDrawn="1">
            <p:ph type="body" sz="quarter" idx="22" hasCustomPrompt="1"/>
          </p:nvPr>
        </p:nvSpPr>
        <p:spPr>
          <a:xfrm>
            <a:off x="6565900" y="2194775"/>
            <a:ext cx="5114925" cy="1079682"/>
          </a:xfrm>
        </p:spPr>
        <p:txBody>
          <a:bodyPr anchor="ctr"/>
          <a:lstStyle>
            <a:lvl1pPr marL="0" indent="0">
              <a:buNone/>
              <a:defRPr lang="en-US" sz="2000" b="1" i="0" kern="1200" cap="all" baseline="0" dirty="0" smtClean="0">
                <a:solidFill>
                  <a:schemeClr val="tx2"/>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vl2pPr marL="268288" indent="-223838">
              <a:tabLst/>
              <a:defRPr sz="1600">
                <a:solidFill>
                  <a:schemeClr val="tx2"/>
                </a:solidFill>
              </a:defRPr>
            </a:lvl2pPr>
            <a:lvl3pPr marL="492125" indent="-223838">
              <a:tabLst/>
              <a:defRPr sz="1400">
                <a:solidFill>
                  <a:schemeClr val="tx2"/>
                </a:solidFill>
              </a:defRPr>
            </a:lvl3pPr>
            <a:lvl4pPr>
              <a:defRPr sz="1200">
                <a:solidFill>
                  <a:schemeClr val="bg1"/>
                </a:solidFill>
              </a:defRPr>
            </a:lvl4pPr>
            <a:lvl5pPr>
              <a:defRPr sz="1200">
                <a:solidFill>
                  <a:schemeClr val="bg1"/>
                </a:solidFill>
              </a:defRPr>
            </a:lvl5pPr>
          </a:lstStyle>
          <a:p>
            <a:pPr marL="228600" lvl="0" indent="-228600" algn="l" defTabSz="914400" rtl="0" eaLnBrk="1" latinLnBrk="0" hangingPunct="1">
              <a:lnSpc>
                <a:spcPct val="90000"/>
              </a:lnSpc>
              <a:spcBef>
                <a:spcPts val="1000"/>
              </a:spcBef>
            </a:pPr>
            <a:r>
              <a:rPr lang="en-US"/>
              <a:t>SECOND ITEM</a:t>
            </a:r>
          </a:p>
          <a:p>
            <a:pPr lvl="1"/>
            <a:r>
              <a:rPr lang="en-US"/>
              <a:t>Second level</a:t>
            </a:r>
          </a:p>
          <a:p>
            <a:pPr lvl="2"/>
            <a:r>
              <a:rPr lang="en-US"/>
              <a:t>Third level</a:t>
            </a:r>
          </a:p>
        </p:txBody>
      </p:sp>
      <p:sp>
        <p:nvSpPr>
          <p:cNvPr id="24" name="Picture Placeholder 9">
            <a:extLst>
              <a:ext uri="{FF2B5EF4-FFF2-40B4-BE49-F238E27FC236}">
                <a16:creationId xmlns:a16="http://schemas.microsoft.com/office/drawing/2014/main" id="{3F417621-5FAF-065D-7217-8380A2F8DA1F}"/>
              </a:ext>
            </a:extLst>
          </p:cNvPr>
          <p:cNvSpPr>
            <a:spLocks noGrp="1"/>
          </p:cNvSpPr>
          <p:nvPr userDrawn="1">
            <p:ph type="pic" sz="quarter" idx="23" hasCustomPrompt="1"/>
          </p:nvPr>
        </p:nvSpPr>
        <p:spPr>
          <a:xfrm>
            <a:off x="5413376" y="3762801"/>
            <a:ext cx="835024" cy="835024"/>
          </a:xfrm>
        </p:spPr>
        <p:txBody>
          <a:bodyPr rIns="0" anchor="ctr">
            <a:normAutofit/>
          </a:bodyPr>
          <a:lstStyle>
            <a:lvl1pPr marL="0" indent="0" algn="ctr">
              <a:buNone/>
              <a:defRPr sz="1100" b="1" cap="none" baseline="0">
                <a:solidFill>
                  <a:schemeClr val="tx2"/>
                </a:solidFill>
              </a:defRPr>
            </a:lvl1pPr>
          </a:lstStyle>
          <a:p>
            <a:r>
              <a:rPr lang="en-CA"/>
              <a:t>Icon</a:t>
            </a:r>
          </a:p>
        </p:txBody>
      </p:sp>
      <p:sp>
        <p:nvSpPr>
          <p:cNvPr id="25" name="Text Placeholder 18">
            <a:extLst>
              <a:ext uri="{FF2B5EF4-FFF2-40B4-BE49-F238E27FC236}">
                <a16:creationId xmlns:a16="http://schemas.microsoft.com/office/drawing/2014/main" id="{1271C81D-276B-69BD-0C0F-B001CD92A1EF}"/>
              </a:ext>
            </a:extLst>
          </p:cNvPr>
          <p:cNvSpPr>
            <a:spLocks noGrp="1"/>
          </p:cNvSpPr>
          <p:nvPr userDrawn="1">
            <p:ph type="body" sz="quarter" idx="24" hasCustomPrompt="1"/>
          </p:nvPr>
        </p:nvSpPr>
        <p:spPr>
          <a:xfrm>
            <a:off x="6565900" y="3640472"/>
            <a:ext cx="5114925" cy="1079682"/>
          </a:xfrm>
        </p:spPr>
        <p:txBody>
          <a:bodyPr anchor="ctr"/>
          <a:lstStyle>
            <a:lvl1pPr marL="0" indent="0">
              <a:buNone/>
              <a:defRPr lang="en-US" sz="2000" b="1" i="0" kern="1200" cap="all" baseline="0" dirty="0" smtClean="0">
                <a:solidFill>
                  <a:schemeClr val="tx2"/>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vl2pPr marL="268288" indent="-223838">
              <a:tabLst/>
              <a:defRPr sz="1600">
                <a:solidFill>
                  <a:schemeClr val="tx2"/>
                </a:solidFill>
              </a:defRPr>
            </a:lvl2pPr>
            <a:lvl3pPr marL="492125" indent="-223838">
              <a:tabLst/>
              <a:defRPr sz="1400">
                <a:solidFill>
                  <a:schemeClr val="tx2"/>
                </a:solidFill>
              </a:defRPr>
            </a:lvl3pPr>
            <a:lvl4pPr>
              <a:defRPr sz="1200">
                <a:solidFill>
                  <a:schemeClr val="bg1"/>
                </a:solidFill>
              </a:defRPr>
            </a:lvl4pPr>
            <a:lvl5pPr>
              <a:defRPr sz="1200">
                <a:solidFill>
                  <a:schemeClr val="bg1"/>
                </a:solidFill>
              </a:defRPr>
            </a:lvl5pPr>
          </a:lstStyle>
          <a:p>
            <a:pPr marL="228600" lvl="0" indent="-228600" algn="l" defTabSz="914400" rtl="0" eaLnBrk="1" latinLnBrk="0" hangingPunct="1">
              <a:lnSpc>
                <a:spcPct val="90000"/>
              </a:lnSpc>
              <a:spcBef>
                <a:spcPts val="1000"/>
              </a:spcBef>
            </a:pPr>
            <a:r>
              <a:rPr lang="en-US"/>
              <a:t>THIRD ITEM</a:t>
            </a:r>
          </a:p>
          <a:p>
            <a:pPr lvl="1"/>
            <a:r>
              <a:rPr lang="en-US"/>
              <a:t>Second level</a:t>
            </a:r>
          </a:p>
          <a:p>
            <a:pPr lvl="2"/>
            <a:r>
              <a:rPr lang="en-US"/>
              <a:t>Third level</a:t>
            </a:r>
          </a:p>
        </p:txBody>
      </p:sp>
      <p:sp>
        <p:nvSpPr>
          <p:cNvPr id="26" name="Picture Placeholder 9">
            <a:extLst>
              <a:ext uri="{FF2B5EF4-FFF2-40B4-BE49-F238E27FC236}">
                <a16:creationId xmlns:a16="http://schemas.microsoft.com/office/drawing/2014/main" id="{035658F1-50AE-045B-CF23-B6477019F63A}"/>
              </a:ext>
            </a:extLst>
          </p:cNvPr>
          <p:cNvSpPr>
            <a:spLocks noGrp="1"/>
          </p:cNvSpPr>
          <p:nvPr userDrawn="1">
            <p:ph type="pic" sz="quarter" idx="25" hasCustomPrompt="1"/>
          </p:nvPr>
        </p:nvSpPr>
        <p:spPr>
          <a:xfrm>
            <a:off x="5413376" y="5208497"/>
            <a:ext cx="835024" cy="835024"/>
          </a:xfrm>
        </p:spPr>
        <p:txBody>
          <a:bodyPr rIns="0" anchor="ctr">
            <a:normAutofit/>
          </a:bodyPr>
          <a:lstStyle>
            <a:lvl1pPr marL="0" indent="0" algn="ctr">
              <a:buNone/>
              <a:defRPr sz="1100" b="1" cap="none" baseline="0">
                <a:solidFill>
                  <a:schemeClr val="tx2"/>
                </a:solidFill>
              </a:defRPr>
            </a:lvl1pPr>
          </a:lstStyle>
          <a:p>
            <a:r>
              <a:rPr lang="en-CA"/>
              <a:t>Icon</a:t>
            </a:r>
          </a:p>
        </p:txBody>
      </p:sp>
      <p:sp>
        <p:nvSpPr>
          <p:cNvPr id="27" name="Text Placeholder 18">
            <a:extLst>
              <a:ext uri="{FF2B5EF4-FFF2-40B4-BE49-F238E27FC236}">
                <a16:creationId xmlns:a16="http://schemas.microsoft.com/office/drawing/2014/main" id="{F19969DE-2EC9-6C10-DF9C-19B9005E81BC}"/>
              </a:ext>
            </a:extLst>
          </p:cNvPr>
          <p:cNvSpPr>
            <a:spLocks noGrp="1"/>
          </p:cNvSpPr>
          <p:nvPr userDrawn="1">
            <p:ph type="body" sz="quarter" idx="26" hasCustomPrompt="1"/>
          </p:nvPr>
        </p:nvSpPr>
        <p:spPr>
          <a:xfrm>
            <a:off x="6565900" y="5086168"/>
            <a:ext cx="5114925" cy="1079682"/>
          </a:xfrm>
        </p:spPr>
        <p:txBody>
          <a:bodyPr anchor="ctr"/>
          <a:lstStyle>
            <a:lvl1pPr marL="0" indent="0">
              <a:buNone/>
              <a:defRPr lang="en-US" sz="2000" b="1" i="0" kern="1200" cap="all" baseline="0" dirty="0" smtClean="0">
                <a:solidFill>
                  <a:schemeClr val="tx2"/>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vl2pPr marL="268288" indent="-223838">
              <a:tabLst/>
              <a:defRPr sz="1600">
                <a:solidFill>
                  <a:schemeClr val="tx2"/>
                </a:solidFill>
              </a:defRPr>
            </a:lvl2pPr>
            <a:lvl3pPr marL="492125" indent="-223838">
              <a:tabLst/>
              <a:defRPr sz="1400">
                <a:solidFill>
                  <a:schemeClr val="tx2"/>
                </a:solidFill>
              </a:defRPr>
            </a:lvl3pPr>
            <a:lvl4pPr>
              <a:defRPr sz="1200">
                <a:solidFill>
                  <a:schemeClr val="bg1"/>
                </a:solidFill>
              </a:defRPr>
            </a:lvl4pPr>
            <a:lvl5pPr>
              <a:defRPr sz="1200">
                <a:solidFill>
                  <a:schemeClr val="bg1"/>
                </a:solidFill>
              </a:defRPr>
            </a:lvl5pPr>
          </a:lstStyle>
          <a:p>
            <a:pPr marL="228600" lvl="0" indent="-228600" algn="l" defTabSz="914400" rtl="0" eaLnBrk="1" latinLnBrk="0" hangingPunct="1">
              <a:lnSpc>
                <a:spcPct val="90000"/>
              </a:lnSpc>
              <a:spcBef>
                <a:spcPts val="1000"/>
              </a:spcBef>
            </a:pPr>
            <a:r>
              <a:rPr lang="en-US"/>
              <a:t>FOURTH ITEM</a:t>
            </a:r>
          </a:p>
          <a:p>
            <a:pPr lvl="1"/>
            <a:r>
              <a:rPr lang="en-US"/>
              <a:t>Second level</a:t>
            </a:r>
          </a:p>
          <a:p>
            <a:pPr lvl="2"/>
            <a:r>
              <a:rPr lang="en-US"/>
              <a:t>Third level</a:t>
            </a:r>
          </a:p>
        </p:txBody>
      </p:sp>
      <p:sp>
        <p:nvSpPr>
          <p:cNvPr id="2" name="Title 2">
            <a:extLst>
              <a:ext uri="{FF2B5EF4-FFF2-40B4-BE49-F238E27FC236}">
                <a16:creationId xmlns:a16="http://schemas.microsoft.com/office/drawing/2014/main" id="{3C675B01-DB43-6F6D-DFB4-C58B9867A6EB}"/>
              </a:ext>
            </a:extLst>
          </p:cNvPr>
          <p:cNvSpPr>
            <a:spLocks noGrp="1"/>
          </p:cNvSpPr>
          <p:nvPr>
            <p:ph type="title" hasCustomPrompt="1"/>
          </p:nvPr>
        </p:nvSpPr>
        <p:spPr>
          <a:xfrm>
            <a:off x="515380" y="2780929"/>
            <a:ext cx="3654284" cy="1296144"/>
          </a:xfrm>
        </p:spPr>
        <p:txBody>
          <a:bodyPr anchor="ctr"/>
          <a:lstStyle>
            <a:lvl1pPr>
              <a:defRPr sz="2800">
                <a:solidFill>
                  <a:schemeClr val="tx2"/>
                </a:solidFill>
              </a:defRPr>
            </a:lvl1pPr>
          </a:lstStyle>
          <a:p>
            <a:r>
              <a:rPr lang="en-US"/>
              <a:t>Click to edit master title style</a:t>
            </a:r>
            <a:endParaRPr lang="en-CA"/>
          </a:p>
        </p:txBody>
      </p:sp>
      <p:sp>
        <p:nvSpPr>
          <p:cNvPr id="3" name="Footer Placeholder 4">
            <a:extLst>
              <a:ext uri="{FF2B5EF4-FFF2-40B4-BE49-F238E27FC236}">
                <a16:creationId xmlns:a16="http://schemas.microsoft.com/office/drawing/2014/main" id="{14D0FEF7-49BA-B705-1407-71F7A52BAAB5}"/>
              </a:ext>
            </a:extLst>
          </p:cNvPr>
          <p:cNvSpPr>
            <a:spLocks noGrp="1"/>
          </p:cNvSpPr>
          <p:nvPr>
            <p:ph type="ftr" sz="quarter" idx="11"/>
          </p:nvPr>
        </p:nvSpPr>
        <p:spPr>
          <a:xfrm>
            <a:off x="508001" y="6381750"/>
            <a:ext cx="6510637" cy="287610"/>
          </a:xfrm>
        </p:spPr>
        <p:txBody>
          <a:bodyPr/>
          <a:lstStyle>
            <a:lvl1pPr>
              <a:defRPr>
                <a:solidFill>
                  <a:schemeClr val="tx2"/>
                </a:solidFill>
              </a:defRPr>
            </a:lvl1pPr>
          </a:lstStyle>
          <a:p>
            <a:endParaRPr lang="en-US"/>
          </a:p>
        </p:txBody>
      </p:sp>
      <p:sp>
        <p:nvSpPr>
          <p:cNvPr id="5" name="Slide Number Placeholder 5">
            <a:extLst>
              <a:ext uri="{FF2B5EF4-FFF2-40B4-BE49-F238E27FC236}">
                <a16:creationId xmlns:a16="http://schemas.microsoft.com/office/drawing/2014/main" id="{5276A132-E550-F625-BF7D-B80B8C2134F8}"/>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tx2"/>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
        <p:nvSpPr>
          <p:cNvPr id="6" name="TextBox 5">
            <a:extLst>
              <a:ext uri="{FF2B5EF4-FFF2-40B4-BE49-F238E27FC236}">
                <a16:creationId xmlns:a16="http://schemas.microsoft.com/office/drawing/2014/main" id="{B3B91040-1A88-9891-94CE-3A19EFAFE79C}"/>
              </a:ext>
            </a:extLst>
          </p:cNvPr>
          <p:cNvSpPr txBox="1"/>
          <p:nvPr userDrawn="1"/>
        </p:nvSpPr>
        <p:spPr>
          <a:xfrm>
            <a:off x="6218530" y="6479874"/>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700">
                <a:solidFill>
                  <a:schemeClr val="tx2"/>
                </a:solidFill>
              </a:rPr>
              <a:t>Confidential – Qualcomm Technologies, Inc. and/or its affiliated companies – May Contain Trade Secrets</a:t>
            </a:r>
          </a:p>
        </p:txBody>
      </p:sp>
    </p:spTree>
    <p:extLst>
      <p:ext uri="{BB962C8B-B14F-4D97-AF65-F5344CB8AC3E}">
        <p14:creationId xmlns:p14="http://schemas.microsoft.com/office/powerpoint/2010/main" val="1750853310"/>
      </p:ext>
    </p:extLst>
  </p:cSld>
  <p:clrMapOvr>
    <a:overrideClrMapping bg1="dk1" tx1="lt1" bg2="dk2" tx2="lt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Four topics with Icons Purple">
    <p:bg>
      <p:bgPr>
        <a:gradFill>
          <a:gsLst>
            <a:gs pos="80000">
              <a:schemeClr val="accent5"/>
            </a:gs>
            <a:gs pos="10000">
              <a:schemeClr val="accent6"/>
            </a:gs>
          </a:gsLst>
          <a:lin ang="5400000" scaled="0"/>
        </a:gra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CF533C0-1B0F-AF8F-45A8-36C5B63A3B7C}"/>
              </a:ext>
            </a:extLst>
          </p:cNvPr>
          <p:cNvSpPr>
            <a:spLocks noGrp="1"/>
          </p:cNvSpPr>
          <p:nvPr userDrawn="1">
            <p:ph type="pic" sz="quarter" idx="13" hasCustomPrompt="1"/>
          </p:nvPr>
        </p:nvSpPr>
        <p:spPr>
          <a:xfrm>
            <a:off x="5413376" y="871407"/>
            <a:ext cx="835024" cy="835024"/>
          </a:xfrm>
        </p:spPr>
        <p:txBody>
          <a:bodyPr rIns="0" anchor="ctr">
            <a:normAutofit/>
          </a:bodyPr>
          <a:lstStyle>
            <a:lvl1pPr marL="0" indent="0" algn="ctr">
              <a:buNone/>
              <a:defRPr sz="1100" b="1" cap="none" baseline="0">
                <a:solidFill>
                  <a:schemeClr val="tx2"/>
                </a:solidFill>
              </a:defRPr>
            </a:lvl1pPr>
          </a:lstStyle>
          <a:p>
            <a:r>
              <a:rPr lang="en-CA"/>
              <a:t>Icon</a:t>
            </a:r>
          </a:p>
        </p:txBody>
      </p:sp>
      <p:sp>
        <p:nvSpPr>
          <p:cNvPr id="21" name="Text Placeholder 18">
            <a:extLst>
              <a:ext uri="{FF2B5EF4-FFF2-40B4-BE49-F238E27FC236}">
                <a16:creationId xmlns:a16="http://schemas.microsoft.com/office/drawing/2014/main" id="{DEEC975F-221B-6654-BF3F-2272B74381F6}"/>
              </a:ext>
            </a:extLst>
          </p:cNvPr>
          <p:cNvSpPr>
            <a:spLocks noGrp="1"/>
          </p:cNvSpPr>
          <p:nvPr userDrawn="1">
            <p:ph type="body" sz="quarter" idx="20" hasCustomPrompt="1"/>
          </p:nvPr>
        </p:nvSpPr>
        <p:spPr>
          <a:xfrm>
            <a:off x="6565900" y="749078"/>
            <a:ext cx="5114925" cy="1079682"/>
          </a:xfrm>
        </p:spPr>
        <p:txBody>
          <a:bodyPr anchor="ctr"/>
          <a:lstStyle>
            <a:lvl1pPr marL="0" indent="0">
              <a:buNone/>
              <a:defRPr lang="en-US" sz="2000" b="1" i="0" kern="1200" cap="all" baseline="0" dirty="0" smtClean="0">
                <a:solidFill>
                  <a:schemeClr val="tx2"/>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vl2pPr marL="268288" indent="-223838">
              <a:tabLst/>
              <a:defRPr sz="1600">
                <a:solidFill>
                  <a:schemeClr val="tx2"/>
                </a:solidFill>
              </a:defRPr>
            </a:lvl2pPr>
            <a:lvl3pPr marL="492125" indent="-223838">
              <a:tabLst/>
              <a:defRPr sz="1400">
                <a:solidFill>
                  <a:schemeClr val="tx2"/>
                </a:solidFill>
              </a:defRPr>
            </a:lvl3pPr>
            <a:lvl4pPr>
              <a:defRPr sz="1200">
                <a:solidFill>
                  <a:schemeClr val="bg1"/>
                </a:solidFill>
              </a:defRPr>
            </a:lvl4pPr>
            <a:lvl5pPr>
              <a:defRPr sz="1200">
                <a:solidFill>
                  <a:schemeClr val="bg1"/>
                </a:solidFill>
              </a:defRPr>
            </a:lvl5pPr>
          </a:lstStyle>
          <a:p>
            <a:pPr marL="228600" lvl="0" indent="-228600" algn="l" defTabSz="914400" rtl="0" eaLnBrk="1" latinLnBrk="0" hangingPunct="1">
              <a:lnSpc>
                <a:spcPct val="90000"/>
              </a:lnSpc>
              <a:spcBef>
                <a:spcPts val="1000"/>
              </a:spcBef>
            </a:pPr>
            <a:r>
              <a:rPr lang="en-US"/>
              <a:t>FIRST ITEM</a:t>
            </a:r>
          </a:p>
          <a:p>
            <a:pPr lvl="1"/>
            <a:r>
              <a:rPr lang="en-US"/>
              <a:t>Second level</a:t>
            </a:r>
          </a:p>
          <a:p>
            <a:pPr lvl="2"/>
            <a:r>
              <a:rPr lang="en-US"/>
              <a:t>Third level</a:t>
            </a:r>
          </a:p>
        </p:txBody>
      </p:sp>
      <p:sp>
        <p:nvSpPr>
          <p:cNvPr id="22" name="Picture Placeholder 9">
            <a:extLst>
              <a:ext uri="{FF2B5EF4-FFF2-40B4-BE49-F238E27FC236}">
                <a16:creationId xmlns:a16="http://schemas.microsoft.com/office/drawing/2014/main" id="{67718ED5-5944-AC98-A5D9-9E75D969E0A6}"/>
              </a:ext>
            </a:extLst>
          </p:cNvPr>
          <p:cNvSpPr>
            <a:spLocks noGrp="1"/>
          </p:cNvSpPr>
          <p:nvPr userDrawn="1">
            <p:ph type="pic" sz="quarter" idx="21" hasCustomPrompt="1"/>
          </p:nvPr>
        </p:nvSpPr>
        <p:spPr>
          <a:xfrm>
            <a:off x="5413376" y="2317104"/>
            <a:ext cx="835024" cy="835024"/>
          </a:xfrm>
        </p:spPr>
        <p:txBody>
          <a:bodyPr rIns="0" anchor="ctr">
            <a:normAutofit/>
          </a:bodyPr>
          <a:lstStyle>
            <a:lvl1pPr marL="0" indent="0" algn="ctr">
              <a:buNone/>
              <a:defRPr sz="1100" b="1" cap="none" baseline="0">
                <a:solidFill>
                  <a:schemeClr val="tx2"/>
                </a:solidFill>
              </a:defRPr>
            </a:lvl1pPr>
          </a:lstStyle>
          <a:p>
            <a:r>
              <a:rPr lang="en-CA"/>
              <a:t>Icon</a:t>
            </a:r>
          </a:p>
        </p:txBody>
      </p:sp>
      <p:sp>
        <p:nvSpPr>
          <p:cNvPr id="23" name="Text Placeholder 18">
            <a:extLst>
              <a:ext uri="{FF2B5EF4-FFF2-40B4-BE49-F238E27FC236}">
                <a16:creationId xmlns:a16="http://schemas.microsoft.com/office/drawing/2014/main" id="{E7AD46DB-5BDC-4B24-4BA4-5C063DD187F8}"/>
              </a:ext>
            </a:extLst>
          </p:cNvPr>
          <p:cNvSpPr>
            <a:spLocks noGrp="1"/>
          </p:cNvSpPr>
          <p:nvPr userDrawn="1">
            <p:ph type="body" sz="quarter" idx="22" hasCustomPrompt="1"/>
          </p:nvPr>
        </p:nvSpPr>
        <p:spPr>
          <a:xfrm>
            <a:off x="6565900" y="2194775"/>
            <a:ext cx="5114925" cy="1079682"/>
          </a:xfrm>
        </p:spPr>
        <p:txBody>
          <a:bodyPr anchor="ctr"/>
          <a:lstStyle>
            <a:lvl1pPr marL="0" indent="0">
              <a:buNone/>
              <a:defRPr lang="en-US" sz="2000" b="1" i="0" kern="1200" cap="all" baseline="0" dirty="0" smtClean="0">
                <a:solidFill>
                  <a:schemeClr val="tx2"/>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vl2pPr marL="268288" indent="-223838">
              <a:tabLst/>
              <a:defRPr sz="1600">
                <a:solidFill>
                  <a:schemeClr val="tx2"/>
                </a:solidFill>
              </a:defRPr>
            </a:lvl2pPr>
            <a:lvl3pPr marL="492125" indent="-223838">
              <a:tabLst/>
              <a:defRPr sz="1400">
                <a:solidFill>
                  <a:schemeClr val="tx2"/>
                </a:solidFill>
              </a:defRPr>
            </a:lvl3pPr>
            <a:lvl4pPr>
              <a:defRPr sz="1200">
                <a:solidFill>
                  <a:schemeClr val="bg1"/>
                </a:solidFill>
              </a:defRPr>
            </a:lvl4pPr>
            <a:lvl5pPr>
              <a:defRPr sz="1200">
                <a:solidFill>
                  <a:schemeClr val="bg1"/>
                </a:solidFill>
              </a:defRPr>
            </a:lvl5pPr>
          </a:lstStyle>
          <a:p>
            <a:pPr marL="228600" lvl="0" indent="-228600" algn="l" defTabSz="914400" rtl="0" eaLnBrk="1" latinLnBrk="0" hangingPunct="1">
              <a:lnSpc>
                <a:spcPct val="90000"/>
              </a:lnSpc>
              <a:spcBef>
                <a:spcPts val="1000"/>
              </a:spcBef>
            </a:pPr>
            <a:r>
              <a:rPr lang="en-US"/>
              <a:t>SECOND ITEM</a:t>
            </a:r>
          </a:p>
          <a:p>
            <a:pPr lvl="1"/>
            <a:r>
              <a:rPr lang="en-US"/>
              <a:t>Second level</a:t>
            </a:r>
          </a:p>
          <a:p>
            <a:pPr lvl="2"/>
            <a:r>
              <a:rPr lang="en-US"/>
              <a:t>Third level</a:t>
            </a:r>
          </a:p>
        </p:txBody>
      </p:sp>
      <p:sp>
        <p:nvSpPr>
          <p:cNvPr id="24" name="Picture Placeholder 9">
            <a:extLst>
              <a:ext uri="{FF2B5EF4-FFF2-40B4-BE49-F238E27FC236}">
                <a16:creationId xmlns:a16="http://schemas.microsoft.com/office/drawing/2014/main" id="{3F417621-5FAF-065D-7217-8380A2F8DA1F}"/>
              </a:ext>
            </a:extLst>
          </p:cNvPr>
          <p:cNvSpPr>
            <a:spLocks noGrp="1"/>
          </p:cNvSpPr>
          <p:nvPr userDrawn="1">
            <p:ph type="pic" sz="quarter" idx="23" hasCustomPrompt="1"/>
          </p:nvPr>
        </p:nvSpPr>
        <p:spPr>
          <a:xfrm>
            <a:off x="5413376" y="3762801"/>
            <a:ext cx="835024" cy="835024"/>
          </a:xfrm>
        </p:spPr>
        <p:txBody>
          <a:bodyPr rIns="0" anchor="ctr">
            <a:normAutofit/>
          </a:bodyPr>
          <a:lstStyle>
            <a:lvl1pPr marL="0" indent="0" algn="ctr">
              <a:buNone/>
              <a:defRPr sz="1100" b="1" cap="none" baseline="0">
                <a:solidFill>
                  <a:schemeClr val="tx2"/>
                </a:solidFill>
              </a:defRPr>
            </a:lvl1pPr>
          </a:lstStyle>
          <a:p>
            <a:r>
              <a:rPr lang="en-CA"/>
              <a:t>Icon</a:t>
            </a:r>
          </a:p>
        </p:txBody>
      </p:sp>
      <p:sp>
        <p:nvSpPr>
          <p:cNvPr id="25" name="Text Placeholder 18">
            <a:extLst>
              <a:ext uri="{FF2B5EF4-FFF2-40B4-BE49-F238E27FC236}">
                <a16:creationId xmlns:a16="http://schemas.microsoft.com/office/drawing/2014/main" id="{1271C81D-276B-69BD-0C0F-B001CD92A1EF}"/>
              </a:ext>
            </a:extLst>
          </p:cNvPr>
          <p:cNvSpPr>
            <a:spLocks noGrp="1"/>
          </p:cNvSpPr>
          <p:nvPr userDrawn="1">
            <p:ph type="body" sz="quarter" idx="24" hasCustomPrompt="1"/>
          </p:nvPr>
        </p:nvSpPr>
        <p:spPr>
          <a:xfrm>
            <a:off x="6565900" y="3640472"/>
            <a:ext cx="5114925" cy="1079682"/>
          </a:xfrm>
        </p:spPr>
        <p:txBody>
          <a:bodyPr anchor="ctr"/>
          <a:lstStyle>
            <a:lvl1pPr marL="0" indent="0">
              <a:buNone/>
              <a:defRPr lang="en-US" sz="2000" b="1" i="0" kern="1200" cap="all" baseline="0" dirty="0" smtClean="0">
                <a:solidFill>
                  <a:schemeClr val="tx2"/>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vl2pPr marL="268288" indent="-223838">
              <a:tabLst/>
              <a:defRPr sz="1600">
                <a:solidFill>
                  <a:schemeClr val="tx2"/>
                </a:solidFill>
              </a:defRPr>
            </a:lvl2pPr>
            <a:lvl3pPr marL="492125" indent="-223838">
              <a:tabLst/>
              <a:defRPr sz="1400">
                <a:solidFill>
                  <a:schemeClr val="tx2"/>
                </a:solidFill>
              </a:defRPr>
            </a:lvl3pPr>
            <a:lvl4pPr>
              <a:defRPr sz="1200">
                <a:solidFill>
                  <a:schemeClr val="bg1"/>
                </a:solidFill>
              </a:defRPr>
            </a:lvl4pPr>
            <a:lvl5pPr>
              <a:defRPr sz="1200">
                <a:solidFill>
                  <a:schemeClr val="bg1"/>
                </a:solidFill>
              </a:defRPr>
            </a:lvl5pPr>
          </a:lstStyle>
          <a:p>
            <a:pPr marL="228600" lvl="0" indent="-228600" algn="l" defTabSz="914400" rtl="0" eaLnBrk="1" latinLnBrk="0" hangingPunct="1">
              <a:lnSpc>
                <a:spcPct val="90000"/>
              </a:lnSpc>
              <a:spcBef>
                <a:spcPts val="1000"/>
              </a:spcBef>
            </a:pPr>
            <a:r>
              <a:rPr lang="en-US"/>
              <a:t>THIRD ITEM</a:t>
            </a:r>
          </a:p>
          <a:p>
            <a:pPr lvl="1"/>
            <a:r>
              <a:rPr lang="en-US"/>
              <a:t>Second level</a:t>
            </a:r>
          </a:p>
          <a:p>
            <a:pPr lvl="2"/>
            <a:r>
              <a:rPr lang="en-US"/>
              <a:t>Third level</a:t>
            </a:r>
          </a:p>
        </p:txBody>
      </p:sp>
      <p:sp>
        <p:nvSpPr>
          <p:cNvPr id="26" name="Picture Placeholder 9">
            <a:extLst>
              <a:ext uri="{FF2B5EF4-FFF2-40B4-BE49-F238E27FC236}">
                <a16:creationId xmlns:a16="http://schemas.microsoft.com/office/drawing/2014/main" id="{035658F1-50AE-045B-CF23-B6477019F63A}"/>
              </a:ext>
            </a:extLst>
          </p:cNvPr>
          <p:cNvSpPr>
            <a:spLocks noGrp="1"/>
          </p:cNvSpPr>
          <p:nvPr userDrawn="1">
            <p:ph type="pic" sz="quarter" idx="25" hasCustomPrompt="1"/>
          </p:nvPr>
        </p:nvSpPr>
        <p:spPr>
          <a:xfrm>
            <a:off x="5413376" y="5208497"/>
            <a:ext cx="835024" cy="835024"/>
          </a:xfrm>
        </p:spPr>
        <p:txBody>
          <a:bodyPr rIns="0" anchor="ctr">
            <a:normAutofit/>
          </a:bodyPr>
          <a:lstStyle>
            <a:lvl1pPr marL="0" indent="0" algn="ctr">
              <a:buNone/>
              <a:defRPr sz="1100" b="1" cap="none" baseline="0">
                <a:solidFill>
                  <a:schemeClr val="tx2"/>
                </a:solidFill>
              </a:defRPr>
            </a:lvl1pPr>
          </a:lstStyle>
          <a:p>
            <a:r>
              <a:rPr lang="en-CA"/>
              <a:t>Icon</a:t>
            </a:r>
          </a:p>
        </p:txBody>
      </p:sp>
      <p:sp>
        <p:nvSpPr>
          <p:cNvPr id="27" name="Text Placeholder 18">
            <a:extLst>
              <a:ext uri="{FF2B5EF4-FFF2-40B4-BE49-F238E27FC236}">
                <a16:creationId xmlns:a16="http://schemas.microsoft.com/office/drawing/2014/main" id="{F19969DE-2EC9-6C10-DF9C-19B9005E81BC}"/>
              </a:ext>
            </a:extLst>
          </p:cNvPr>
          <p:cNvSpPr>
            <a:spLocks noGrp="1"/>
          </p:cNvSpPr>
          <p:nvPr userDrawn="1">
            <p:ph type="body" sz="quarter" idx="26" hasCustomPrompt="1"/>
          </p:nvPr>
        </p:nvSpPr>
        <p:spPr>
          <a:xfrm>
            <a:off x="6565900" y="5086168"/>
            <a:ext cx="5114925" cy="1079682"/>
          </a:xfrm>
        </p:spPr>
        <p:txBody>
          <a:bodyPr anchor="ctr"/>
          <a:lstStyle>
            <a:lvl1pPr marL="0" indent="0">
              <a:buNone/>
              <a:defRPr lang="en-US" sz="2000" b="1" i="0" kern="1200" cap="all" baseline="0" dirty="0" smtClean="0">
                <a:solidFill>
                  <a:schemeClr val="tx2"/>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vl2pPr marL="268288" indent="-223838">
              <a:tabLst/>
              <a:defRPr sz="1600">
                <a:solidFill>
                  <a:schemeClr val="tx2"/>
                </a:solidFill>
              </a:defRPr>
            </a:lvl2pPr>
            <a:lvl3pPr marL="492125" indent="-223838">
              <a:tabLst/>
              <a:defRPr sz="1400">
                <a:solidFill>
                  <a:schemeClr val="tx2"/>
                </a:solidFill>
              </a:defRPr>
            </a:lvl3pPr>
            <a:lvl4pPr>
              <a:defRPr sz="1200">
                <a:solidFill>
                  <a:schemeClr val="bg1"/>
                </a:solidFill>
              </a:defRPr>
            </a:lvl4pPr>
            <a:lvl5pPr>
              <a:defRPr sz="1200">
                <a:solidFill>
                  <a:schemeClr val="bg1"/>
                </a:solidFill>
              </a:defRPr>
            </a:lvl5pPr>
          </a:lstStyle>
          <a:p>
            <a:pPr marL="228600" lvl="0" indent="-228600" algn="l" defTabSz="914400" rtl="0" eaLnBrk="1" latinLnBrk="0" hangingPunct="1">
              <a:lnSpc>
                <a:spcPct val="90000"/>
              </a:lnSpc>
              <a:spcBef>
                <a:spcPts val="1000"/>
              </a:spcBef>
            </a:pPr>
            <a:r>
              <a:rPr lang="en-US"/>
              <a:t>FOURTH ITEM</a:t>
            </a:r>
          </a:p>
          <a:p>
            <a:pPr lvl="1"/>
            <a:r>
              <a:rPr lang="en-US"/>
              <a:t>Second level</a:t>
            </a:r>
          </a:p>
          <a:p>
            <a:pPr lvl="2"/>
            <a:r>
              <a:rPr lang="en-US"/>
              <a:t>Third level</a:t>
            </a:r>
          </a:p>
        </p:txBody>
      </p:sp>
      <p:sp>
        <p:nvSpPr>
          <p:cNvPr id="2" name="Title 2">
            <a:extLst>
              <a:ext uri="{FF2B5EF4-FFF2-40B4-BE49-F238E27FC236}">
                <a16:creationId xmlns:a16="http://schemas.microsoft.com/office/drawing/2014/main" id="{088B9A3A-257E-B1B3-81BB-81D0A90479F6}"/>
              </a:ext>
            </a:extLst>
          </p:cNvPr>
          <p:cNvSpPr>
            <a:spLocks noGrp="1"/>
          </p:cNvSpPr>
          <p:nvPr>
            <p:ph type="title" hasCustomPrompt="1"/>
          </p:nvPr>
        </p:nvSpPr>
        <p:spPr>
          <a:xfrm>
            <a:off x="515380" y="2780929"/>
            <a:ext cx="3654284" cy="1296144"/>
          </a:xfrm>
        </p:spPr>
        <p:txBody>
          <a:bodyPr anchor="ctr"/>
          <a:lstStyle>
            <a:lvl1pPr>
              <a:defRPr sz="2800">
                <a:solidFill>
                  <a:schemeClr val="tx2"/>
                </a:solidFill>
              </a:defRPr>
            </a:lvl1pPr>
          </a:lstStyle>
          <a:p>
            <a:r>
              <a:rPr lang="en-US"/>
              <a:t>Click to edit master title style</a:t>
            </a:r>
            <a:endParaRPr lang="en-CA"/>
          </a:p>
        </p:txBody>
      </p:sp>
      <p:sp>
        <p:nvSpPr>
          <p:cNvPr id="3" name="Footer Placeholder 4">
            <a:extLst>
              <a:ext uri="{FF2B5EF4-FFF2-40B4-BE49-F238E27FC236}">
                <a16:creationId xmlns:a16="http://schemas.microsoft.com/office/drawing/2014/main" id="{F1940DD4-E369-E6E9-051B-A1BE61C4AF2A}"/>
              </a:ext>
            </a:extLst>
          </p:cNvPr>
          <p:cNvSpPr>
            <a:spLocks noGrp="1"/>
          </p:cNvSpPr>
          <p:nvPr>
            <p:ph type="ftr" sz="quarter" idx="11"/>
          </p:nvPr>
        </p:nvSpPr>
        <p:spPr>
          <a:xfrm>
            <a:off x="508001" y="6381750"/>
            <a:ext cx="6510637" cy="287610"/>
          </a:xfrm>
        </p:spPr>
        <p:txBody>
          <a:bodyPr/>
          <a:lstStyle>
            <a:lvl1pPr>
              <a:defRPr>
                <a:solidFill>
                  <a:schemeClr val="tx2"/>
                </a:solidFill>
              </a:defRPr>
            </a:lvl1pPr>
          </a:lstStyle>
          <a:p>
            <a:endParaRPr lang="en-US"/>
          </a:p>
        </p:txBody>
      </p:sp>
      <p:sp>
        <p:nvSpPr>
          <p:cNvPr id="5" name="Slide Number Placeholder 5">
            <a:extLst>
              <a:ext uri="{FF2B5EF4-FFF2-40B4-BE49-F238E27FC236}">
                <a16:creationId xmlns:a16="http://schemas.microsoft.com/office/drawing/2014/main" id="{BE54F427-1C71-BCA2-F96A-7749F21B1677}"/>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tx2"/>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
        <p:nvSpPr>
          <p:cNvPr id="6" name="TextBox 5">
            <a:extLst>
              <a:ext uri="{FF2B5EF4-FFF2-40B4-BE49-F238E27FC236}">
                <a16:creationId xmlns:a16="http://schemas.microsoft.com/office/drawing/2014/main" id="{CC6EC9FC-4C20-06F8-40F9-5E355CF1AE7F}"/>
              </a:ext>
            </a:extLst>
          </p:cNvPr>
          <p:cNvSpPr txBox="1"/>
          <p:nvPr userDrawn="1"/>
        </p:nvSpPr>
        <p:spPr>
          <a:xfrm>
            <a:off x="6218530" y="6479874"/>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700">
                <a:solidFill>
                  <a:schemeClr val="tx2"/>
                </a:solidFill>
              </a:rPr>
              <a:t>Confidential – Qualcomm Technologies, Inc. and/or its affiliated companies – May Contain Trade Secrets</a:t>
            </a:r>
          </a:p>
        </p:txBody>
      </p:sp>
    </p:spTree>
    <p:extLst>
      <p:ext uri="{BB962C8B-B14F-4D97-AF65-F5344CB8AC3E}">
        <p14:creationId xmlns:p14="http://schemas.microsoft.com/office/powerpoint/2010/main" val="762780864"/>
      </p:ext>
    </p:extLst>
  </p:cSld>
  <p:clrMapOvr>
    <a:overrideClrMapping bg1="dk1" tx1="lt1" bg2="dk2" tx2="lt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Quote Red">
    <p:bg>
      <p:bgPr>
        <a:gradFill>
          <a:gsLst>
            <a:gs pos="80000">
              <a:schemeClr val="accent2"/>
            </a:gs>
            <a:gs pos="10000">
              <a:srgbClr val="E11224"/>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F1B0E-A28F-87A7-A50D-A91C5E6DE51F}"/>
              </a:ext>
            </a:extLst>
          </p:cNvPr>
          <p:cNvSpPr>
            <a:spLocks noGrp="1"/>
          </p:cNvSpPr>
          <p:nvPr>
            <p:ph type="title" hasCustomPrompt="1"/>
          </p:nvPr>
        </p:nvSpPr>
        <p:spPr>
          <a:xfrm>
            <a:off x="508000" y="1193800"/>
            <a:ext cx="11158483" cy="3361267"/>
          </a:xfrm>
        </p:spPr>
        <p:txBody>
          <a:bodyPr anchor="ctr"/>
          <a:lstStyle>
            <a:lvl1pPr algn="ctr">
              <a:defRPr sz="4400" b="0">
                <a:solidFill>
                  <a:schemeClr val="tx2"/>
                </a:solidFill>
              </a:defRPr>
            </a:lvl1pPr>
          </a:lstStyle>
          <a:p>
            <a:r>
              <a:rPr lang="en-US"/>
              <a:t>Click to edit master title style</a:t>
            </a:r>
          </a:p>
        </p:txBody>
      </p:sp>
      <p:sp>
        <p:nvSpPr>
          <p:cNvPr id="11" name="Text Placeholder 9">
            <a:extLst>
              <a:ext uri="{FF2B5EF4-FFF2-40B4-BE49-F238E27FC236}">
                <a16:creationId xmlns:a16="http://schemas.microsoft.com/office/drawing/2014/main" id="{F3EEAC6D-2199-DDC0-2CCB-7D260182C8BD}"/>
              </a:ext>
            </a:extLst>
          </p:cNvPr>
          <p:cNvSpPr>
            <a:spLocks noGrp="1"/>
          </p:cNvSpPr>
          <p:nvPr>
            <p:ph type="body" sz="quarter" idx="13" hasCustomPrompt="1"/>
          </p:nvPr>
        </p:nvSpPr>
        <p:spPr>
          <a:xfrm>
            <a:off x="508000" y="4859866"/>
            <a:ext cx="11176000" cy="1312333"/>
          </a:xfrm>
        </p:spPr>
        <p:txBody>
          <a:bodyPr>
            <a:normAutofit/>
          </a:bodyPr>
          <a:lstStyle>
            <a:lvl1pPr marL="0" indent="0" algn="ctr">
              <a:buNone/>
              <a:defRPr sz="2800">
                <a:solidFill>
                  <a:schemeClr val="tx2"/>
                </a:solidFill>
              </a:defRPr>
            </a:lvl1pPr>
            <a:lvl2pPr marL="12700" indent="0" algn="ctr">
              <a:buNone/>
              <a:tabLst/>
              <a:defRPr sz="2800"/>
            </a:lvl2pPr>
          </a:lstStyle>
          <a:p>
            <a:r>
              <a:rPr lang="en-US"/>
              <a:t>Quote attribution</a:t>
            </a:r>
          </a:p>
        </p:txBody>
      </p:sp>
      <p:sp>
        <p:nvSpPr>
          <p:cNvPr id="4" name="Footer Placeholder 4">
            <a:extLst>
              <a:ext uri="{FF2B5EF4-FFF2-40B4-BE49-F238E27FC236}">
                <a16:creationId xmlns:a16="http://schemas.microsoft.com/office/drawing/2014/main" id="{4135C93F-377B-FC63-039B-0E19A2ADAF8F}"/>
              </a:ext>
            </a:extLst>
          </p:cNvPr>
          <p:cNvSpPr>
            <a:spLocks noGrp="1"/>
          </p:cNvSpPr>
          <p:nvPr>
            <p:ph type="ftr" sz="quarter" idx="11"/>
          </p:nvPr>
        </p:nvSpPr>
        <p:spPr>
          <a:xfrm>
            <a:off x="508001" y="6381750"/>
            <a:ext cx="6510637" cy="287610"/>
          </a:xfrm>
        </p:spPr>
        <p:txBody>
          <a:bodyPr/>
          <a:lstStyle>
            <a:lvl1pPr>
              <a:defRPr>
                <a:solidFill>
                  <a:schemeClr val="tx2"/>
                </a:solidFill>
              </a:defRPr>
            </a:lvl1pPr>
          </a:lstStyle>
          <a:p>
            <a:endParaRPr lang="en-US"/>
          </a:p>
        </p:txBody>
      </p:sp>
      <p:sp>
        <p:nvSpPr>
          <p:cNvPr id="3" name="Slide Number Placeholder 5">
            <a:extLst>
              <a:ext uri="{FF2B5EF4-FFF2-40B4-BE49-F238E27FC236}">
                <a16:creationId xmlns:a16="http://schemas.microsoft.com/office/drawing/2014/main" id="{52CB60C2-CBAA-E4DD-EC7D-06BDDCB630CB}"/>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tx2"/>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
        <p:nvSpPr>
          <p:cNvPr id="6" name="TextBox 5">
            <a:extLst>
              <a:ext uri="{FF2B5EF4-FFF2-40B4-BE49-F238E27FC236}">
                <a16:creationId xmlns:a16="http://schemas.microsoft.com/office/drawing/2014/main" id="{3F14EF48-3587-78A5-3080-BEC3883F6378}"/>
              </a:ext>
            </a:extLst>
          </p:cNvPr>
          <p:cNvSpPr txBox="1"/>
          <p:nvPr userDrawn="1"/>
        </p:nvSpPr>
        <p:spPr>
          <a:xfrm>
            <a:off x="6218530" y="6479874"/>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700">
                <a:solidFill>
                  <a:schemeClr val="tx2"/>
                </a:solidFill>
              </a:rPr>
              <a:t>Confidential – Qualcomm Technologies, Inc. and/or its affiliated companies – May Contain Trade Secrets</a:t>
            </a:r>
          </a:p>
        </p:txBody>
      </p:sp>
    </p:spTree>
    <p:extLst>
      <p:ext uri="{BB962C8B-B14F-4D97-AF65-F5344CB8AC3E}">
        <p14:creationId xmlns:p14="http://schemas.microsoft.com/office/powerpoint/2010/main" val="710075320"/>
      </p:ext>
    </p:extLst>
  </p:cSld>
  <p:clrMapOvr>
    <a:overrideClrMapping bg1="dk1" tx1="lt1" bg2="dk2" tx2="lt2" accent1="accent1" accent2="accent2" accent3="accent3" accent4="accent4" accent5="accent5" accent6="accent6" hlink="hlink" folHlink="folHlink"/>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Quote Blue">
    <p:bg>
      <p:bgPr>
        <a:gradFill>
          <a:gsLst>
            <a:gs pos="80000">
              <a:schemeClr val="accent3"/>
            </a:gs>
            <a:gs pos="10000">
              <a:schemeClr val="accent4"/>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EFA72-5CEE-B266-52BE-6D94990EA8C6}"/>
              </a:ext>
            </a:extLst>
          </p:cNvPr>
          <p:cNvSpPr>
            <a:spLocks noGrp="1"/>
          </p:cNvSpPr>
          <p:nvPr>
            <p:ph type="title" hasCustomPrompt="1"/>
          </p:nvPr>
        </p:nvSpPr>
        <p:spPr>
          <a:xfrm>
            <a:off x="508000" y="1193800"/>
            <a:ext cx="11158483" cy="3361267"/>
          </a:xfrm>
        </p:spPr>
        <p:txBody>
          <a:bodyPr anchor="ctr"/>
          <a:lstStyle>
            <a:lvl1pPr algn="ctr">
              <a:defRPr sz="4400" b="0">
                <a:solidFill>
                  <a:schemeClr val="tx2"/>
                </a:solidFill>
              </a:defRPr>
            </a:lvl1pPr>
          </a:lstStyle>
          <a:p>
            <a:r>
              <a:rPr lang="en-US"/>
              <a:t>Click to edit master title style</a:t>
            </a:r>
          </a:p>
        </p:txBody>
      </p:sp>
      <p:sp>
        <p:nvSpPr>
          <p:cNvPr id="4" name="Text Placeholder 9">
            <a:extLst>
              <a:ext uri="{FF2B5EF4-FFF2-40B4-BE49-F238E27FC236}">
                <a16:creationId xmlns:a16="http://schemas.microsoft.com/office/drawing/2014/main" id="{AADE54FB-08F1-BC3E-E216-805EB19FC169}"/>
              </a:ext>
            </a:extLst>
          </p:cNvPr>
          <p:cNvSpPr>
            <a:spLocks noGrp="1"/>
          </p:cNvSpPr>
          <p:nvPr>
            <p:ph type="body" sz="quarter" idx="13" hasCustomPrompt="1"/>
          </p:nvPr>
        </p:nvSpPr>
        <p:spPr>
          <a:xfrm>
            <a:off x="508000" y="4859866"/>
            <a:ext cx="11176000" cy="1312333"/>
          </a:xfrm>
        </p:spPr>
        <p:txBody>
          <a:bodyPr>
            <a:normAutofit/>
          </a:bodyPr>
          <a:lstStyle>
            <a:lvl1pPr marL="0" indent="0" algn="ctr">
              <a:buNone/>
              <a:defRPr sz="2800">
                <a:solidFill>
                  <a:schemeClr val="tx2"/>
                </a:solidFill>
              </a:defRPr>
            </a:lvl1pPr>
            <a:lvl2pPr marL="12700" indent="0" algn="ctr">
              <a:buNone/>
              <a:tabLst/>
              <a:defRPr sz="2800"/>
            </a:lvl2pPr>
          </a:lstStyle>
          <a:p>
            <a:r>
              <a:rPr lang="en-US"/>
              <a:t>Quote attribution</a:t>
            </a:r>
          </a:p>
        </p:txBody>
      </p:sp>
      <p:sp>
        <p:nvSpPr>
          <p:cNvPr id="5" name="Footer Placeholder 4">
            <a:extLst>
              <a:ext uri="{FF2B5EF4-FFF2-40B4-BE49-F238E27FC236}">
                <a16:creationId xmlns:a16="http://schemas.microsoft.com/office/drawing/2014/main" id="{18638FDE-4FBB-5590-9ED7-1C117034CB85}"/>
              </a:ext>
            </a:extLst>
          </p:cNvPr>
          <p:cNvSpPr>
            <a:spLocks noGrp="1"/>
          </p:cNvSpPr>
          <p:nvPr>
            <p:ph type="ftr" sz="quarter" idx="11"/>
          </p:nvPr>
        </p:nvSpPr>
        <p:spPr>
          <a:xfrm>
            <a:off x="508001" y="6381750"/>
            <a:ext cx="6510637" cy="287610"/>
          </a:xfrm>
        </p:spPr>
        <p:txBody>
          <a:bodyPr/>
          <a:lstStyle>
            <a:lvl1pPr>
              <a:defRPr>
                <a:solidFill>
                  <a:schemeClr val="tx2"/>
                </a:solidFill>
              </a:defRPr>
            </a:lvl1pPr>
          </a:lstStyle>
          <a:p>
            <a:endParaRPr lang="en-US"/>
          </a:p>
        </p:txBody>
      </p:sp>
      <p:sp>
        <p:nvSpPr>
          <p:cNvPr id="3" name="Slide Number Placeholder 5">
            <a:extLst>
              <a:ext uri="{FF2B5EF4-FFF2-40B4-BE49-F238E27FC236}">
                <a16:creationId xmlns:a16="http://schemas.microsoft.com/office/drawing/2014/main" id="{B12B895B-679E-9470-60F1-D921C66CD967}"/>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tx2"/>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
        <p:nvSpPr>
          <p:cNvPr id="6" name="TextBox 5">
            <a:extLst>
              <a:ext uri="{FF2B5EF4-FFF2-40B4-BE49-F238E27FC236}">
                <a16:creationId xmlns:a16="http://schemas.microsoft.com/office/drawing/2014/main" id="{E2D64FD2-2DD7-DD60-DD5C-9D44C404F86E}"/>
              </a:ext>
            </a:extLst>
          </p:cNvPr>
          <p:cNvSpPr txBox="1"/>
          <p:nvPr userDrawn="1"/>
        </p:nvSpPr>
        <p:spPr>
          <a:xfrm>
            <a:off x="6218530" y="6479874"/>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700">
                <a:solidFill>
                  <a:schemeClr val="tx2"/>
                </a:solidFill>
              </a:rPr>
              <a:t>Confidential – Qualcomm Technologies, Inc. and/or its affiliated companies – May Contain Trade Secrets</a:t>
            </a:r>
          </a:p>
        </p:txBody>
      </p:sp>
    </p:spTree>
    <p:extLst>
      <p:ext uri="{BB962C8B-B14F-4D97-AF65-F5344CB8AC3E}">
        <p14:creationId xmlns:p14="http://schemas.microsoft.com/office/powerpoint/2010/main" val="1642050520"/>
      </p:ext>
    </p:extLst>
  </p:cSld>
  <p:clrMapOvr>
    <a:overrideClrMapping bg1="dk1" tx1="lt1" bg2="dk2" tx2="lt2" accent1="accent1" accent2="accent2" accent3="accent3" accent4="accent4" accent5="accent5" accent6="accent6" hlink="hlink" folHlink="folHlink"/>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Quote Purple">
    <p:bg>
      <p:bgPr>
        <a:gradFill>
          <a:gsLst>
            <a:gs pos="80000">
              <a:schemeClr val="accent5"/>
            </a:gs>
            <a:gs pos="10000">
              <a:schemeClr val="accent6"/>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E2926-2AE7-D1BC-E04C-BCAF22C865BD}"/>
              </a:ext>
            </a:extLst>
          </p:cNvPr>
          <p:cNvSpPr>
            <a:spLocks noGrp="1"/>
          </p:cNvSpPr>
          <p:nvPr>
            <p:ph type="title" hasCustomPrompt="1"/>
          </p:nvPr>
        </p:nvSpPr>
        <p:spPr>
          <a:xfrm>
            <a:off x="508000" y="1193800"/>
            <a:ext cx="11158483" cy="3361267"/>
          </a:xfrm>
        </p:spPr>
        <p:txBody>
          <a:bodyPr anchor="ctr"/>
          <a:lstStyle>
            <a:lvl1pPr algn="ctr">
              <a:defRPr sz="4400" b="0">
                <a:solidFill>
                  <a:schemeClr val="tx2"/>
                </a:solidFill>
              </a:defRPr>
            </a:lvl1pPr>
          </a:lstStyle>
          <a:p>
            <a:r>
              <a:rPr lang="en-US"/>
              <a:t>Click to edit master title style</a:t>
            </a:r>
          </a:p>
        </p:txBody>
      </p:sp>
      <p:sp>
        <p:nvSpPr>
          <p:cNvPr id="4" name="Text Placeholder 9">
            <a:extLst>
              <a:ext uri="{FF2B5EF4-FFF2-40B4-BE49-F238E27FC236}">
                <a16:creationId xmlns:a16="http://schemas.microsoft.com/office/drawing/2014/main" id="{AFB2C171-4FC2-AC32-2A55-24510EB88A6F}"/>
              </a:ext>
            </a:extLst>
          </p:cNvPr>
          <p:cNvSpPr>
            <a:spLocks noGrp="1"/>
          </p:cNvSpPr>
          <p:nvPr>
            <p:ph type="body" sz="quarter" idx="13" hasCustomPrompt="1"/>
          </p:nvPr>
        </p:nvSpPr>
        <p:spPr>
          <a:xfrm>
            <a:off x="508000" y="4859866"/>
            <a:ext cx="11176000" cy="1312333"/>
          </a:xfrm>
        </p:spPr>
        <p:txBody>
          <a:bodyPr>
            <a:normAutofit/>
          </a:bodyPr>
          <a:lstStyle>
            <a:lvl1pPr marL="0" indent="0" algn="ctr">
              <a:buNone/>
              <a:defRPr sz="2800">
                <a:solidFill>
                  <a:schemeClr val="tx2"/>
                </a:solidFill>
              </a:defRPr>
            </a:lvl1pPr>
            <a:lvl2pPr marL="12700" indent="0" algn="ctr">
              <a:buNone/>
              <a:tabLst/>
              <a:defRPr sz="2800"/>
            </a:lvl2pPr>
          </a:lstStyle>
          <a:p>
            <a:r>
              <a:rPr lang="en-US"/>
              <a:t>Quote attribution</a:t>
            </a:r>
          </a:p>
        </p:txBody>
      </p:sp>
      <p:sp>
        <p:nvSpPr>
          <p:cNvPr id="5" name="Footer Placeholder 4">
            <a:extLst>
              <a:ext uri="{FF2B5EF4-FFF2-40B4-BE49-F238E27FC236}">
                <a16:creationId xmlns:a16="http://schemas.microsoft.com/office/drawing/2014/main" id="{FF167398-4B53-1B40-A519-6E88B6A80C19}"/>
              </a:ext>
            </a:extLst>
          </p:cNvPr>
          <p:cNvSpPr>
            <a:spLocks noGrp="1"/>
          </p:cNvSpPr>
          <p:nvPr>
            <p:ph type="ftr" sz="quarter" idx="11"/>
          </p:nvPr>
        </p:nvSpPr>
        <p:spPr>
          <a:xfrm>
            <a:off x="508001" y="6381750"/>
            <a:ext cx="6510637" cy="287610"/>
          </a:xfrm>
        </p:spPr>
        <p:txBody>
          <a:bodyPr/>
          <a:lstStyle>
            <a:lvl1pPr>
              <a:defRPr>
                <a:solidFill>
                  <a:schemeClr val="tx2"/>
                </a:solidFill>
              </a:defRPr>
            </a:lvl1pPr>
          </a:lstStyle>
          <a:p>
            <a:endParaRPr lang="en-US"/>
          </a:p>
        </p:txBody>
      </p:sp>
      <p:sp>
        <p:nvSpPr>
          <p:cNvPr id="3" name="Slide Number Placeholder 5">
            <a:extLst>
              <a:ext uri="{FF2B5EF4-FFF2-40B4-BE49-F238E27FC236}">
                <a16:creationId xmlns:a16="http://schemas.microsoft.com/office/drawing/2014/main" id="{27644457-EB91-B62B-ED51-C08922D03293}"/>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tx2"/>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
        <p:nvSpPr>
          <p:cNvPr id="6" name="TextBox 5">
            <a:extLst>
              <a:ext uri="{FF2B5EF4-FFF2-40B4-BE49-F238E27FC236}">
                <a16:creationId xmlns:a16="http://schemas.microsoft.com/office/drawing/2014/main" id="{0C57AC10-82AF-57A3-5904-06AA6EA78DB2}"/>
              </a:ext>
            </a:extLst>
          </p:cNvPr>
          <p:cNvSpPr txBox="1"/>
          <p:nvPr userDrawn="1"/>
        </p:nvSpPr>
        <p:spPr>
          <a:xfrm>
            <a:off x="6218530" y="6479874"/>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700">
                <a:solidFill>
                  <a:schemeClr val="tx2"/>
                </a:solidFill>
              </a:rPr>
              <a:t>Confidential – Qualcomm Technologies, Inc. and/or its affiliated companies – May Contain Trade Secrets</a:t>
            </a:r>
          </a:p>
        </p:txBody>
      </p:sp>
    </p:spTree>
    <p:extLst>
      <p:ext uri="{BB962C8B-B14F-4D97-AF65-F5344CB8AC3E}">
        <p14:creationId xmlns:p14="http://schemas.microsoft.com/office/powerpoint/2010/main" val="3007652120"/>
      </p:ext>
    </p:extLst>
  </p:cSld>
  <p:clrMapOvr>
    <a:overrideClrMapping bg1="dk1" tx1="lt1" bg2="dk2" tx2="lt2" accent1="accent1" accent2="accent2" accent3="accent3" accent4="accent4" accent5="accent5" accent6="accent6" hlink="hlink" folHlink="folHlink"/>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Key Message with Frame Red">
    <p:bg>
      <p:bgPr>
        <a:solidFill>
          <a:schemeClr val="accent1"/>
        </a:solidFill>
        <a:effectLst/>
      </p:bgPr>
    </p:bg>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AD3918F6-7758-96C3-6049-DF9981098B8A}"/>
              </a:ext>
            </a:extLst>
          </p:cNvPr>
          <p:cNvSpPr>
            <a:spLocks noGrp="1" noChangeAspect="1"/>
          </p:cNvSpPr>
          <p:nvPr>
            <p:ph type="pic" sz="quarter" idx="13"/>
          </p:nvPr>
        </p:nvSpPr>
        <p:spPr>
          <a:xfrm>
            <a:off x="876000" y="949884"/>
            <a:ext cx="10440000" cy="4958231"/>
          </a:xfrm>
          <a:solidFill>
            <a:schemeClr val="accent3"/>
          </a:solidFill>
        </p:spPr>
        <p:txBody>
          <a:bodyPr anchor="ctr">
            <a:normAutofit/>
          </a:bodyPr>
          <a:lstStyle>
            <a:lvl1pPr marL="0" indent="0" algn="ctr">
              <a:buNone/>
              <a:defRPr sz="1600" cap="none" baseline="0">
                <a:solidFill>
                  <a:schemeClr val="tx2"/>
                </a:solidFill>
              </a:defRPr>
            </a:lvl1pPr>
          </a:lstStyle>
          <a:p>
            <a:r>
              <a:rPr lang="en-US"/>
              <a:t>Click icon to add picture</a:t>
            </a:r>
            <a:endParaRPr lang="en-CA"/>
          </a:p>
        </p:txBody>
      </p:sp>
      <p:sp>
        <p:nvSpPr>
          <p:cNvPr id="11" name="Title 1">
            <a:extLst>
              <a:ext uri="{FF2B5EF4-FFF2-40B4-BE49-F238E27FC236}">
                <a16:creationId xmlns:a16="http://schemas.microsoft.com/office/drawing/2014/main" id="{5C55D162-8650-87D4-4E09-8A290A5905A5}"/>
              </a:ext>
            </a:extLst>
          </p:cNvPr>
          <p:cNvSpPr>
            <a:spLocks noGrp="1"/>
          </p:cNvSpPr>
          <p:nvPr>
            <p:ph type="title" hasCustomPrompt="1"/>
          </p:nvPr>
        </p:nvSpPr>
        <p:spPr>
          <a:xfrm>
            <a:off x="511175" y="4427524"/>
            <a:ext cx="10806399" cy="1655634"/>
          </a:xfrm>
        </p:spPr>
        <p:txBody>
          <a:bodyPr anchor="b"/>
          <a:lstStyle>
            <a:lvl1pPr>
              <a:defRPr sz="4800" b="0">
                <a:solidFill>
                  <a:schemeClr val="tx2"/>
                </a:solidFill>
              </a:defRPr>
            </a:lvl1pPr>
          </a:lstStyle>
          <a:p>
            <a:r>
              <a:rPr lang="en-US"/>
              <a:t>CLICK TO EDIT MASTER TITLE STYLE</a:t>
            </a:r>
          </a:p>
        </p:txBody>
      </p:sp>
      <p:sp>
        <p:nvSpPr>
          <p:cNvPr id="2" name="Footer Placeholder 4">
            <a:extLst>
              <a:ext uri="{FF2B5EF4-FFF2-40B4-BE49-F238E27FC236}">
                <a16:creationId xmlns:a16="http://schemas.microsoft.com/office/drawing/2014/main" id="{03782779-4F66-9CE1-6FF4-32DD7672B4C2}"/>
              </a:ext>
            </a:extLst>
          </p:cNvPr>
          <p:cNvSpPr>
            <a:spLocks noGrp="1"/>
          </p:cNvSpPr>
          <p:nvPr>
            <p:ph type="ftr" sz="quarter" idx="11"/>
          </p:nvPr>
        </p:nvSpPr>
        <p:spPr>
          <a:xfrm>
            <a:off x="508001" y="6381750"/>
            <a:ext cx="6510637" cy="287610"/>
          </a:xfrm>
        </p:spPr>
        <p:txBody>
          <a:bodyPr/>
          <a:lstStyle>
            <a:lvl1pPr>
              <a:defRPr>
                <a:solidFill>
                  <a:schemeClr val="tx2"/>
                </a:solidFill>
              </a:defRPr>
            </a:lvl1pPr>
          </a:lstStyle>
          <a:p>
            <a:endParaRPr lang="en-US"/>
          </a:p>
        </p:txBody>
      </p:sp>
      <p:sp>
        <p:nvSpPr>
          <p:cNvPr id="5" name="Slide Number Placeholder 5">
            <a:extLst>
              <a:ext uri="{FF2B5EF4-FFF2-40B4-BE49-F238E27FC236}">
                <a16:creationId xmlns:a16="http://schemas.microsoft.com/office/drawing/2014/main" id="{B96A5616-8A93-D1A8-4531-B7C09B6B32B1}"/>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tx2"/>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
        <p:nvSpPr>
          <p:cNvPr id="6" name="TextBox 5">
            <a:extLst>
              <a:ext uri="{FF2B5EF4-FFF2-40B4-BE49-F238E27FC236}">
                <a16:creationId xmlns:a16="http://schemas.microsoft.com/office/drawing/2014/main" id="{B21AF22C-C099-B21B-ED63-A20B9E8B5908}"/>
              </a:ext>
            </a:extLst>
          </p:cNvPr>
          <p:cNvSpPr txBox="1"/>
          <p:nvPr userDrawn="1"/>
        </p:nvSpPr>
        <p:spPr>
          <a:xfrm>
            <a:off x="6218530" y="6479874"/>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700">
                <a:solidFill>
                  <a:schemeClr val="tx2"/>
                </a:solidFill>
              </a:rPr>
              <a:t>Confidential – Qualcomm Technologies, Inc. and/or its affiliated companies – May Contain Trade Secrets</a:t>
            </a:r>
          </a:p>
        </p:txBody>
      </p:sp>
    </p:spTree>
    <p:extLst>
      <p:ext uri="{BB962C8B-B14F-4D97-AF65-F5344CB8AC3E}">
        <p14:creationId xmlns:p14="http://schemas.microsoft.com/office/powerpoint/2010/main" val="1566607740"/>
      </p:ext>
    </p:extLst>
  </p:cSld>
  <p:clrMapOvr>
    <a:overrideClrMapping bg1="dk1" tx1="lt1" bg2="dk2" tx2="lt2" accent1="accent1" accent2="accent2" accent3="accent3" accent4="accent4" accent5="accent5" accent6="accent6" hlink="hlink" folHlink="folHlink"/>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Key Message with Frame Blue">
    <p:bg>
      <p:bgPr>
        <a:solidFill>
          <a:schemeClr val="accent4"/>
        </a:solidFill>
        <a:effectLst/>
      </p:bgPr>
    </p:bg>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AD3918F6-7758-96C3-6049-DF9981098B8A}"/>
              </a:ext>
            </a:extLst>
          </p:cNvPr>
          <p:cNvSpPr>
            <a:spLocks noGrp="1" noChangeAspect="1"/>
          </p:cNvSpPr>
          <p:nvPr>
            <p:ph type="pic" sz="quarter" idx="13"/>
          </p:nvPr>
        </p:nvSpPr>
        <p:spPr>
          <a:xfrm>
            <a:off x="876000" y="949885"/>
            <a:ext cx="10440000" cy="4958230"/>
          </a:xfrm>
          <a:solidFill>
            <a:schemeClr val="accent1"/>
          </a:solidFill>
        </p:spPr>
        <p:txBody>
          <a:bodyPr anchor="ctr">
            <a:normAutofit/>
          </a:bodyPr>
          <a:lstStyle>
            <a:lvl1pPr marL="0" indent="0" algn="ctr">
              <a:buNone/>
              <a:defRPr sz="1600" cap="none" baseline="0">
                <a:solidFill>
                  <a:schemeClr val="tx2"/>
                </a:solidFill>
              </a:defRPr>
            </a:lvl1pPr>
          </a:lstStyle>
          <a:p>
            <a:r>
              <a:rPr lang="en-US"/>
              <a:t>Click icon to add picture</a:t>
            </a:r>
            <a:endParaRPr lang="en-CA"/>
          </a:p>
        </p:txBody>
      </p:sp>
      <p:sp>
        <p:nvSpPr>
          <p:cNvPr id="5" name="Title 1">
            <a:extLst>
              <a:ext uri="{FF2B5EF4-FFF2-40B4-BE49-F238E27FC236}">
                <a16:creationId xmlns:a16="http://schemas.microsoft.com/office/drawing/2014/main" id="{E3055856-6370-84C2-554C-66F203DB9295}"/>
              </a:ext>
            </a:extLst>
          </p:cNvPr>
          <p:cNvSpPr>
            <a:spLocks noGrp="1"/>
          </p:cNvSpPr>
          <p:nvPr>
            <p:ph type="title" hasCustomPrompt="1"/>
          </p:nvPr>
        </p:nvSpPr>
        <p:spPr>
          <a:xfrm>
            <a:off x="511175" y="4429096"/>
            <a:ext cx="10806399" cy="1655634"/>
          </a:xfrm>
        </p:spPr>
        <p:txBody>
          <a:bodyPr anchor="b"/>
          <a:lstStyle>
            <a:lvl1pPr>
              <a:defRPr sz="4800" b="0">
                <a:solidFill>
                  <a:schemeClr val="tx2"/>
                </a:solidFill>
              </a:defRPr>
            </a:lvl1pPr>
          </a:lstStyle>
          <a:p>
            <a:r>
              <a:rPr lang="en-US"/>
              <a:t>CLICK TO EDIT MASTER TITLE STYLE</a:t>
            </a:r>
          </a:p>
        </p:txBody>
      </p:sp>
      <p:sp>
        <p:nvSpPr>
          <p:cNvPr id="2" name="Footer Placeholder 4">
            <a:extLst>
              <a:ext uri="{FF2B5EF4-FFF2-40B4-BE49-F238E27FC236}">
                <a16:creationId xmlns:a16="http://schemas.microsoft.com/office/drawing/2014/main" id="{AA2FFE2F-F955-44AD-6570-D0A7C3C69BF4}"/>
              </a:ext>
            </a:extLst>
          </p:cNvPr>
          <p:cNvSpPr>
            <a:spLocks noGrp="1"/>
          </p:cNvSpPr>
          <p:nvPr>
            <p:ph type="ftr" sz="quarter" idx="11"/>
          </p:nvPr>
        </p:nvSpPr>
        <p:spPr>
          <a:xfrm>
            <a:off x="508001" y="6381750"/>
            <a:ext cx="6510637" cy="287610"/>
          </a:xfrm>
        </p:spPr>
        <p:txBody>
          <a:bodyPr/>
          <a:lstStyle>
            <a:lvl1pPr>
              <a:defRPr>
                <a:solidFill>
                  <a:schemeClr val="tx2"/>
                </a:solidFill>
              </a:defRPr>
            </a:lvl1pPr>
          </a:lstStyle>
          <a:p>
            <a:endParaRPr lang="en-US"/>
          </a:p>
        </p:txBody>
      </p:sp>
      <p:sp>
        <p:nvSpPr>
          <p:cNvPr id="6" name="Slide Number Placeholder 5">
            <a:extLst>
              <a:ext uri="{FF2B5EF4-FFF2-40B4-BE49-F238E27FC236}">
                <a16:creationId xmlns:a16="http://schemas.microsoft.com/office/drawing/2014/main" id="{43C41A49-6338-DE71-BDBB-75FF0F3F064D}"/>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tx2"/>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
        <p:nvSpPr>
          <p:cNvPr id="7" name="TextBox 6">
            <a:extLst>
              <a:ext uri="{FF2B5EF4-FFF2-40B4-BE49-F238E27FC236}">
                <a16:creationId xmlns:a16="http://schemas.microsoft.com/office/drawing/2014/main" id="{0CA63C3D-2287-CEEF-F94E-9C6F47FFBF6A}"/>
              </a:ext>
            </a:extLst>
          </p:cNvPr>
          <p:cNvSpPr txBox="1"/>
          <p:nvPr userDrawn="1"/>
        </p:nvSpPr>
        <p:spPr>
          <a:xfrm>
            <a:off x="6218530" y="6479874"/>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700">
                <a:solidFill>
                  <a:schemeClr val="tx2"/>
                </a:solidFill>
              </a:rPr>
              <a:t>Confidential – Qualcomm Technologies, Inc. and/or its affiliated companies – May Contain Trade Secrets</a:t>
            </a:r>
          </a:p>
        </p:txBody>
      </p:sp>
    </p:spTree>
    <p:extLst>
      <p:ext uri="{BB962C8B-B14F-4D97-AF65-F5344CB8AC3E}">
        <p14:creationId xmlns:p14="http://schemas.microsoft.com/office/powerpoint/2010/main" val="2153946433"/>
      </p:ext>
    </p:extLst>
  </p:cSld>
  <p:clrMapOvr>
    <a:overrideClrMapping bg1="dk1" tx1="lt1" bg2="dk2" tx2="lt2" accent1="accent1" accent2="accent2" accent3="accent3" accent4="accent4" accent5="accent5" accent6="accent6" hlink="hlink" folHlink="folHlink"/>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Key Message Frame Purple">
    <p:bg>
      <p:bgPr>
        <a:solidFill>
          <a:schemeClr val="accent6"/>
        </a:solidFill>
        <a:effectLst/>
      </p:bgPr>
    </p:bg>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05D0F1AA-79EE-E18D-1984-26EF7B795D44}"/>
              </a:ext>
            </a:extLst>
          </p:cNvPr>
          <p:cNvSpPr>
            <a:spLocks noGrp="1" noChangeAspect="1"/>
          </p:cNvSpPr>
          <p:nvPr>
            <p:ph type="pic" sz="quarter" idx="13"/>
          </p:nvPr>
        </p:nvSpPr>
        <p:spPr>
          <a:xfrm>
            <a:off x="876000" y="949885"/>
            <a:ext cx="10440000" cy="4958230"/>
          </a:xfrm>
          <a:solidFill>
            <a:schemeClr val="accent1"/>
          </a:solidFill>
        </p:spPr>
        <p:txBody>
          <a:bodyPr anchor="ctr">
            <a:normAutofit/>
          </a:bodyPr>
          <a:lstStyle>
            <a:lvl1pPr marL="0" indent="0" algn="ctr">
              <a:buNone/>
              <a:defRPr sz="1600" cap="none" baseline="0">
                <a:solidFill>
                  <a:schemeClr val="tx2"/>
                </a:solidFill>
              </a:defRPr>
            </a:lvl1pPr>
          </a:lstStyle>
          <a:p>
            <a:r>
              <a:rPr lang="en-US"/>
              <a:t>Click icon to add picture</a:t>
            </a:r>
            <a:endParaRPr lang="en-CA"/>
          </a:p>
        </p:txBody>
      </p:sp>
      <p:sp>
        <p:nvSpPr>
          <p:cNvPr id="6" name="Title 1">
            <a:extLst>
              <a:ext uri="{FF2B5EF4-FFF2-40B4-BE49-F238E27FC236}">
                <a16:creationId xmlns:a16="http://schemas.microsoft.com/office/drawing/2014/main" id="{6F8B2CEC-5073-4C93-AFD4-D4E325449A1B}"/>
              </a:ext>
            </a:extLst>
          </p:cNvPr>
          <p:cNvSpPr>
            <a:spLocks noGrp="1"/>
          </p:cNvSpPr>
          <p:nvPr>
            <p:ph type="title" hasCustomPrompt="1"/>
          </p:nvPr>
        </p:nvSpPr>
        <p:spPr>
          <a:xfrm>
            <a:off x="511175" y="4427524"/>
            <a:ext cx="10806399" cy="1655634"/>
          </a:xfrm>
        </p:spPr>
        <p:txBody>
          <a:bodyPr anchor="b"/>
          <a:lstStyle>
            <a:lvl1pPr>
              <a:defRPr sz="4800" b="0">
                <a:solidFill>
                  <a:schemeClr val="tx2"/>
                </a:solidFill>
                <a:effectLst/>
              </a:defRPr>
            </a:lvl1pPr>
          </a:lstStyle>
          <a:p>
            <a:r>
              <a:rPr lang="en-US"/>
              <a:t>CLICK TO EDIT MASTER TITLE STYLE</a:t>
            </a:r>
          </a:p>
        </p:txBody>
      </p:sp>
      <p:sp>
        <p:nvSpPr>
          <p:cNvPr id="2" name="Footer Placeholder 4">
            <a:extLst>
              <a:ext uri="{FF2B5EF4-FFF2-40B4-BE49-F238E27FC236}">
                <a16:creationId xmlns:a16="http://schemas.microsoft.com/office/drawing/2014/main" id="{B3B900B5-33C3-B33F-8A70-0DFFF3437F3C}"/>
              </a:ext>
            </a:extLst>
          </p:cNvPr>
          <p:cNvSpPr>
            <a:spLocks noGrp="1"/>
          </p:cNvSpPr>
          <p:nvPr>
            <p:ph type="ftr" sz="quarter" idx="11"/>
          </p:nvPr>
        </p:nvSpPr>
        <p:spPr>
          <a:xfrm>
            <a:off x="508001" y="6381750"/>
            <a:ext cx="6510637" cy="287610"/>
          </a:xfrm>
        </p:spPr>
        <p:txBody>
          <a:bodyPr/>
          <a:lstStyle>
            <a:lvl1pPr>
              <a:defRPr>
                <a:solidFill>
                  <a:schemeClr val="tx2"/>
                </a:solidFill>
              </a:defRPr>
            </a:lvl1pPr>
          </a:lstStyle>
          <a:p>
            <a:endParaRPr lang="en-US"/>
          </a:p>
        </p:txBody>
      </p:sp>
      <p:sp>
        <p:nvSpPr>
          <p:cNvPr id="7" name="Slide Number Placeholder 5">
            <a:extLst>
              <a:ext uri="{FF2B5EF4-FFF2-40B4-BE49-F238E27FC236}">
                <a16:creationId xmlns:a16="http://schemas.microsoft.com/office/drawing/2014/main" id="{704F8039-0FDB-CAFB-A1E9-21E449EE384E}"/>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tx2"/>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
        <p:nvSpPr>
          <p:cNvPr id="8" name="TextBox 7">
            <a:extLst>
              <a:ext uri="{FF2B5EF4-FFF2-40B4-BE49-F238E27FC236}">
                <a16:creationId xmlns:a16="http://schemas.microsoft.com/office/drawing/2014/main" id="{5F93066A-C838-74A9-76AD-DAA17BA898F3}"/>
              </a:ext>
            </a:extLst>
          </p:cNvPr>
          <p:cNvSpPr txBox="1"/>
          <p:nvPr userDrawn="1"/>
        </p:nvSpPr>
        <p:spPr>
          <a:xfrm>
            <a:off x="6218530" y="6479874"/>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700">
                <a:solidFill>
                  <a:schemeClr val="tx2"/>
                </a:solidFill>
              </a:rPr>
              <a:t>Confidential – Qualcomm Technologies, Inc. and/or its affiliated companies – May Contain Trade Secrets</a:t>
            </a:r>
          </a:p>
        </p:txBody>
      </p:sp>
    </p:spTree>
    <p:extLst>
      <p:ext uri="{BB962C8B-B14F-4D97-AF65-F5344CB8AC3E}">
        <p14:creationId xmlns:p14="http://schemas.microsoft.com/office/powerpoint/2010/main" val="500759014"/>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81.xml"/><Relationship Id="rId21" Type="http://schemas.openxmlformats.org/officeDocument/2006/relationships/slideLayout" Target="../slideLayouts/slideLayout76.xml"/><Relationship Id="rId42" Type="http://schemas.openxmlformats.org/officeDocument/2006/relationships/slideLayout" Target="../slideLayouts/slideLayout97.xml"/><Relationship Id="rId47" Type="http://schemas.openxmlformats.org/officeDocument/2006/relationships/slideLayout" Target="../slideLayouts/slideLayout102.xml"/><Relationship Id="rId63" Type="http://schemas.openxmlformats.org/officeDocument/2006/relationships/slideLayout" Target="../slideLayouts/slideLayout118.xml"/><Relationship Id="rId68" Type="http://schemas.openxmlformats.org/officeDocument/2006/relationships/slideLayout" Target="../slideLayouts/slideLayout123.xml"/><Relationship Id="rId84" Type="http://schemas.openxmlformats.org/officeDocument/2006/relationships/slideLayout" Target="../slideLayouts/slideLayout139.xml"/><Relationship Id="rId89" Type="http://schemas.openxmlformats.org/officeDocument/2006/relationships/slideLayout" Target="../slideLayouts/slideLayout144.xml"/><Relationship Id="rId16" Type="http://schemas.openxmlformats.org/officeDocument/2006/relationships/slideLayout" Target="../slideLayouts/slideLayout71.xml"/><Relationship Id="rId11" Type="http://schemas.openxmlformats.org/officeDocument/2006/relationships/slideLayout" Target="../slideLayouts/slideLayout66.xml"/><Relationship Id="rId32" Type="http://schemas.openxmlformats.org/officeDocument/2006/relationships/slideLayout" Target="../slideLayouts/slideLayout87.xml"/><Relationship Id="rId37" Type="http://schemas.openxmlformats.org/officeDocument/2006/relationships/slideLayout" Target="../slideLayouts/slideLayout92.xml"/><Relationship Id="rId53" Type="http://schemas.openxmlformats.org/officeDocument/2006/relationships/slideLayout" Target="../slideLayouts/slideLayout108.xml"/><Relationship Id="rId58" Type="http://schemas.openxmlformats.org/officeDocument/2006/relationships/slideLayout" Target="../slideLayouts/slideLayout113.xml"/><Relationship Id="rId74" Type="http://schemas.openxmlformats.org/officeDocument/2006/relationships/slideLayout" Target="../slideLayouts/slideLayout129.xml"/><Relationship Id="rId79" Type="http://schemas.openxmlformats.org/officeDocument/2006/relationships/slideLayout" Target="../slideLayouts/slideLayout134.xml"/><Relationship Id="rId5" Type="http://schemas.openxmlformats.org/officeDocument/2006/relationships/slideLayout" Target="../slideLayouts/slideLayout60.xml"/><Relationship Id="rId90" Type="http://schemas.openxmlformats.org/officeDocument/2006/relationships/theme" Target="../theme/theme2.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30" Type="http://schemas.openxmlformats.org/officeDocument/2006/relationships/slideLayout" Target="../slideLayouts/slideLayout85.xml"/><Relationship Id="rId35" Type="http://schemas.openxmlformats.org/officeDocument/2006/relationships/slideLayout" Target="../slideLayouts/slideLayout90.xml"/><Relationship Id="rId43" Type="http://schemas.openxmlformats.org/officeDocument/2006/relationships/slideLayout" Target="../slideLayouts/slideLayout98.xml"/><Relationship Id="rId48" Type="http://schemas.openxmlformats.org/officeDocument/2006/relationships/slideLayout" Target="../slideLayouts/slideLayout103.xml"/><Relationship Id="rId56" Type="http://schemas.openxmlformats.org/officeDocument/2006/relationships/slideLayout" Target="../slideLayouts/slideLayout111.xml"/><Relationship Id="rId64" Type="http://schemas.openxmlformats.org/officeDocument/2006/relationships/slideLayout" Target="../slideLayouts/slideLayout119.xml"/><Relationship Id="rId69" Type="http://schemas.openxmlformats.org/officeDocument/2006/relationships/slideLayout" Target="../slideLayouts/slideLayout124.xml"/><Relationship Id="rId77" Type="http://schemas.openxmlformats.org/officeDocument/2006/relationships/slideLayout" Target="../slideLayouts/slideLayout132.xml"/><Relationship Id="rId8" Type="http://schemas.openxmlformats.org/officeDocument/2006/relationships/slideLayout" Target="../slideLayouts/slideLayout63.xml"/><Relationship Id="rId51" Type="http://schemas.openxmlformats.org/officeDocument/2006/relationships/slideLayout" Target="../slideLayouts/slideLayout106.xml"/><Relationship Id="rId72" Type="http://schemas.openxmlformats.org/officeDocument/2006/relationships/slideLayout" Target="../slideLayouts/slideLayout127.xml"/><Relationship Id="rId80" Type="http://schemas.openxmlformats.org/officeDocument/2006/relationships/slideLayout" Target="../slideLayouts/slideLayout135.xml"/><Relationship Id="rId85" Type="http://schemas.openxmlformats.org/officeDocument/2006/relationships/slideLayout" Target="../slideLayouts/slideLayout140.xml"/><Relationship Id="rId3" Type="http://schemas.openxmlformats.org/officeDocument/2006/relationships/slideLayout" Target="../slideLayouts/slideLayout58.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33" Type="http://schemas.openxmlformats.org/officeDocument/2006/relationships/slideLayout" Target="../slideLayouts/slideLayout88.xml"/><Relationship Id="rId38" Type="http://schemas.openxmlformats.org/officeDocument/2006/relationships/slideLayout" Target="../slideLayouts/slideLayout93.xml"/><Relationship Id="rId46" Type="http://schemas.openxmlformats.org/officeDocument/2006/relationships/slideLayout" Target="../slideLayouts/slideLayout101.xml"/><Relationship Id="rId59" Type="http://schemas.openxmlformats.org/officeDocument/2006/relationships/slideLayout" Target="../slideLayouts/slideLayout114.xml"/><Relationship Id="rId67" Type="http://schemas.openxmlformats.org/officeDocument/2006/relationships/slideLayout" Target="../slideLayouts/slideLayout122.xml"/><Relationship Id="rId20" Type="http://schemas.openxmlformats.org/officeDocument/2006/relationships/slideLayout" Target="../slideLayouts/slideLayout75.xml"/><Relationship Id="rId41" Type="http://schemas.openxmlformats.org/officeDocument/2006/relationships/slideLayout" Target="../slideLayouts/slideLayout96.xml"/><Relationship Id="rId54" Type="http://schemas.openxmlformats.org/officeDocument/2006/relationships/slideLayout" Target="../slideLayouts/slideLayout109.xml"/><Relationship Id="rId62" Type="http://schemas.openxmlformats.org/officeDocument/2006/relationships/slideLayout" Target="../slideLayouts/slideLayout117.xml"/><Relationship Id="rId70" Type="http://schemas.openxmlformats.org/officeDocument/2006/relationships/slideLayout" Target="../slideLayouts/slideLayout125.xml"/><Relationship Id="rId75" Type="http://schemas.openxmlformats.org/officeDocument/2006/relationships/slideLayout" Target="../slideLayouts/slideLayout130.xml"/><Relationship Id="rId83" Type="http://schemas.openxmlformats.org/officeDocument/2006/relationships/slideLayout" Target="../slideLayouts/slideLayout138.xml"/><Relationship Id="rId88" Type="http://schemas.openxmlformats.org/officeDocument/2006/relationships/slideLayout" Target="../slideLayouts/slideLayout143.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36" Type="http://schemas.openxmlformats.org/officeDocument/2006/relationships/slideLayout" Target="../slideLayouts/slideLayout91.xml"/><Relationship Id="rId49" Type="http://schemas.openxmlformats.org/officeDocument/2006/relationships/slideLayout" Target="../slideLayouts/slideLayout104.xml"/><Relationship Id="rId57" Type="http://schemas.openxmlformats.org/officeDocument/2006/relationships/slideLayout" Target="../slideLayouts/slideLayout112.xml"/><Relationship Id="rId10" Type="http://schemas.openxmlformats.org/officeDocument/2006/relationships/slideLayout" Target="../slideLayouts/slideLayout65.xml"/><Relationship Id="rId31" Type="http://schemas.openxmlformats.org/officeDocument/2006/relationships/slideLayout" Target="../slideLayouts/slideLayout86.xml"/><Relationship Id="rId44" Type="http://schemas.openxmlformats.org/officeDocument/2006/relationships/slideLayout" Target="../slideLayouts/slideLayout99.xml"/><Relationship Id="rId52" Type="http://schemas.openxmlformats.org/officeDocument/2006/relationships/slideLayout" Target="../slideLayouts/slideLayout107.xml"/><Relationship Id="rId60" Type="http://schemas.openxmlformats.org/officeDocument/2006/relationships/slideLayout" Target="../slideLayouts/slideLayout115.xml"/><Relationship Id="rId65" Type="http://schemas.openxmlformats.org/officeDocument/2006/relationships/slideLayout" Target="../slideLayouts/slideLayout120.xml"/><Relationship Id="rId73" Type="http://schemas.openxmlformats.org/officeDocument/2006/relationships/slideLayout" Target="../slideLayouts/slideLayout128.xml"/><Relationship Id="rId78" Type="http://schemas.openxmlformats.org/officeDocument/2006/relationships/slideLayout" Target="../slideLayouts/slideLayout133.xml"/><Relationship Id="rId81" Type="http://schemas.openxmlformats.org/officeDocument/2006/relationships/slideLayout" Target="../slideLayouts/slideLayout136.xml"/><Relationship Id="rId86" Type="http://schemas.openxmlformats.org/officeDocument/2006/relationships/slideLayout" Target="../slideLayouts/slideLayout141.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39" Type="http://schemas.openxmlformats.org/officeDocument/2006/relationships/slideLayout" Target="../slideLayouts/slideLayout94.xml"/><Relationship Id="rId34" Type="http://schemas.openxmlformats.org/officeDocument/2006/relationships/slideLayout" Target="../slideLayouts/slideLayout89.xml"/><Relationship Id="rId50" Type="http://schemas.openxmlformats.org/officeDocument/2006/relationships/slideLayout" Target="../slideLayouts/slideLayout105.xml"/><Relationship Id="rId55" Type="http://schemas.openxmlformats.org/officeDocument/2006/relationships/slideLayout" Target="../slideLayouts/slideLayout110.xml"/><Relationship Id="rId76" Type="http://schemas.openxmlformats.org/officeDocument/2006/relationships/slideLayout" Target="../slideLayouts/slideLayout131.xml"/><Relationship Id="rId7" Type="http://schemas.openxmlformats.org/officeDocument/2006/relationships/slideLayout" Target="../slideLayouts/slideLayout62.xml"/><Relationship Id="rId71" Type="http://schemas.openxmlformats.org/officeDocument/2006/relationships/slideLayout" Target="../slideLayouts/slideLayout126.xml"/><Relationship Id="rId2" Type="http://schemas.openxmlformats.org/officeDocument/2006/relationships/slideLayout" Target="../slideLayouts/slideLayout57.xml"/><Relationship Id="rId29" Type="http://schemas.openxmlformats.org/officeDocument/2006/relationships/slideLayout" Target="../slideLayouts/slideLayout84.xml"/><Relationship Id="rId24" Type="http://schemas.openxmlformats.org/officeDocument/2006/relationships/slideLayout" Target="../slideLayouts/slideLayout79.xml"/><Relationship Id="rId40" Type="http://schemas.openxmlformats.org/officeDocument/2006/relationships/slideLayout" Target="../slideLayouts/slideLayout95.xml"/><Relationship Id="rId45" Type="http://schemas.openxmlformats.org/officeDocument/2006/relationships/slideLayout" Target="../slideLayouts/slideLayout100.xml"/><Relationship Id="rId66" Type="http://schemas.openxmlformats.org/officeDocument/2006/relationships/slideLayout" Target="../slideLayouts/slideLayout121.xml"/><Relationship Id="rId87" Type="http://schemas.openxmlformats.org/officeDocument/2006/relationships/slideLayout" Target="../slideLayouts/slideLayout142.xml"/><Relationship Id="rId61" Type="http://schemas.openxmlformats.org/officeDocument/2006/relationships/slideLayout" Target="../slideLayouts/slideLayout116.xml"/><Relationship Id="rId82" Type="http://schemas.openxmlformats.org/officeDocument/2006/relationships/slideLayout" Target="../slideLayouts/slideLayout137.xml"/><Relationship Id="rId19"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5938" y="628016"/>
            <a:ext cx="11160126" cy="647700"/>
          </a:xfrm>
          <a:prstGeom prst="rect">
            <a:avLst/>
          </a:prstGeom>
        </p:spPr>
        <p:txBody>
          <a:bodyPr vert="horz" wrap="square" lIns="0" tIns="0" rIns="0" bIns="0" rtlCol="0" anchor="t">
            <a:noAutofit/>
          </a:bodyPr>
          <a:lstStyle/>
          <a:p>
            <a:r>
              <a:rPr lang="en-US"/>
              <a:t>Click to edit Parent title style</a:t>
            </a:r>
          </a:p>
        </p:txBody>
      </p:sp>
      <p:sp>
        <p:nvSpPr>
          <p:cNvPr id="4" name="Text Placeholder 3">
            <a:extLst>
              <a:ext uri="{FF2B5EF4-FFF2-40B4-BE49-F238E27FC236}">
                <a16:creationId xmlns:a16="http://schemas.microsoft.com/office/drawing/2014/main" id="{D5872A47-0E6B-4F8D-925D-0C1725B22029}"/>
              </a:ext>
            </a:extLst>
          </p:cNvPr>
          <p:cNvSpPr>
            <a:spLocks noGrp="1"/>
          </p:cNvSpPr>
          <p:nvPr>
            <p:ph type="body" idx="1"/>
          </p:nvPr>
        </p:nvSpPr>
        <p:spPr>
          <a:xfrm>
            <a:off x="515938" y="1493520"/>
            <a:ext cx="11160126" cy="4672330"/>
          </a:xfrm>
          <a:prstGeom prst="rect">
            <a:avLst/>
          </a:prstGeom>
        </p:spPr>
        <p:txBody>
          <a:bodyPr vert="horz" lIns="0" tIns="0" rIns="0" bIns="0" rtlCol="0">
            <a:noAutofit/>
          </a:bodyPr>
          <a:lstStyle/>
          <a:p>
            <a:pPr lvl="0"/>
            <a:r>
              <a:rPr lang="en-US"/>
              <a:t>Click to edit Parent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Seventh</a:t>
            </a:r>
          </a:p>
          <a:p>
            <a:pPr lvl="7"/>
            <a:r>
              <a:rPr lang="en-US"/>
              <a:t>Eighth</a:t>
            </a:r>
          </a:p>
          <a:p>
            <a:pPr lvl="8"/>
            <a:r>
              <a:rPr lang="en-US"/>
              <a:t>Ninth</a:t>
            </a:r>
          </a:p>
        </p:txBody>
      </p:sp>
      <p:sp>
        <p:nvSpPr>
          <p:cNvPr id="5" name="Footer Placeholder 2">
            <a:extLst>
              <a:ext uri="{FF2B5EF4-FFF2-40B4-BE49-F238E27FC236}">
                <a16:creationId xmlns:a16="http://schemas.microsoft.com/office/drawing/2014/main" id="{E149C81B-6BB7-4307-8233-8B2113C697AE}"/>
              </a:ext>
            </a:extLst>
          </p:cNvPr>
          <p:cNvSpPr>
            <a:spLocks noGrp="1"/>
          </p:cNvSpPr>
          <p:nvPr>
            <p:ph type="ftr" sz="quarter" idx="3"/>
          </p:nvPr>
        </p:nvSpPr>
        <p:spPr>
          <a:xfrm>
            <a:off x="515938" y="6396925"/>
            <a:ext cx="6359648" cy="118174"/>
          </a:xfrm>
          <a:prstGeom prst="rect">
            <a:avLst/>
          </a:prstGeom>
        </p:spPr>
        <p:txBody>
          <a:bodyPr vert="horz" wrap="square" lIns="0" tIns="0" rIns="0" bIns="0" rtlCol="0" anchor="b">
            <a:noAutofit/>
          </a:bodyPr>
          <a:lstStyle>
            <a:lvl1pPr marL="0" algn="l" defTabSz="685800" rtl="0" eaLnBrk="1" latinLnBrk="0" hangingPunct="1">
              <a:lnSpc>
                <a:spcPct val="96000"/>
              </a:lnSpc>
              <a:spcBef>
                <a:spcPts val="0"/>
              </a:spcBef>
              <a:spcAft>
                <a:spcPts val="225"/>
              </a:spcAft>
              <a:buClr>
                <a:srgbClr val="3253DC"/>
              </a:buClr>
              <a:buFont typeface="Arial" panose="020B0604020202020204" pitchFamily="34" charset="0"/>
              <a:buNone/>
              <a:defRPr lang="en-US" sz="800" kern="1200" baseline="0" smtClean="0">
                <a:solidFill>
                  <a:schemeClr val="accent6">
                    <a:lumMod val="90000"/>
                  </a:schemeClr>
                </a:solidFill>
                <a:latin typeface="+mn-lt"/>
                <a:ea typeface="+mn-ea"/>
                <a:cs typeface="+mn-cs"/>
              </a:defRPr>
            </a:lvl1pPr>
          </a:lstStyle>
          <a:p>
            <a:endParaRPr lang="en-CA"/>
          </a:p>
        </p:txBody>
      </p:sp>
      <p:sp>
        <p:nvSpPr>
          <p:cNvPr id="98" name="TextBox 97"/>
          <p:cNvSpPr txBox="1"/>
          <p:nvPr userDrawn="1"/>
        </p:nvSpPr>
        <p:spPr>
          <a:xfrm>
            <a:off x="11676063" y="6371918"/>
            <a:ext cx="376236" cy="153055"/>
          </a:xfrm>
          <a:prstGeom prst="rect">
            <a:avLst/>
          </a:prstGeom>
        </p:spPr>
        <p:txBody>
          <a:bodyPr vert="horz" wrap="square" lIns="18288" tIns="0" rIns="18288" bIns="9144" rtlCol="0" anchor="b">
            <a:spAutoFit/>
          </a:bodyPr>
          <a:lstStyle>
            <a:defPPr>
              <a:defRPr lang="en-US"/>
            </a:defPPr>
            <a:lvl1pPr>
              <a:defRPr sz="800">
                <a:solidFill>
                  <a:schemeClr val="tx1">
                    <a:tint val="75000"/>
                  </a:schemeClr>
                </a:solidFill>
              </a:defRPr>
            </a:lvl1pPr>
          </a:lstStyle>
          <a:p>
            <a:pPr marL="0" lvl="0" algn="l" defTabSz="914400" rtl="0" eaLnBrk="1" latinLnBrk="0" hangingPunct="1">
              <a:lnSpc>
                <a:spcPct val="125000"/>
              </a:lnSpc>
            </a:pPr>
            <a:fld id="{B01BFD70-D99E-427C-A01B-19B2BB56A3C8}" type="slidenum">
              <a:rPr lang="en-US" sz="800" kern="1200" smtClean="0">
                <a:solidFill>
                  <a:schemeClr val="accent6">
                    <a:lumMod val="90000"/>
                  </a:schemeClr>
                </a:solidFill>
                <a:latin typeface="+mn-lt"/>
                <a:ea typeface="+mn-ea"/>
                <a:cs typeface="+mn-cs"/>
              </a:rPr>
              <a:pPr marL="0" lvl="0" algn="l" defTabSz="914400" rtl="0" eaLnBrk="1" latinLnBrk="0" hangingPunct="1">
                <a:lnSpc>
                  <a:spcPct val="125000"/>
                </a:lnSpc>
              </a:pPr>
              <a:t>‹#›</a:t>
            </a:fld>
            <a:endParaRPr lang="en-US" sz="800" kern="1200">
              <a:solidFill>
                <a:schemeClr val="accent6">
                  <a:lumMod val="90000"/>
                </a:schemeClr>
              </a:solidFill>
              <a:latin typeface="+mn-lt"/>
              <a:ea typeface="+mn-ea"/>
              <a:cs typeface="+mn-cs"/>
            </a:endParaRPr>
          </a:p>
        </p:txBody>
      </p:sp>
      <p:sp>
        <p:nvSpPr>
          <p:cNvPr id="3" name="TextBox 2">
            <a:extLst>
              <a:ext uri="{FF2B5EF4-FFF2-40B4-BE49-F238E27FC236}">
                <a16:creationId xmlns:a16="http://schemas.microsoft.com/office/drawing/2014/main" id="{5D9A06F0-52F5-5018-408C-11D669066032}"/>
              </a:ext>
            </a:extLst>
          </p:cNvPr>
          <p:cNvSpPr txBox="1"/>
          <p:nvPr userDrawn="1"/>
        </p:nvSpPr>
        <p:spPr>
          <a:xfrm>
            <a:off x="6773075" y="6396526"/>
            <a:ext cx="4765549" cy="116955"/>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a:solidFill>
                  <a:schemeClr val="accent6">
                    <a:lumMod val="9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368843126"/>
      </p:ext>
    </p:extLst>
  </p:cSld>
  <p:clrMap bg1="dk1" tx1="lt1" bg2="dk2" tx2="lt2" accent1="accent1" accent2="accent2" accent3="accent3" accent4="accent4" accent5="accent5" accent6="accent6" hlink="hlink" folHlink="folHlink"/>
  <p:sldLayoutIdLst>
    <p:sldLayoutId id="2147484432" r:id="rId1"/>
    <p:sldLayoutId id="2147484615" r:id="rId2"/>
    <p:sldLayoutId id="2147484598" r:id="rId3"/>
    <p:sldLayoutId id="2147484475" r:id="rId4"/>
    <p:sldLayoutId id="2147484435" r:id="rId5"/>
    <p:sldLayoutId id="2147484473" r:id="rId6"/>
    <p:sldLayoutId id="2147484396" r:id="rId7"/>
    <p:sldLayoutId id="2147484386" r:id="rId8"/>
    <p:sldLayoutId id="2147484616" r:id="rId9"/>
    <p:sldLayoutId id="2147484439" r:id="rId10"/>
    <p:sldLayoutId id="2147484617" r:id="rId11"/>
    <p:sldLayoutId id="2147484441" r:id="rId12"/>
    <p:sldLayoutId id="2147484618" r:id="rId13"/>
    <p:sldLayoutId id="2147484599" r:id="rId14"/>
    <p:sldLayoutId id="2147484385" r:id="rId15"/>
    <p:sldLayoutId id="2147484620" r:id="rId16"/>
    <p:sldLayoutId id="2147484445" r:id="rId17"/>
    <p:sldLayoutId id="2147484367" r:id="rId18"/>
    <p:sldLayoutId id="2147484600" r:id="rId19"/>
    <p:sldLayoutId id="2147484601" r:id="rId20"/>
    <p:sldLayoutId id="2147484602" r:id="rId21"/>
    <p:sldLayoutId id="2147484609" r:id="rId22"/>
    <p:sldLayoutId id="2147484610" r:id="rId23"/>
    <p:sldLayoutId id="2147484611" r:id="rId24"/>
    <p:sldLayoutId id="2147484463" r:id="rId25"/>
    <p:sldLayoutId id="2147484362" r:id="rId26"/>
    <p:sldLayoutId id="2147484623" r:id="rId27"/>
    <p:sldLayoutId id="2147484624" r:id="rId28"/>
    <p:sldLayoutId id="2147483853" r:id="rId29"/>
    <p:sldLayoutId id="2147484483" r:id="rId30"/>
    <p:sldLayoutId id="2147484357" r:id="rId31"/>
    <p:sldLayoutId id="2147484375" r:id="rId32"/>
    <p:sldLayoutId id="2147484360" r:id="rId33"/>
    <p:sldLayoutId id="2147484380" r:id="rId34"/>
    <p:sldLayoutId id="2147484612" r:id="rId35"/>
    <p:sldLayoutId id="2147484613" r:id="rId36"/>
    <p:sldLayoutId id="2147484614" r:id="rId37"/>
    <p:sldLayoutId id="2147484500" r:id="rId38"/>
    <p:sldLayoutId id="2147484371" r:id="rId39"/>
    <p:sldLayoutId id="2147484625" r:id="rId40"/>
    <p:sldLayoutId id="2147484626" r:id="rId41"/>
    <p:sldLayoutId id="2147484373" r:id="rId42"/>
    <p:sldLayoutId id="2147484406" r:id="rId43"/>
    <p:sldLayoutId id="2147484358" r:id="rId44"/>
    <p:sldLayoutId id="2147484603" r:id="rId45"/>
    <p:sldLayoutId id="2147484604" r:id="rId46"/>
    <p:sldLayoutId id="2147484605" r:id="rId47"/>
    <p:sldLayoutId id="2147484606" r:id="rId48"/>
    <p:sldLayoutId id="2147484607" r:id="rId49"/>
    <p:sldLayoutId id="2147484608" r:id="rId50"/>
    <p:sldLayoutId id="2147484430" r:id="rId51"/>
    <p:sldLayoutId id="2147484372" r:id="rId52"/>
    <p:sldLayoutId id="2147484621" r:id="rId53"/>
    <p:sldLayoutId id="2147484622" r:id="rId54"/>
    <p:sldLayoutId id="2147484374" r:id="rId5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4000"/>
        </a:lnSpc>
        <a:spcBef>
          <a:spcPct val="0"/>
        </a:spcBef>
        <a:buNone/>
        <a:defRPr sz="2800" kern="2000" spc="-50" baseline="0">
          <a:solidFill>
            <a:schemeClr val="tx2"/>
          </a:solidFill>
          <a:latin typeface="+mj-lt"/>
          <a:ea typeface="+mj-ea"/>
          <a:cs typeface="+mj-cs"/>
        </a:defRPr>
      </a:lvl1pPr>
    </p:titleStyle>
    <p:bodyStyle>
      <a:lvl1pPr marL="171450" indent="-171450" algn="l" defTabSz="914400" rtl="0" eaLnBrk="1" latinLnBrk="0" hangingPunct="1">
        <a:lnSpc>
          <a:spcPct val="95000"/>
        </a:lnSpc>
        <a:spcBef>
          <a:spcPts val="900"/>
        </a:spcBef>
        <a:spcAft>
          <a:spcPts val="300"/>
        </a:spcAft>
        <a:buClrTx/>
        <a:buFont typeface="Arial" panose="020B0604020202020204" pitchFamily="34" charset="0"/>
        <a:buChar char="•"/>
        <a:defRPr sz="2200" kern="1200" baseline="0">
          <a:solidFill>
            <a:schemeClr val="tx2"/>
          </a:solidFill>
          <a:latin typeface="+mn-lt"/>
          <a:ea typeface="+mn-ea"/>
          <a:cs typeface="+mn-cs"/>
        </a:defRPr>
      </a:lvl1pPr>
      <a:lvl2pPr marL="401638" indent="-219075" algn="l" defTabSz="914400" rtl="0" eaLnBrk="1" latinLnBrk="0" hangingPunct="1">
        <a:lnSpc>
          <a:spcPct val="100000"/>
        </a:lnSpc>
        <a:spcBef>
          <a:spcPts val="300"/>
        </a:spcBef>
        <a:spcAft>
          <a:spcPts val="0"/>
        </a:spcAft>
        <a:buClrTx/>
        <a:buFont typeface="Arial" panose="020B0604020202020204" pitchFamily="34" charset="0"/>
        <a:buChar char="•"/>
        <a:tabLst>
          <a:tab pos="2003425" algn="l"/>
        </a:tabLst>
        <a:defRPr sz="1600" kern="1200" baseline="0">
          <a:solidFill>
            <a:schemeClr val="tx2"/>
          </a:solidFill>
          <a:latin typeface="+mn-lt"/>
          <a:ea typeface="+mn-ea"/>
          <a:cs typeface="+mn-cs"/>
        </a:defRPr>
      </a:lvl2pPr>
      <a:lvl3pPr marL="538163" indent="-136525" algn="l" defTabSz="914400" rtl="0" eaLnBrk="1" latinLnBrk="0" hangingPunct="1">
        <a:lnSpc>
          <a:spcPct val="105000"/>
        </a:lnSpc>
        <a:spcBef>
          <a:spcPts val="300"/>
        </a:spcBef>
        <a:spcAft>
          <a:spcPts val="0"/>
        </a:spcAft>
        <a:buClrTx/>
        <a:buFont typeface="Arial" panose="020B0604020202020204" pitchFamily="34" charset="0"/>
        <a:buChar char="•"/>
        <a:tabLst/>
        <a:defRPr lang="en-US" sz="1400" kern="1200" dirty="0" smtClean="0">
          <a:solidFill>
            <a:schemeClr val="tx2"/>
          </a:solidFill>
          <a:latin typeface="+mn-lt"/>
          <a:ea typeface="+mn-ea"/>
          <a:cs typeface="+mn-cs"/>
        </a:defRPr>
      </a:lvl3pPr>
      <a:lvl4pPr marL="666750" indent="-128588" algn="l" defTabSz="914400" rtl="0" eaLnBrk="1" latinLnBrk="0" hangingPunct="1">
        <a:lnSpc>
          <a:spcPct val="105000"/>
        </a:lnSpc>
        <a:spcBef>
          <a:spcPts val="150"/>
        </a:spcBef>
        <a:spcAft>
          <a:spcPts val="0"/>
        </a:spcAft>
        <a:buClrTx/>
        <a:buFont typeface="Arial" panose="020B0604020202020204" pitchFamily="34" charset="0"/>
        <a:buChar char="•"/>
        <a:tabLst/>
        <a:defRPr sz="1200" kern="1200">
          <a:solidFill>
            <a:schemeClr val="tx2"/>
          </a:solidFill>
          <a:latin typeface="+mn-lt"/>
          <a:ea typeface="+mn-ea"/>
          <a:cs typeface="+mn-cs"/>
        </a:defRPr>
      </a:lvl4pPr>
      <a:lvl5pPr marL="838200" indent="-171450" algn="l" defTabSz="914400" rtl="0" eaLnBrk="1" latinLnBrk="0" hangingPunct="1">
        <a:lnSpc>
          <a:spcPct val="95000"/>
        </a:lnSpc>
        <a:spcBef>
          <a:spcPts val="200"/>
        </a:spcBef>
        <a:spcAft>
          <a:spcPts val="0"/>
        </a:spcAft>
        <a:buClrTx/>
        <a:buFont typeface="Arial" panose="020B0604020202020204" pitchFamily="34" charset="0"/>
        <a:buChar char="•"/>
        <a:tabLst/>
        <a:defRPr sz="800" b="0" i="0" kern="1200" spc="0" baseline="0">
          <a:solidFill>
            <a:schemeClr val="tx2"/>
          </a:solidFill>
          <a:latin typeface="+mn-lt"/>
          <a:ea typeface="+mn-ea"/>
          <a:cs typeface="+mn-cs"/>
        </a:defRPr>
      </a:lvl5pPr>
      <a:lvl6pPr marL="838800" indent="-172800" algn="l" defTabSz="914400" rtl="0" eaLnBrk="1" latinLnBrk="0" hangingPunct="1">
        <a:lnSpc>
          <a:spcPct val="95000"/>
        </a:lnSpc>
        <a:spcBef>
          <a:spcPts val="200"/>
        </a:spcBef>
        <a:buFont typeface="Arial" panose="020B0604020202020204" pitchFamily="34" charset="0"/>
        <a:buChar char="•"/>
        <a:defRPr sz="800" kern="1200">
          <a:solidFill>
            <a:schemeClr val="tx1"/>
          </a:solidFill>
          <a:latin typeface="+mn-lt"/>
          <a:ea typeface="+mn-ea"/>
          <a:cs typeface="+mn-cs"/>
        </a:defRPr>
      </a:lvl6pPr>
      <a:lvl7pPr marL="838800" indent="-172800" algn="l" defTabSz="914400" rtl="0" eaLnBrk="1" latinLnBrk="0" hangingPunct="1">
        <a:lnSpc>
          <a:spcPct val="95000"/>
        </a:lnSpc>
        <a:spcBef>
          <a:spcPts val="200"/>
        </a:spcBef>
        <a:buFont typeface="Arial" panose="020B0604020202020204" pitchFamily="34" charset="0"/>
        <a:buChar char="•"/>
        <a:defRPr sz="800" kern="1200" baseline="0">
          <a:solidFill>
            <a:schemeClr val="tx1"/>
          </a:solidFill>
          <a:latin typeface="+mn-lt"/>
          <a:ea typeface="+mn-ea"/>
          <a:cs typeface="+mn-cs"/>
        </a:defRPr>
      </a:lvl7pPr>
      <a:lvl8pPr marL="838800" indent="-172800" algn="l" defTabSz="914400" rtl="0" eaLnBrk="1" latinLnBrk="0" hangingPunct="1">
        <a:lnSpc>
          <a:spcPct val="95000"/>
        </a:lnSpc>
        <a:spcBef>
          <a:spcPts val="200"/>
        </a:spcBef>
        <a:buSzPct val="100000"/>
        <a:buFont typeface="Arial" panose="020B0604020202020204" pitchFamily="34" charset="0"/>
        <a:buChar char="•"/>
        <a:defRPr lang="en-US" sz="800" kern="1200" baseline="0" dirty="0" smtClean="0">
          <a:solidFill>
            <a:schemeClr val="tx1"/>
          </a:solidFill>
          <a:latin typeface="+mn-lt"/>
          <a:ea typeface="+mn-ea"/>
          <a:cs typeface="+mn-cs"/>
        </a:defRPr>
      </a:lvl8pPr>
      <a:lvl9pPr marL="837450" indent="-171450" algn="l" defTabSz="914400" rtl="0" eaLnBrk="1" latinLnBrk="0" hangingPunct="1">
        <a:lnSpc>
          <a:spcPct val="95000"/>
        </a:lnSpc>
        <a:spcBef>
          <a:spcPts val="200"/>
        </a:spcBef>
        <a:buFont typeface="Arial" panose="020B0604020202020204" pitchFamily="34" charset="0"/>
        <a:buChar char="•"/>
        <a:defRPr sz="8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25" userDrawn="1">
          <p15:clr>
            <a:srgbClr val="F26B43"/>
          </p15:clr>
        </p15:guide>
        <p15:guide id="4" orient="horz" pos="391" userDrawn="1">
          <p15:clr>
            <a:srgbClr val="F26B43"/>
          </p15:clr>
        </p15:guide>
        <p15:guide id="6" pos="7355" userDrawn="1">
          <p15:clr>
            <a:srgbClr val="F26B43"/>
          </p15:clr>
        </p15:guide>
        <p15:guide id="10" orient="horz" pos="4020" userDrawn="1">
          <p15:clr>
            <a:srgbClr val="F26B43"/>
          </p15:clr>
        </p15:guide>
        <p15:guide id="11" orient="horz" pos="388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ED7A7BF-D5D1-0B4B-80C6-18963FA52BA3}"/>
              </a:ext>
            </a:extLst>
          </p:cNvPr>
          <p:cNvSpPr>
            <a:spLocks noGrp="1"/>
          </p:cNvSpPr>
          <p:nvPr>
            <p:ph type="ftr" sz="quarter" idx="3"/>
          </p:nvPr>
        </p:nvSpPr>
        <p:spPr>
          <a:xfrm>
            <a:off x="508001" y="6381750"/>
            <a:ext cx="6510637" cy="287610"/>
          </a:xfrm>
          <a:prstGeom prst="rect">
            <a:avLst/>
          </a:prstGeom>
        </p:spPr>
        <p:txBody>
          <a:bodyPr vert="horz" lIns="0" tIns="45720" rIns="91440" bIns="45720" rtlCol="0" anchor="ctr"/>
          <a:lstStyle>
            <a:lvl1pPr algn="l">
              <a:defRPr sz="700">
                <a:solidFill>
                  <a:schemeClr val="tx1">
                    <a:lumMod val="60000"/>
                    <a:lumOff val="40000"/>
                  </a:schemeClr>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endParaRPr lang="en-US"/>
          </a:p>
        </p:txBody>
      </p:sp>
      <p:sp>
        <p:nvSpPr>
          <p:cNvPr id="2" name="Title Placeholder 1">
            <a:extLst>
              <a:ext uri="{FF2B5EF4-FFF2-40B4-BE49-F238E27FC236}">
                <a16:creationId xmlns:a16="http://schemas.microsoft.com/office/drawing/2014/main" id="{DF253D2C-6994-1A4B-B186-EB08A79B3DAA}"/>
              </a:ext>
            </a:extLst>
          </p:cNvPr>
          <p:cNvSpPr>
            <a:spLocks noGrp="1"/>
          </p:cNvSpPr>
          <p:nvPr>
            <p:ph type="title"/>
          </p:nvPr>
        </p:nvSpPr>
        <p:spPr>
          <a:xfrm>
            <a:off x="515380" y="333375"/>
            <a:ext cx="11161240" cy="647701"/>
          </a:xfrm>
          <a:prstGeom prst="rect">
            <a:avLst/>
          </a:prstGeom>
        </p:spPr>
        <p:txBody>
          <a:bodyPr vert="horz" lIns="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BCF22706-D16B-A443-80FC-CC2BD4601B31}"/>
              </a:ext>
            </a:extLst>
          </p:cNvPr>
          <p:cNvSpPr>
            <a:spLocks noGrp="1"/>
          </p:cNvSpPr>
          <p:nvPr>
            <p:ph type="body" idx="1"/>
          </p:nvPr>
        </p:nvSpPr>
        <p:spPr>
          <a:xfrm>
            <a:off x="515380" y="1196975"/>
            <a:ext cx="11161240" cy="4968875"/>
          </a:xfrm>
          <a:prstGeom prst="rect">
            <a:avLst/>
          </a:prstGeom>
        </p:spPr>
        <p:txBody>
          <a:bodyPr vert="horz" lIns="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E34ABA29-9870-8F4F-AA47-A88FCC3E1FCD}"/>
              </a:ext>
            </a:extLst>
          </p:cNvPr>
          <p:cNvSpPr>
            <a:spLocks noGrp="1"/>
          </p:cNvSpPr>
          <p:nvPr>
            <p:ph type="sldNum" sz="quarter" idx="4"/>
          </p:nvPr>
        </p:nvSpPr>
        <p:spPr>
          <a:xfrm>
            <a:off x="11696700" y="6389370"/>
            <a:ext cx="416560" cy="287610"/>
          </a:xfrm>
          <a:prstGeom prst="rect">
            <a:avLst/>
          </a:prstGeom>
        </p:spPr>
        <p:txBody>
          <a:bodyPr vert="horz" lIns="0" tIns="45720" rIns="91440" bIns="45720" rtlCol="0" anchor="ctr"/>
          <a:lstStyle>
            <a:lvl1pPr algn="l">
              <a:defRPr sz="700">
                <a:solidFill>
                  <a:schemeClr val="tx1">
                    <a:lumMod val="60000"/>
                    <a:lumOff val="40000"/>
                  </a:schemeClr>
                </a:solidFill>
                <a:latin typeface="Microsoft Sans Serif" panose="020B0604020202020204" pitchFamily="34" charset="0"/>
                <a:ea typeface="Microsoft GothicNeo" panose="02000300000000000000" pitchFamily="2" charset="-127"/>
                <a:cs typeface="Microsoft Sans Serif" panose="020B0604020202020204" pitchFamily="34" charset="0"/>
              </a:defRPr>
            </a:lvl1pPr>
          </a:lstStyle>
          <a:p>
            <a:fld id="{5B64C28E-966E-6B4A-816A-311B7D0A2E6D}" type="slidenum">
              <a:rPr lang="en-US" smtClean="0"/>
              <a:pPr/>
              <a:t>‹#›</a:t>
            </a:fld>
            <a:endParaRPr lang="en-US"/>
          </a:p>
        </p:txBody>
      </p:sp>
      <p:sp>
        <p:nvSpPr>
          <p:cNvPr id="4" name="TextBox 3">
            <a:extLst>
              <a:ext uri="{FF2B5EF4-FFF2-40B4-BE49-F238E27FC236}">
                <a16:creationId xmlns:a16="http://schemas.microsoft.com/office/drawing/2014/main" id="{C3DBB000-BBDB-BB1B-10DC-FAC8155CF19B}"/>
              </a:ext>
            </a:extLst>
          </p:cNvPr>
          <p:cNvSpPr txBox="1"/>
          <p:nvPr userDrawn="1"/>
        </p:nvSpPr>
        <p:spPr>
          <a:xfrm>
            <a:off x="6218530" y="6480000"/>
            <a:ext cx="5401029" cy="102336"/>
          </a:xfrm>
          <a:prstGeom prst="rect">
            <a:avLst/>
          </a:prstGeom>
        </p:spPr>
        <p:txBody>
          <a:bodyPr vert="horz" wrap="square" lIns="0" tIns="0" rIns="0" bIns="0" rtlCol="0" anchor="b">
            <a:spAutoFit/>
          </a:bodyPr>
          <a:lstStyle>
            <a:defPPr>
              <a:defRPr lang="en-US"/>
            </a:defPPr>
            <a:lvl1pPr defTabSz="685800">
              <a:lnSpc>
                <a:spcPct val="95000"/>
              </a:lnSpc>
              <a:spcBef>
                <a:spcPts val="1200"/>
              </a:spcBef>
              <a:buClr>
                <a:srgbClr val="3253DC"/>
              </a:buClr>
              <a:buFont typeface="Arial" panose="020B0604020202020204" pitchFamily="34" charset="0"/>
              <a:buNone/>
              <a:defRPr lang="en-US" sz="800" baseline="0">
                <a:solidFill>
                  <a:schemeClr val="tx1">
                    <a:lumMod val="50000"/>
                    <a:lumOff val="50000"/>
                  </a:schemeClr>
                </a:solidFill>
              </a:defRPr>
            </a:lvl1pPr>
          </a:lstStyle>
          <a:p>
            <a:pPr lvl="0" algn="r"/>
            <a:r>
              <a:rPr lang="en-US" sz="700">
                <a:solidFill>
                  <a:schemeClr val="tx1">
                    <a:lumMod val="60000"/>
                    <a:lumOff val="40000"/>
                  </a:schemeClr>
                </a:solidFill>
              </a:rPr>
              <a:t>Confidential – Qualcomm Technologies, Inc. and/or its affiliated companies – May Contain Trade Secrets</a:t>
            </a:r>
          </a:p>
        </p:txBody>
      </p:sp>
    </p:spTree>
    <p:extLst>
      <p:ext uri="{BB962C8B-B14F-4D97-AF65-F5344CB8AC3E}">
        <p14:creationId xmlns:p14="http://schemas.microsoft.com/office/powerpoint/2010/main" val="2319982932"/>
      </p:ext>
    </p:extLst>
  </p:cSld>
  <p:clrMap bg1="lt1" tx1="dk1" bg2="lt2" tx2="dk2" accent1="accent1" accent2="accent2" accent3="accent3" accent4="accent4" accent5="accent5" accent6="accent6" hlink="hlink" folHlink="folHlink"/>
  <p:sldLayoutIdLst>
    <p:sldLayoutId id="2147484509" r:id="rId1"/>
    <p:sldLayoutId id="2147484510" r:id="rId2"/>
    <p:sldLayoutId id="2147484511" r:id="rId3"/>
    <p:sldLayoutId id="2147484512" r:id="rId4"/>
    <p:sldLayoutId id="2147484513" r:id="rId5"/>
    <p:sldLayoutId id="2147484514" r:id="rId6"/>
    <p:sldLayoutId id="2147484515" r:id="rId7"/>
    <p:sldLayoutId id="2147484516" r:id="rId8"/>
    <p:sldLayoutId id="2147484517" r:id="rId9"/>
    <p:sldLayoutId id="2147484518" r:id="rId10"/>
    <p:sldLayoutId id="2147484519" r:id="rId11"/>
    <p:sldLayoutId id="2147484520" r:id="rId12"/>
    <p:sldLayoutId id="2147484521" r:id="rId13"/>
    <p:sldLayoutId id="2147484522" r:id="rId14"/>
    <p:sldLayoutId id="2147484523" r:id="rId15"/>
    <p:sldLayoutId id="2147484524" r:id="rId16"/>
    <p:sldLayoutId id="2147484525" r:id="rId17"/>
    <p:sldLayoutId id="2147484526" r:id="rId18"/>
    <p:sldLayoutId id="2147484527" r:id="rId19"/>
    <p:sldLayoutId id="2147484528" r:id="rId20"/>
    <p:sldLayoutId id="2147484529" r:id="rId21"/>
    <p:sldLayoutId id="2147484530" r:id="rId22"/>
    <p:sldLayoutId id="2147484531" r:id="rId23"/>
    <p:sldLayoutId id="2147484532" r:id="rId24"/>
    <p:sldLayoutId id="2147484533" r:id="rId25"/>
    <p:sldLayoutId id="2147484534" r:id="rId26"/>
    <p:sldLayoutId id="2147484535" r:id="rId27"/>
    <p:sldLayoutId id="2147484536" r:id="rId28"/>
    <p:sldLayoutId id="2147484537" r:id="rId29"/>
    <p:sldLayoutId id="2147484538" r:id="rId30"/>
    <p:sldLayoutId id="2147484539" r:id="rId31"/>
    <p:sldLayoutId id="2147484540" r:id="rId32"/>
    <p:sldLayoutId id="2147484541" r:id="rId33"/>
    <p:sldLayoutId id="2147484542" r:id="rId34"/>
    <p:sldLayoutId id="2147484543" r:id="rId35"/>
    <p:sldLayoutId id="2147484544" r:id="rId36"/>
    <p:sldLayoutId id="2147484545" r:id="rId37"/>
    <p:sldLayoutId id="2147484546" r:id="rId38"/>
    <p:sldLayoutId id="2147484547" r:id="rId39"/>
    <p:sldLayoutId id="2147484548" r:id="rId40"/>
    <p:sldLayoutId id="2147484549" r:id="rId41"/>
    <p:sldLayoutId id="2147484550" r:id="rId42"/>
    <p:sldLayoutId id="2147484551" r:id="rId43"/>
    <p:sldLayoutId id="2147484552" r:id="rId44"/>
    <p:sldLayoutId id="2147484553" r:id="rId45"/>
    <p:sldLayoutId id="2147484554" r:id="rId46"/>
    <p:sldLayoutId id="2147484555" r:id="rId47"/>
    <p:sldLayoutId id="2147484556" r:id="rId48"/>
    <p:sldLayoutId id="2147484557" r:id="rId49"/>
    <p:sldLayoutId id="2147484558" r:id="rId50"/>
    <p:sldLayoutId id="2147484559" r:id="rId51"/>
    <p:sldLayoutId id="2147484560" r:id="rId52"/>
    <p:sldLayoutId id="2147484561" r:id="rId53"/>
    <p:sldLayoutId id="2147484562" r:id="rId54"/>
    <p:sldLayoutId id="2147484563" r:id="rId55"/>
    <p:sldLayoutId id="2147484564" r:id="rId56"/>
    <p:sldLayoutId id="2147484565" r:id="rId57"/>
    <p:sldLayoutId id="2147484566" r:id="rId58"/>
    <p:sldLayoutId id="2147484567" r:id="rId59"/>
    <p:sldLayoutId id="2147484568" r:id="rId60"/>
    <p:sldLayoutId id="2147484569" r:id="rId61"/>
    <p:sldLayoutId id="2147484570" r:id="rId62"/>
    <p:sldLayoutId id="2147484571" r:id="rId63"/>
    <p:sldLayoutId id="2147484572" r:id="rId64"/>
    <p:sldLayoutId id="2147484573" r:id="rId65"/>
    <p:sldLayoutId id="2147484574" r:id="rId66"/>
    <p:sldLayoutId id="2147484575" r:id="rId67"/>
    <p:sldLayoutId id="2147484576" r:id="rId68"/>
    <p:sldLayoutId id="2147484577" r:id="rId69"/>
    <p:sldLayoutId id="2147484578" r:id="rId70"/>
    <p:sldLayoutId id="2147484579" r:id="rId71"/>
    <p:sldLayoutId id="2147484580" r:id="rId72"/>
    <p:sldLayoutId id="2147484581" r:id="rId73"/>
    <p:sldLayoutId id="2147484582" r:id="rId74"/>
    <p:sldLayoutId id="2147484583" r:id="rId75"/>
    <p:sldLayoutId id="2147484584" r:id="rId76"/>
    <p:sldLayoutId id="2147484585" r:id="rId77"/>
    <p:sldLayoutId id="2147484586" r:id="rId78"/>
    <p:sldLayoutId id="2147484587" r:id="rId79"/>
    <p:sldLayoutId id="2147484588" r:id="rId80"/>
    <p:sldLayoutId id="2147484589" r:id="rId81"/>
    <p:sldLayoutId id="2147484590" r:id="rId82"/>
    <p:sldLayoutId id="2147484591" r:id="rId83"/>
    <p:sldLayoutId id="2147484592" r:id="rId84"/>
    <p:sldLayoutId id="2147484593" r:id="rId85"/>
    <p:sldLayoutId id="2147484594" r:id="rId86"/>
    <p:sldLayoutId id="2147484595" r:id="rId87"/>
    <p:sldLayoutId id="2147484596" r:id="rId88"/>
    <p:sldLayoutId id="2147484597" r:id="rId89"/>
  </p:sldLayoutIdLst>
  <p:hf sldNum="0" hdr="0" ftr="0" dt="0"/>
  <p:txStyles>
    <p:titleStyle>
      <a:lvl1pPr algn="l" defTabSz="914400" rtl="0" eaLnBrk="1" latinLnBrk="0" hangingPunct="1">
        <a:lnSpc>
          <a:spcPct val="90000"/>
        </a:lnSpc>
        <a:spcBef>
          <a:spcPct val="0"/>
        </a:spcBef>
        <a:buNone/>
        <a:defRPr sz="2800" b="0" i="0" kern="1200" spc="-40" baseline="0">
          <a:solidFill>
            <a:schemeClr val="accent1"/>
          </a:solidFill>
          <a:latin typeface="+mj-lt"/>
          <a:ea typeface="Microsoft GothicNeo" panose="02000300000000000000" pitchFamily="2" charset="-127"/>
          <a:cs typeface="Microsoft Sans Serif" panose="020B0604020202020204" pitchFamily="34" charset="0"/>
        </a:defRPr>
      </a:lvl1pPr>
    </p:titleStyle>
    <p:bodyStyle>
      <a:lvl1pPr marL="228600" indent="-228600" algn="l" defTabSz="914400" rtl="0" eaLnBrk="1" latinLnBrk="0" hangingPunct="1">
        <a:lnSpc>
          <a:spcPct val="95000"/>
        </a:lnSpc>
        <a:spcBef>
          <a:spcPts val="1000"/>
        </a:spcBef>
        <a:buFont typeface="Arial" panose="020B0604020202020204" pitchFamily="34" charset="0"/>
        <a:buChar char="•"/>
        <a:defRPr sz="1400" b="0" i="0" kern="1200">
          <a:solidFill>
            <a:schemeClr val="tx1"/>
          </a:solidFill>
          <a:latin typeface="+mj-lt"/>
          <a:ea typeface="Microsoft GothicNeo" panose="02000300000000000000" pitchFamily="2" charset="-127"/>
          <a:cs typeface="Microsoft Sans Serif" panose="020B0604020202020204" pitchFamily="34" charset="0"/>
        </a:defRPr>
      </a:lvl1pPr>
      <a:lvl2pPr marL="492125" indent="-223838" algn="l" defTabSz="914400" rtl="0" eaLnBrk="1" latinLnBrk="0" hangingPunct="1">
        <a:lnSpc>
          <a:spcPct val="95000"/>
        </a:lnSpc>
        <a:spcBef>
          <a:spcPts val="500"/>
        </a:spcBef>
        <a:buFont typeface="Arial" panose="020B0604020202020204" pitchFamily="34" charset="0"/>
        <a:buChar char="•"/>
        <a:tabLst/>
        <a:defRPr sz="1200" b="0" i="0" kern="1200">
          <a:solidFill>
            <a:schemeClr val="tx1"/>
          </a:solidFill>
          <a:latin typeface="+mj-lt"/>
          <a:ea typeface="Microsoft GothicNeo" panose="02000300000000000000" pitchFamily="2" charset="-127"/>
          <a:cs typeface="Microsoft Sans Serif" panose="020B0604020202020204" pitchFamily="34" charset="0"/>
        </a:defRPr>
      </a:lvl2pPr>
      <a:lvl3pPr marL="715963" indent="-223838" algn="l" defTabSz="914400" rtl="0" eaLnBrk="1" latinLnBrk="0" hangingPunct="1">
        <a:lnSpc>
          <a:spcPct val="95000"/>
        </a:lnSpc>
        <a:spcBef>
          <a:spcPts val="500"/>
        </a:spcBef>
        <a:buFont typeface="Arial" panose="020B0604020202020204" pitchFamily="34" charset="0"/>
        <a:buChar char="•"/>
        <a:tabLst/>
        <a:defRPr sz="1100" b="0" i="0" kern="1200">
          <a:solidFill>
            <a:schemeClr val="tx1"/>
          </a:solidFill>
          <a:latin typeface="+mj-lt"/>
          <a:ea typeface="Microsoft GothicNeo" panose="02000300000000000000" pitchFamily="2" charset="-127"/>
          <a:cs typeface="Microsoft Sans Serif" panose="020B0604020202020204" pitchFamily="34" charset="0"/>
        </a:defRPr>
      </a:lvl3pPr>
      <a:lvl4pPr marL="985838" indent="-269875" algn="l" defTabSz="914400" rtl="0" eaLnBrk="1" latinLnBrk="0" hangingPunct="1">
        <a:lnSpc>
          <a:spcPct val="95000"/>
        </a:lnSpc>
        <a:spcBef>
          <a:spcPts val="500"/>
        </a:spcBef>
        <a:buFont typeface="Arial" panose="020B0604020202020204" pitchFamily="34" charset="0"/>
        <a:buChar char="•"/>
        <a:tabLst/>
        <a:defRPr sz="1100" b="0" i="0" kern="1200">
          <a:solidFill>
            <a:schemeClr val="tx1"/>
          </a:solidFill>
          <a:latin typeface="+mj-lt"/>
          <a:ea typeface="Microsoft GothicNeo" panose="02000300000000000000" pitchFamily="2" charset="-127"/>
          <a:cs typeface="Microsoft Sans Serif" panose="020B0604020202020204" pitchFamily="34" charset="0"/>
        </a:defRPr>
      </a:lvl4pPr>
      <a:lvl5pPr marL="1209675" indent="-223838" algn="l" defTabSz="914400" rtl="0" eaLnBrk="1" latinLnBrk="0" hangingPunct="1">
        <a:lnSpc>
          <a:spcPct val="95000"/>
        </a:lnSpc>
        <a:spcBef>
          <a:spcPts val="500"/>
        </a:spcBef>
        <a:buFont typeface="Arial" panose="020B0604020202020204" pitchFamily="34" charset="0"/>
        <a:buChar char="•"/>
        <a:tabLst/>
        <a:defRPr sz="1100" b="0" i="0" kern="1200">
          <a:solidFill>
            <a:schemeClr val="tx1"/>
          </a:solidFill>
          <a:latin typeface="+mj-lt"/>
          <a:ea typeface="Microsoft GothicNeo" panose="02000300000000000000" pitchFamily="2" charset="-127"/>
          <a:cs typeface="Microsoft Sans Serif"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25">
          <p15:clr>
            <a:srgbClr val="F26B43"/>
          </p15:clr>
        </p15:guide>
        <p15:guide id="2" orient="horz" pos="616">
          <p15:clr>
            <a:srgbClr val="F26B43"/>
          </p15:clr>
        </p15:guide>
        <p15:guide id="3" pos="7360">
          <p15:clr>
            <a:srgbClr val="F26B43"/>
          </p15:clr>
        </p15:guide>
        <p15:guide id="4" orient="horz" pos="752">
          <p15:clr>
            <a:srgbClr val="F26B43"/>
          </p15:clr>
        </p15:guide>
        <p15:guide id="5" orient="horz" pos="3884">
          <p15:clr>
            <a:srgbClr val="F26B43"/>
          </p15:clr>
        </p15:guide>
        <p15:guide id="6" orient="horz" pos="4020">
          <p15:clr>
            <a:srgbClr val="F26B43"/>
          </p15:clr>
        </p15:guide>
        <p15:guide id="7" pos="3840">
          <p15:clr>
            <a:srgbClr val="F26B43"/>
          </p15:clr>
        </p15:guide>
        <p15:guide id="8" orient="horz" pos="21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xml"/><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0.xml"/><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1.xml"/><Relationship Id="rId3" Type="http://schemas.microsoft.com/office/2007/relationships/media" Target="../media/media2.mp4"/><Relationship Id="rId7" Type="http://schemas.openxmlformats.org/officeDocument/2006/relationships/slideLayout" Target="../slideLayouts/slideLayout5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80.png"/><Relationship Id="rId5" Type="http://schemas.microsoft.com/office/2007/relationships/media" Target="../media/media3.mp4"/><Relationship Id="rId10" Type="http://schemas.openxmlformats.org/officeDocument/2006/relationships/image" Target="../media/image79.png"/><Relationship Id="rId4" Type="http://schemas.openxmlformats.org/officeDocument/2006/relationships/video" Target="../media/media2.mp4"/><Relationship Id="rId9" Type="http://schemas.openxmlformats.org/officeDocument/2006/relationships/image" Target="../media/image78.png"/></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2.xml"/><Relationship Id="rId3" Type="http://schemas.microsoft.com/office/2007/relationships/media" Target="../media/media5.mp4"/><Relationship Id="rId7" Type="http://schemas.openxmlformats.org/officeDocument/2006/relationships/slideLayout" Target="../slideLayouts/slideLayout5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video" Target="../media/media6.mp4"/><Relationship Id="rId11" Type="http://schemas.openxmlformats.org/officeDocument/2006/relationships/image" Target="../media/image83.png"/><Relationship Id="rId5" Type="http://schemas.microsoft.com/office/2007/relationships/media" Target="../media/media6.mp4"/><Relationship Id="rId10" Type="http://schemas.openxmlformats.org/officeDocument/2006/relationships/image" Target="../media/image82.png"/><Relationship Id="rId4" Type="http://schemas.openxmlformats.org/officeDocument/2006/relationships/video" Target="../media/media5.mp4"/><Relationship Id="rId9" Type="http://schemas.openxmlformats.org/officeDocument/2006/relationships/image" Target="../media/image81.png"/></Relationships>
</file>

<file path=ppt/slides/_rels/slide1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3.xml"/><Relationship Id="rId1" Type="http://schemas.openxmlformats.org/officeDocument/2006/relationships/slideLayout" Target="../slideLayouts/slideLayout52.xml"/><Relationship Id="rId4" Type="http://schemas.openxmlformats.org/officeDocument/2006/relationships/image" Target="../media/image8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2.xml"/></Relationships>
</file>

<file path=ppt/slides/_rels/slide1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5.xml"/><Relationship Id="rId1" Type="http://schemas.openxmlformats.org/officeDocument/2006/relationships/slideLayout" Target="../slideLayouts/slideLayout46.xml"/><Relationship Id="rId4" Type="http://schemas.openxmlformats.org/officeDocument/2006/relationships/image" Target="../media/image8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46.xml"/><Relationship Id="rId5" Type="http://schemas.openxmlformats.org/officeDocument/2006/relationships/image" Target="../media/image55.png"/><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52.xml"/><Relationship Id="rId5" Type="http://schemas.openxmlformats.org/officeDocument/2006/relationships/image" Target="../media/image58.png"/><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52.xml"/><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notesSlide" Target="../notesSlides/notesSlide4.xml"/><Relationship Id="rId1" Type="http://schemas.openxmlformats.org/officeDocument/2006/relationships/slideLayout" Target="../slideLayouts/slideLayout52.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xml"/><Relationship Id="rId1" Type="http://schemas.openxmlformats.org/officeDocument/2006/relationships/slideLayout" Target="../slideLayouts/slideLayout52.xml"/><Relationship Id="rId5" Type="http://schemas.openxmlformats.org/officeDocument/2006/relationships/image" Target="../media/image73.png"/><Relationship Id="rId4" Type="http://schemas.openxmlformats.org/officeDocument/2006/relationships/image" Target="../media/image72.png"/></Relationships>
</file>

<file path=ppt/slides/_rels/slide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xml"/><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xml"/><Relationship Id="rId1" Type="http://schemas.openxmlformats.org/officeDocument/2006/relationships/slideLayout" Target="../slideLayouts/slideLayout46.xml"/><Relationship Id="rId6" Type="http://schemas.openxmlformats.org/officeDocument/2006/relationships/image" Target="../media/image60.png"/><Relationship Id="rId5" Type="http://schemas.openxmlformats.org/officeDocument/2006/relationships/image" Target="../media/image76.png"/><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B9CF3-6937-CFA2-9E76-E6F6CEE3A74F}"/>
              </a:ext>
            </a:extLst>
          </p:cNvPr>
          <p:cNvSpPr>
            <a:spLocks noGrp="1"/>
          </p:cNvSpPr>
          <p:nvPr>
            <p:ph type="title"/>
          </p:nvPr>
        </p:nvSpPr>
        <p:spPr>
          <a:xfrm>
            <a:off x="515937" y="1043828"/>
            <a:ext cx="6649243" cy="2202610"/>
          </a:xfrm>
        </p:spPr>
        <p:txBody>
          <a:bodyPr/>
          <a:lstStyle/>
          <a:p>
            <a:r>
              <a:rPr lang="en-US" sz="4400" dirty="0"/>
              <a:t>Diffusion Imitative Planning at Scale in Noisy Multi-Agent Traffic</a:t>
            </a:r>
          </a:p>
        </p:txBody>
      </p:sp>
      <p:sp>
        <p:nvSpPr>
          <p:cNvPr id="8" name="Text Placeholder 7">
            <a:extLst>
              <a:ext uri="{FF2B5EF4-FFF2-40B4-BE49-F238E27FC236}">
                <a16:creationId xmlns:a16="http://schemas.microsoft.com/office/drawing/2014/main" id="{C4C4BE81-CDB7-FC4E-F5EE-69CBE010CBD9}"/>
              </a:ext>
            </a:extLst>
          </p:cNvPr>
          <p:cNvSpPr>
            <a:spLocks noGrp="1"/>
          </p:cNvSpPr>
          <p:nvPr>
            <p:ph type="body" sz="quarter" idx="14"/>
          </p:nvPr>
        </p:nvSpPr>
        <p:spPr/>
        <p:txBody>
          <a:bodyPr/>
          <a:lstStyle/>
          <a:p>
            <a:r>
              <a:rPr lang="en-US" dirty="0"/>
              <a:t>@qualcomm</a:t>
            </a:r>
          </a:p>
        </p:txBody>
      </p:sp>
      <p:sp>
        <p:nvSpPr>
          <p:cNvPr id="9" name="Text Placeholder 2">
            <a:extLst>
              <a:ext uri="{FF2B5EF4-FFF2-40B4-BE49-F238E27FC236}">
                <a16:creationId xmlns:a16="http://schemas.microsoft.com/office/drawing/2014/main" id="{3346B686-739D-6502-5344-106CC70CF182}"/>
              </a:ext>
            </a:extLst>
          </p:cNvPr>
          <p:cNvSpPr>
            <a:spLocks noGrp="1"/>
          </p:cNvSpPr>
          <p:nvPr>
            <p:ph type="body" sz="quarter" idx="10"/>
          </p:nvPr>
        </p:nvSpPr>
        <p:spPr>
          <a:xfrm>
            <a:off x="515937" y="3547116"/>
            <a:ext cx="5186783" cy="450485"/>
          </a:xfrm>
        </p:spPr>
        <p:txBody>
          <a:bodyPr/>
          <a:lstStyle/>
          <a:p>
            <a:pPr lvl="0"/>
            <a:r>
              <a:rPr lang="en-US" dirty="0"/>
              <a:t>Presenter: Luobin Wang</a:t>
            </a:r>
          </a:p>
        </p:txBody>
      </p:sp>
      <p:sp>
        <p:nvSpPr>
          <p:cNvPr id="10" name="Text Placeholder 3">
            <a:extLst>
              <a:ext uri="{FF2B5EF4-FFF2-40B4-BE49-F238E27FC236}">
                <a16:creationId xmlns:a16="http://schemas.microsoft.com/office/drawing/2014/main" id="{4DED9D44-F27B-3A02-9C40-BBA64CDB6E9F}"/>
              </a:ext>
            </a:extLst>
          </p:cNvPr>
          <p:cNvSpPr>
            <a:spLocks noGrp="1"/>
          </p:cNvSpPr>
          <p:nvPr>
            <p:ph type="body" sz="quarter" idx="13"/>
          </p:nvPr>
        </p:nvSpPr>
        <p:spPr>
          <a:xfrm>
            <a:off x="515938" y="4005263"/>
            <a:ext cx="5186362" cy="263525"/>
          </a:xfrm>
        </p:spPr>
        <p:txBody>
          <a:bodyPr/>
          <a:lstStyle/>
          <a:p>
            <a:pPr lvl="0"/>
            <a:r>
              <a:rPr lang="en-US" dirty="0"/>
              <a:t>Intern Summer 2025</a:t>
            </a:r>
          </a:p>
          <a:p>
            <a:pPr lvl="0"/>
            <a:r>
              <a:rPr lang="en-US" dirty="0"/>
              <a:t>2</a:t>
            </a:r>
            <a:r>
              <a:rPr lang="en-US" baseline="30000" dirty="0"/>
              <a:t>nd</a:t>
            </a:r>
            <a:r>
              <a:rPr lang="en-US" dirty="0"/>
              <a:t> Year PhD at UCSD</a:t>
            </a:r>
          </a:p>
          <a:p>
            <a:pPr lvl="0"/>
            <a:r>
              <a:rPr lang="en-US" dirty="0"/>
              <a:t>Manager: Pranav Desai</a:t>
            </a:r>
          </a:p>
          <a:p>
            <a:pPr lvl="0"/>
            <a:r>
              <a:rPr lang="en-US" dirty="0"/>
              <a:t>Mentor: Abhishek Peri </a:t>
            </a:r>
          </a:p>
          <a:p>
            <a:pPr lvl="0"/>
            <a:endParaRPr lang="en-US" dirty="0"/>
          </a:p>
        </p:txBody>
      </p:sp>
    </p:spTree>
    <p:extLst>
      <p:ext uri="{BB962C8B-B14F-4D97-AF65-F5344CB8AC3E}">
        <p14:creationId xmlns:p14="http://schemas.microsoft.com/office/powerpoint/2010/main" val="3295199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AE5FA-4D64-EC05-54C3-4CB7A0C49CE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D9C299F-30D0-1DE0-5683-2DA638603D83}"/>
              </a:ext>
            </a:extLst>
          </p:cNvPr>
          <p:cNvSpPr>
            <a:spLocks noGrp="1"/>
          </p:cNvSpPr>
          <p:nvPr>
            <p:ph type="title"/>
          </p:nvPr>
        </p:nvSpPr>
        <p:spPr>
          <a:xfrm>
            <a:off x="515938" y="628016"/>
            <a:ext cx="11160126" cy="647700"/>
          </a:xfrm>
        </p:spPr>
        <p:txBody>
          <a:bodyPr/>
          <a:lstStyle/>
          <a:p>
            <a:r>
              <a:rPr lang="en-US" dirty="0"/>
              <a:t>We need a good model architecture first!</a:t>
            </a:r>
          </a:p>
        </p:txBody>
      </p:sp>
      <p:sp>
        <p:nvSpPr>
          <p:cNvPr id="2" name="TextBox 1">
            <a:extLst>
              <a:ext uri="{FF2B5EF4-FFF2-40B4-BE49-F238E27FC236}">
                <a16:creationId xmlns:a16="http://schemas.microsoft.com/office/drawing/2014/main" id="{25354CD1-E1E8-F863-3EEB-865327DDF541}"/>
              </a:ext>
            </a:extLst>
          </p:cNvPr>
          <p:cNvSpPr txBox="1"/>
          <p:nvPr/>
        </p:nvSpPr>
        <p:spPr>
          <a:xfrm>
            <a:off x="1035873" y="1525051"/>
            <a:ext cx="9959998" cy="109029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957" tIns="36957" rIns="36957" bIns="36957" numCol="1" spcCol="3810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latin typeface="Aptos" panose="020B0004020202020204" pitchFamily="34" charset="0"/>
              </a:rPr>
              <a:t>A good diffusion model architecture should be </a:t>
            </a:r>
          </a:p>
          <a:p>
            <a:pPr marL="285750" lvl="0" indent="-285750">
              <a:buFont typeface="Arial" panose="020B0604020202020204" pitchFamily="34" charset="0"/>
              <a:buChar char="•"/>
              <a:defRPr/>
            </a:pPr>
            <a:r>
              <a:rPr lang="en-US" altLang="ko-KR" sz="1600" dirty="0"/>
              <a:t>Scalable – Efficient training when model weights get larger</a:t>
            </a:r>
          </a:p>
          <a:p>
            <a:pPr marL="285750" lvl="0" indent="-285750">
              <a:buFont typeface="Arial" panose="020B0604020202020204" pitchFamily="34" charset="0"/>
              <a:buChar char="•"/>
              <a:defRPr/>
            </a:pPr>
            <a:r>
              <a:rPr lang="en-US" altLang="ko-KR" sz="1600" dirty="0"/>
              <a:t>Handle complex multi-agent interactions when number of agents increase</a:t>
            </a:r>
          </a:p>
          <a:p>
            <a:pPr marL="285750" lvl="0" indent="-285750">
              <a:buFont typeface="Arial" panose="020B0604020202020204" pitchFamily="34" charset="0"/>
              <a:buChar char="•"/>
              <a:defRPr/>
            </a:pPr>
            <a:r>
              <a:rPr lang="en-US" altLang="ko-KR" sz="1600" dirty="0"/>
              <a:t>Preventing attention weights from missing states corruptions</a:t>
            </a:r>
          </a:p>
        </p:txBody>
      </p:sp>
    </p:spTree>
    <p:extLst>
      <p:ext uri="{BB962C8B-B14F-4D97-AF65-F5344CB8AC3E}">
        <p14:creationId xmlns:p14="http://schemas.microsoft.com/office/powerpoint/2010/main" val="31039277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ECC568-4855-DEC5-B11D-DE3D7165C9B7}"/>
            </a:ext>
          </a:extLst>
        </p:cNvPr>
        <p:cNvGrpSpPr/>
        <p:nvPr/>
      </p:nvGrpSpPr>
      <p:grpSpPr>
        <a:xfrm>
          <a:off x="0" y="0"/>
          <a:ext cx="0" cy="0"/>
          <a:chOff x="0" y="0"/>
          <a:chExt cx="0" cy="0"/>
        </a:xfrm>
      </p:grpSpPr>
      <p:pic>
        <p:nvPicPr>
          <p:cNvPr id="9" name="Picture 8" descr="A screenshot of a computer&#10;&#10;AI-generated content may be incorrect.">
            <a:extLst>
              <a:ext uri="{FF2B5EF4-FFF2-40B4-BE49-F238E27FC236}">
                <a16:creationId xmlns:a16="http://schemas.microsoft.com/office/drawing/2014/main" id="{08B37C01-5351-ECE5-50FE-FC3486A860A7}"/>
              </a:ext>
            </a:extLst>
          </p:cNvPr>
          <p:cNvPicPr>
            <a:picLocks noChangeAspect="1"/>
          </p:cNvPicPr>
          <p:nvPr/>
        </p:nvPicPr>
        <p:blipFill>
          <a:blip r:embed="rId3"/>
          <a:stretch>
            <a:fillRect/>
          </a:stretch>
        </p:blipFill>
        <p:spPr>
          <a:xfrm>
            <a:off x="0" y="1953550"/>
            <a:ext cx="12192000" cy="4596819"/>
          </a:xfrm>
          <a:prstGeom prst="rect">
            <a:avLst/>
          </a:prstGeom>
        </p:spPr>
      </p:pic>
      <p:sp>
        <p:nvSpPr>
          <p:cNvPr id="3" name="Title 2">
            <a:extLst>
              <a:ext uri="{FF2B5EF4-FFF2-40B4-BE49-F238E27FC236}">
                <a16:creationId xmlns:a16="http://schemas.microsoft.com/office/drawing/2014/main" id="{493B3803-E502-84C1-A638-0C3A267F73DB}"/>
              </a:ext>
            </a:extLst>
          </p:cNvPr>
          <p:cNvSpPr>
            <a:spLocks noGrp="1"/>
          </p:cNvSpPr>
          <p:nvPr>
            <p:ph type="title"/>
          </p:nvPr>
        </p:nvSpPr>
        <p:spPr>
          <a:xfrm>
            <a:off x="515938" y="628016"/>
            <a:ext cx="11160126" cy="647700"/>
          </a:xfrm>
        </p:spPr>
        <p:txBody>
          <a:bodyPr/>
          <a:lstStyle/>
          <a:p>
            <a:r>
              <a:rPr lang="en-US" dirty="0"/>
              <a:t>Model Architecture</a:t>
            </a:r>
          </a:p>
        </p:txBody>
      </p:sp>
      <p:sp>
        <p:nvSpPr>
          <p:cNvPr id="51" name="TextBox 50">
            <a:extLst>
              <a:ext uri="{FF2B5EF4-FFF2-40B4-BE49-F238E27FC236}">
                <a16:creationId xmlns:a16="http://schemas.microsoft.com/office/drawing/2014/main" id="{C707F287-73DB-0640-6ACB-2BBD1E5EA321}"/>
              </a:ext>
            </a:extLst>
          </p:cNvPr>
          <p:cNvSpPr txBox="1"/>
          <p:nvPr/>
        </p:nvSpPr>
        <p:spPr>
          <a:xfrm>
            <a:off x="515936" y="1165988"/>
            <a:ext cx="10677667" cy="35163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6957" tIns="36957" rIns="36957" bIns="36957" numCol="1" spcCol="3810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u="none" strike="noStrike" kern="1200" cap="none" spc="0" normalizeH="0" baseline="0" noProof="0" dirty="0">
                <a:ln>
                  <a:noFill/>
                </a:ln>
                <a:solidFill>
                  <a:schemeClr val="accent1"/>
                </a:solidFill>
                <a:effectLst/>
                <a:uLnTx/>
                <a:uFillTx/>
                <a:latin typeface="Aptos" panose="020B0004020202020204" pitchFamily="34" charset="0"/>
              </a:rPr>
              <a:t>We enhance the capabilities of state-of-the-art diffusion-based planners with our proposed improvements. </a:t>
            </a:r>
            <a:endParaRPr lang="en-US" dirty="0">
              <a:solidFill>
                <a:srgbClr val="3E4D63"/>
              </a:solidFill>
              <a:latin typeface="Aptos Display" panose="020B0004020202020204" pitchFamily="34" charset="0"/>
            </a:endParaRPr>
          </a:p>
        </p:txBody>
      </p:sp>
      <p:sp>
        <p:nvSpPr>
          <p:cNvPr id="7" name="Text Placeholder 20">
            <a:extLst>
              <a:ext uri="{FF2B5EF4-FFF2-40B4-BE49-F238E27FC236}">
                <a16:creationId xmlns:a16="http://schemas.microsoft.com/office/drawing/2014/main" id="{97821F4B-0D01-F068-1B96-BD440EA67798}"/>
              </a:ext>
            </a:extLst>
          </p:cNvPr>
          <p:cNvSpPr txBox="1">
            <a:spLocks/>
          </p:cNvSpPr>
          <p:nvPr/>
        </p:nvSpPr>
        <p:spPr>
          <a:xfrm>
            <a:off x="6339098" y="2008873"/>
            <a:ext cx="5648685" cy="2503088"/>
          </a:xfrm>
          <a:prstGeom prst="rect">
            <a:avLst/>
          </a:prstGeom>
        </p:spPr>
        <p:txBody>
          <a:bodyPr/>
          <a:lstStyle>
            <a:lvl1pPr marL="171450" indent="-171450" algn="l" defTabSz="914400" rtl="0" eaLnBrk="1" latinLnBrk="0" hangingPunct="1">
              <a:lnSpc>
                <a:spcPct val="95000"/>
              </a:lnSpc>
              <a:spcBef>
                <a:spcPts val="900"/>
              </a:spcBef>
              <a:spcAft>
                <a:spcPts val="300"/>
              </a:spcAft>
              <a:buClrTx/>
              <a:buFont typeface="Arial" panose="020B0604020202020204" pitchFamily="34" charset="0"/>
              <a:buChar char="•"/>
              <a:defRPr sz="2200" kern="1200" baseline="0">
                <a:solidFill>
                  <a:schemeClr val="tx2"/>
                </a:solidFill>
                <a:latin typeface="+mn-lt"/>
                <a:ea typeface="+mn-ea"/>
                <a:cs typeface="+mn-cs"/>
              </a:defRPr>
            </a:lvl1pPr>
            <a:lvl2pPr marL="401638" indent="-219075" algn="l" defTabSz="914400" rtl="0" eaLnBrk="1" latinLnBrk="0" hangingPunct="1">
              <a:lnSpc>
                <a:spcPct val="100000"/>
              </a:lnSpc>
              <a:spcBef>
                <a:spcPts val="300"/>
              </a:spcBef>
              <a:spcAft>
                <a:spcPts val="0"/>
              </a:spcAft>
              <a:buClrTx/>
              <a:buFont typeface="Arial" panose="020B0604020202020204" pitchFamily="34" charset="0"/>
              <a:buChar char="•"/>
              <a:tabLst>
                <a:tab pos="2003425" algn="l"/>
              </a:tabLst>
              <a:defRPr sz="1600" kern="1200" baseline="0">
                <a:solidFill>
                  <a:schemeClr val="tx2"/>
                </a:solidFill>
                <a:latin typeface="+mn-lt"/>
                <a:ea typeface="+mn-ea"/>
                <a:cs typeface="+mn-cs"/>
              </a:defRPr>
            </a:lvl2pPr>
            <a:lvl3pPr marL="538163" indent="-136525" algn="l" defTabSz="914400" rtl="0" eaLnBrk="1" latinLnBrk="0" hangingPunct="1">
              <a:lnSpc>
                <a:spcPct val="105000"/>
              </a:lnSpc>
              <a:spcBef>
                <a:spcPts val="300"/>
              </a:spcBef>
              <a:spcAft>
                <a:spcPts val="0"/>
              </a:spcAft>
              <a:buClrTx/>
              <a:buFont typeface="Arial" panose="020B0604020202020204" pitchFamily="34" charset="0"/>
              <a:buChar char="•"/>
              <a:tabLst/>
              <a:defRPr lang="en-US" sz="1400" kern="1200" dirty="0" smtClean="0">
                <a:solidFill>
                  <a:schemeClr val="tx2"/>
                </a:solidFill>
                <a:latin typeface="+mn-lt"/>
                <a:ea typeface="+mn-ea"/>
                <a:cs typeface="+mn-cs"/>
              </a:defRPr>
            </a:lvl3pPr>
            <a:lvl4pPr marL="666750" indent="-128588" algn="l" defTabSz="914400" rtl="0" eaLnBrk="1" latinLnBrk="0" hangingPunct="1">
              <a:lnSpc>
                <a:spcPct val="105000"/>
              </a:lnSpc>
              <a:spcBef>
                <a:spcPts val="150"/>
              </a:spcBef>
              <a:spcAft>
                <a:spcPts val="0"/>
              </a:spcAft>
              <a:buClrTx/>
              <a:buFont typeface="Arial" panose="020B0604020202020204" pitchFamily="34" charset="0"/>
              <a:buChar char="•"/>
              <a:tabLst/>
              <a:defRPr sz="1200" kern="1200">
                <a:solidFill>
                  <a:schemeClr val="tx2"/>
                </a:solidFill>
                <a:latin typeface="+mn-lt"/>
                <a:ea typeface="+mn-ea"/>
                <a:cs typeface="+mn-cs"/>
              </a:defRPr>
            </a:lvl4pPr>
            <a:lvl5pPr marL="838200" indent="-171450" algn="l" defTabSz="914400" rtl="0" eaLnBrk="1" latinLnBrk="0" hangingPunct="1">
              <a:lnSpc>
                <a:spcPct val="95000"/>
              </a:lnSpc>
              <a:spcBef>
                <a:spcPts val="200"/>
              </a:spcBef>
              <a:spcAft>
                <a:spcPts val="0"/>
              </a:spcAft>
              <a:buClrTx/>
              <a:buFont typeface="Arial" panose="020B0604020202020204" pitchFamily="34" charset="0"/>
              <a:buChar char="•"/>
              <a:tabLst/>
              <a:defRPr sz="800" b="0" i="0" kern="1200" spc="0" baseline="0">
                <a:solidFill>
                  <a:schemeClr val="tx2"/>
                </a:solidFill>
                <a:latin typeface="+mn-lt"/>
                <a:ea typeface="+mn-ea"/>
                <a:cs typeface="+mn-cs"/>
              </a:defRPr>
            </a:lvl5pPr>
            <a:lvl6pPr marL="838800" indent="-172800" algn="l" defTabSz="914400" rtl="0" eaLnBrk="1" latinLnBrk="0" hangingPunct="1">
              <a:lnSpc>
                <a:spcPct val="95000"/>
              </a:lnSpc>
              <a:spcBef>
                <a:spcPts val="200"/>
              </a:spcBef>
              <a:buFont typeface="Arial" panose="020B0604020202020204" pitchFamily="34" charset="0"/>
              <a:buChar char="•"/>
              <a:defRPr sz="800" kern="1200">
                <a:solidFill>
                  <a:schemeClr val="tx1"/>
                </a:solidFill>
                <a:latin typeface="+mn-lt"/>
                <a:ea typeface="+mn-ea"/>
                <a:cs typeface="+mn-cs"/>
              </a:defRPr>
            </a:lvl6pPr>
            <a:lvl7pPr marL="838800" indent="-172800" algn="l" defTabSz="914400" rtl="0" eaLnBrk="1" latinLnBrk="0" hangingPunct="1">
              <a:lnSpc>
                <a:spcPct val="95000"/>
              </a:lnSpc>
              <a:spcBef>
                <a:spcPts val="200"/>
              </a:spcBef>
              <a:buFont typeface="Arial" panose="020B0604020202020204" pitchFamily="34" charset="0"/>
              <a:buChar char="•"/>
              <a:defRPr sz="800" kern="1200" baseline="0">
                <a:solidFill>
                  <a:schemeClr val="tx1"/>
                </a:solidFill>
                <a:latin typeface="+mn-lt"/>
                <a:ea typeface="+mn-ea"/>
                <a:cs typeface="+mn-cs"/>
              </a:defRPr>
            </a:lvl7pPr>
            <a:lvl8pPr marL="838800" indent="-172800" algn="l" defTabSz="914400" rtl="0" eaLnBrk="1" latinLnBrk="0" hangingPunct="1">
              <a:lnSpc>
                <a:spcPct val="95000"/>
              </a:lnSpc>
              <a:spcBef>
                <a:spcPts val="200"/>
              </a:spcBef>
              <a:buSzPct val="100000"/>
              <a:buFont typeface="Arial" panose="020B0604020202020204" pitchFamily="34" charset="0"/>
              <a:buChar char="•"/>
              <a:defRPr lang="en-US" sz="800" kern="1200" baseline="0" dirty="0" smtClean="0">
                <a:solidFill>
                  <a:schemeClr val="tx1"/>
                </a:solidFill>
                <a:latin typeface="+mn-lt"/>
                <a:ea typeface="+mn-ea"/>
                <a:cs typeface="+mn-cs"/>
              </a:defRPr>
            </a:lvl8pPr>
            <a:lvl9pPr marL="837450" indent="-171450" algn="l" defTabSz="914400" rtl="0" eaLnBrk="1" latinLnBrk="0" hangingPunct="1">
              <a:lnSpc>
                <a:spcPct val="95000"/>
              </a:lnSpc>
              <a:spcBef>
                <a:spcPts val="200"/>
              </a:spcBef>
              <a:buFont typeface="Arial" panose="020B0604020202020204" pitchFamily="34" charset="0"/>
              <a:buChar char="•"/>
              <a:defRPr sz="800" kern="1200" baseline="0">
                <a:solidFill>
                  <a:schemeClr val="tx1"/>
                </a:solidFill>
                <a:latin typeface="+mn-lt"/>
                <a:ea typeface="+mn-ea"/>
                <a:cs typeface="+mn-cs"/>
              </a:defRPr>
            </a:lvl9pPr>
          </a:lstStyle>
          <a:p>
            <a:r>
              <a:rPr lang="en-US" sz="1800" dirty="0"/>
              <a:t>A </a:t>
            </a:r>
            <a:r>
              <a:rPr lang="en-US" sz="1800" dirty="0">
                <a:solidFill>
                  <a:srgbClr val="020B3F"/>
                </a:solidFill>
                <a:highlight>
                  <a:srgbClr val="FF8F8F"/>
                </a:highlight>
              </a:rPr>
              <a:t>chunking</a:t>
            </a:r>
            <a:r>
              <a:rPr lang="en-US" sz="1800" dirty="0"/>
              <a:t> layer learns compact embeddings of trajectories. </a:t>
            </a:r>
          </a:p>
          <a:p>
            <a:r>
              <a:rPr lang="en-US" sz="1800" dirty="0"/>
              <a:t>N factorized </a:t>
            </a:r>
            <a:r>
              <a:rPr lang="en-US" sz="1800" dirty="0" err="1"/>
              <a:t>DiT</a:t>
            </a:r>
            <a:r>
              <a:rPr lang="en-US" sz="1800" dirty="0"/>
              <a:t> block </a:t>
            </a:r>
            <a:r>
              <a:rPr lang="en-US" sz="1800" dirty="0">
                <a:solidFill>
                  <a:srgbClr val="020B3F"/>
                </a:solidFill>
              </a:rPr>
              <a:t>composes of </a:t>
            </a:r>
            <a:r>
              <a:rPr lang="en-US" sz="1800" dirty="0">
                <a:solidFill>
                  <a:srgbClr val="020B3F"/>
                </a:solidFill>
                <a:highlight>
                  <a:srgbClr val="B7EFDB"/>
                </a:highlight>
              </a:rPr>
              <a:t>temporal attention</a:t>
            </a:r>
            <a:r>
              <a:rPr lang="en-US" sz="1800" dirty="0">
                <a:solidFill>
                  <a:srgbClr val="020B3F"/>
                </a:solidFill>
              </a:rPr>
              <a:t>, </a:t>
            </a:r>
            <a:r>
              <a:rPr lang="en-US" sz="1800" dirty="0">
                <a:solidFill>
                  <a:srgbClr val="020B3F"/>
                </a:solidFill>
                <a:highlight>
                  <a:srgbClr val="F1DEDE"/>
                </a:highlight>
              </a:rPr>
              <a:t>agent attention</a:t>
            </a:r>
            <a:r>
              <a:rPr lang="en-US" sz="1800" dirty="0">
                <a:solidFill>
                  <a:srgbClr val="020B3F"/>
                </a:solidFill>
              </a:rPr>
              <a:t>, and </a:t>
            </a:r>
            <a:r>
              <a:rPr lang="en-US" sz="1800" dirty="0">
                <a:solidFill>
                  <a:srgbClr val="020B3F"/>
                </a:solidFill>
                <a:highlight>
                  <a:srgbClr val="EBDBB7"/>
                </a:highlight>
              </a:rPr>
              <a:t>scene attention</a:t>
            </a:r>
            <a:r>
              <a:rPr lang="en-US" sz="1800" dirty="0"/>
              <a:t>. </a:t>
            </a:r>
          </a:p>
          <a:p>
            <a:r>
              <a:rPr lang="en-US" sz="1800" dirty="0"/>
              <a:t>A </a:t>
            </a:r>
            <a:r>
              <a:rPr lang="en-US" sz="1800" dirty="0">
                <a:highlight>
                  <a:srgbClr val="FF8F8F"/>
                </a:highlight>
              </a:rPr>
              <a:t>final layer</a:t>
            </a:r>
            <a:r>
              <a:rPr lang="en-US" sz="1800" dirty="0"/>
              <a:t> that broadcasts the embeddings to corresponding shape.</a:t>
            </a:r>
          </a:p>
        </p:txBody>
      </p:sp>
    </p:spTree>
    <p:extLst>
      <p:ext uri="{BB962C8B-B14F-4D97-AF65-F5344CB8AC3E}">
        <p14:creationId xmlns:p14="http://schemas.microsoft.com/office/powerpoint/2010/main" val="27296965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2B0B0-399B-D0AF-D8C9-B170430F75A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9707288-BBD8-645B-E491-CE74C0E3DC14}"/>
              </a:ext>
            </a:extLst>
          </p:cNvPr>
          <p:cNvSpPr>
            <a:spLocks noGrp="1"/>
          </p:cNvSpPr>
          <p:nvPr>
            <p:ph type="title"/>
          </p:nvPr>
        </p:nvSpPr>
        <p:spPr>
          <a:xfrm>
            <a:off x="515938" y="628016"/>
            <a:ext cx="11160126" cy="647700"/>
          </a:xfrm>
        </p:spPr>
        <p:txBody>
          <a:bodyPr/>
          <a:lstStyle/>
          <a:p>
            <a:r>
              <a:rPr lang="en-US" dirty="0"/>
              <a:t>Quantitative Results</a:t>
            </a:r>
          </a:p>
        </p:txBody>
      </p:sp>
      <p:sp>
        <p:nvSpPr>
          <p:cNvPr id="19" name="직사각형 6">
            <a:extLst>
              <a:ext uri="{FF2B5EF4-FFF2-40B4-BE49-F238E27FC236}">
                <a16:creationId xmlns:a16="http://schemas.microsoft.com/office/drawing/2014/main" id="{911507F3-1725-1598-5194-AE840381EC6C}"/>
              </a:ext>
            </a:extLst>
          </p:cNvPr>
          <p:cNvSpPr/>
          <p:nvPr/>
        </p:nvSpPr>
        <p:spPr>
          <a:xfrm>
            <a:off x="231586" y="6456918"/>
            <a:ext cx="11960414" cy="230832"/>
          </a:xfrm>
          <a:prstGeom prst="rect">
            <a:avLst/>
          </a:prstGeom>
        </p:spPr>
        <p:txBody>
          <a:bodyPr wrap="square">
            <a:spAutoFit/>
          </a:bodyPr>
          <a:lstStyle/>
          <a:p>
            <a:pPr marL="180975" indent="-180975" latinLnBrk="0"/>
            <a:r>
              <a:rPr lang="en-US" sz="900" dirty="0">
                <a:cs typeface="Arial" panose="020B0604020202020204" pitchFamily="34" charset="0"/>
              </a:rPr>
              <a:t>Hyunki Seong et. al, </a:t>
            </a:r>
            <a:r>
              <a:rPr lang="en-US" sz="900" dirty="0">
                <a:solidFill>
                  <a:srgbClr val="222222"/>
                </a:solidFill>
                <a:cs typeface="Arial" panose="020B0604020202020204" pitchFamily="34" charset="0"/>
              </a:rPr>
              <a:t>Learning to drive at unsignalized intersections using attention-based deep reinforcement learning, ITSC 2021</a:t>
            </a:r>
            <a:endParaRPr lang="en-US" sz="900" i="1" dirty="0">
              <a:solidFill>
                <a:srgbClr val="222222"/>
              </a:solidFill>
              <a:cs typeface="Arial" panose="020B0604020202020204" pitchFamily="34" charset="0"/>
            </a:endParaRPr>
          </a:p>
        </p:txBody>
      </p:sp>
      <p:graphicFrame>
        <p:nvGraphicFramePr>
          <p:cNvPr id="2" name="Table 1">
            <a:extLst>
              <a:ext uri="{FF2B5EF4-FFF2-40B4-BE49-F238E27FC236}">
                <a16:creationId xmlns:a16="http://schemas.microsoft.com/office/drawing/2014/main" id="{2573669B-136F-3AF8-AFE7-2CE3F0325CBB}"/>
              </a:ext>
            </a:extLst>
          </p:cNvPr>
          <p:cNvGraphicFramePr>
            <a:graphicFrameLocks noGrp="1"/>
          </p:cNvGraphicFramePr>
          <p:nvPr>
            <p:extLst>
              <p:ext uri="{D42A27DB-BD31-4B8C-83A1-F6EECF244321}">
                <p14:modId xmlns:p14="http://schemas.microsoft.com/office/powerpoint/2010/main" val="2957731991"/>
              </p:ext>
            </p:extLst>
          </p:nvPr>
        </p:nvGraphicFramePr>
        <p:xfrm>
          <a:off x="4694094" y="1592598"/>
          <a:ext cx="7283664" cy="1491328"/>
        </p:xfrm>
        <a:graphic>
          <a:graphicData uri="http://schemas.openxmlformats.org/drawingml/2006/table">
            <a:tbl>
              <a:tblPr firstRow="1" bandRow="1">
                <a:tableStyleId>{5C22544A-7EE6-4342-B048-85BDC9FD1C3A}</a:tableStyleId>
              </a:tblPr>
              <a:tblGrid>
                <a:gridCol w="1820916">
                  <a:extLst>
                    <a:ext uri="{9D8B030D-6E8A-4147-A177-3AD203B41FA5}">
                      <a16:colId xmlns:a16="http://schemas.microsoft.com/office/drawing/2014/main" val="183370322"/>
                    </a:ext>
                  </a:extLst>
                </a:gridCol>
                <a:gridCol w="1820916">
                  <a:extLst>
                    <a:ext uri="{9D8B030D-6E8A-4147-A177-3AD203B41FA5}">
                      <a16:colId xmlns:a16="http://schemas.microsoft.com/office/drawing/2014/main" val="2027861275"/>
                    </a:ext>
                  </a:extLst>
                </a:gridCol>
                <a:gridCol w="1820916">
                  <a:extLst>
                    <a:ext uri="{9D8B030D-6E8A-4147-A177-3AD203B41FA5}">
                      <a16:colId xmlns:a16="http://schemas.microsoft.com/office/drawing/2014/main" val="775626772"/>
                    </a:ext>
                  </a:extLst>
                </a:gridCol>
                <a:gridCol w="1820916">
                  <a:extLst>
                    <a:ext uri="{9D8B030D-6E8A-4147-A177-3AD203B41FA5}">
                      <a16:colId xmlns:a16="http://schemas.microsoft.com/office/drawing/2014/main" val="182016174"/>
                    </a:ext>
                  </a:extLst>
                </a:gridCol>
              </a:tblGrid>
              <a:tr h="394048">
                <a:tc>
                  <a:txBody>
                    <a:bodyPr/>
                    <a:lstStyle/>
                    <a:p>
                      <a:pPr algn="ctr"/>
                      <a:r>
                        <a:rPr lang="en-US" sz="1200" dirty="0"/>
                        <a:t>Num. of Samples </a:t>
                      </a:r>
                    </a:p>
                  </a:txBody>
                  <a:tcPr/>
                </a:tc>
                <a:tc>
                  <a:txBody>
                    <a:bodyPr/>
                    <a:lstStyle/>
                    <a:p>
                      <a:pPr algn="ctr"/>
                      <a:r>
                        <a:rPr lang="en-US" sz="1200" dirty="0"/>
                        <a:t>w/o Constraint</a:t>
                      </a:r>
                    </a:p>
                  </a:txBody>
                  <a:tcPr/>
                </a:tc>
                <a:tc>
                  <a:txBody>
                    <a:bodyPr/>
                    <a:lstStyle/>
                    <a:p>
                      <a:pPr algn="ctr"/>
                      <a:r>
                        <a:rPr lang="en-US" sz="1200" dirty="0"/>
                        <a:t>w/ Constraint</a:t>
                      </a:r>
                    </a:p>
                  </a:txBody>
                  <a:tcPr/>
                </a:tc>
                <a:tc>
                  <a:txBody>
                    <a:bodyPr/>
                    <a:lstStyle/>
                    <a:p>
                      <a:pPr algn="ctr"/>
                      <a:r>
                        <a:rPr lang="en-US" sz="1200" dirty="0"/>
                        <a:t>Difference</a:t>
                      </a:r>
                    </a:p>
                  </a:txBody>
                  <a:tcPr/>
                </a:tc>
                <a:extLst>
                  <a:ext uri="{0D108BD9-81ED-4DB2-BD59-A6C34878D82A}">
                    <a16:rowId xmlns:a16="http://schemas.microsoft.com/office/drawing/2014/main" val="1696665053"/>
                  </a:ext>
                </a:extLst>
              </a:tr>
              <a:tr h="228298">
                <a:tc>
                  <a:txBody>
                    <a:bodyPr/>
                    <a:lstStyle/>
                    <a:p>
                      <a:pPr algn="ctr"/>
                      <a:r>
                        <a:rPr lang="en-US" sz="1200" dirty="0"/>
                        <a:t>0.5 million</a:t>
                      </a:r>
                    </a:p>
                  </a:txBody>
                  <a:tcPr/>
                </a:tc>
                <a:tc>
                  <a:txBody>
                    <a:bodyPr/>
                    <a:lstStyle/>
                    <a:p>
                      <a:pPr algn="ctr"/>
                      <a:r>
                        <a:rPr lang="en-US" sz="1200" dirty="0"/>
                        <a:t>88.41</a:t>
                      </a:r>
                    </a:p>
                  </a:txBody>
                  <a:tcPr/>
                </a:tc>
                <a:tc>
                  <a:txBody>
                    <a:bodyPr/>
                    <a:lstStyle/>
                    <a:p>
                      <a:pPr algn="ctr"/>
                      <a:r>
                        <a:rPr lang="en-US" sz="1200" dirty="0"/>
                        <a:t>70.27</a:t>
                      </a:r>
                    </a:p>
                  </a:txBody>
                  <a:tcPr/>
                </a:tc>
                <a:tc>
                  <a:txBody>
                    <a:bodyPr/>
                    <a:lstStyle/>
                    <a:p>
                      <a:pPr algn="ctr"/>
                      <a:r>
                        <a:rPr lang="en-US" sz="1200" dirty="0"/>
                        <a:t>-18.14</a:t>
                      </a:r>
                    </a:p>
                  </a:txBody>
                  <a:tcPr/>
                </a:tc>
                <a:extLst>
                  <a:ext uri="{0D108BD9-81ED-4DB2-BD59-A6C34878D82A}">
                    <a16:rowId xmlns:a16="http://schemas.microsoft.com/office/drawing/2014/main" val="3187326828"/>
                  </a:ext>
                </a:extLst>
              </a:tr>
              <a:tr h="228298">
                <a:tc>
                  <a:txBody>
                    <a:bodyPr/>
                    <a:lstStyle/>
                    <a:p>
                      <a:pPr algn="ctr"/>
                      <a:r>
                        <a:rPr lang="en-US" sz="1200" dirty="0"/>
                        <a:t>1 million</a:t>
                      </a:r>
                    </a:p>
                  </a:txBody>
                  <a:tcPr/>
                </a:tc>
                <a:tc>
                  <a:txBody>
                    <a:bodyPr/>
                    <a:lstStyle/>
                    <a:p>
                      <a:pPr algn="ctr"/>
                      <a:r>
                        <a:rPr lang="en-US" sz="1200" dirty="0"/>
                        <a:t>86.43</a:t>
                      </a:r>
                    </a:p>
                  </a:txBody>
                  <a:tcPr/>
                </a:tc>
                <a:tc>
                  <a:txBody>
                    <a:bodyPr/>
                    <a:lstStyle/>
                    <a:p>
                      <a:pPr algn="ctr"/>
                      <a:r>
                        <a:rPr lang="en-US" sz="1200" dirty="0"/>
                        <a:t>71.16</a:t>
                      </a:r>
                    </a:p>
                  </a:txBody>
                  <a:tcPr/>
                </a:tc>
                <a:tc>
                  <a:txBody>
                    <a:bodyPr/>
                    <a:lstStyle/>
                    <a:p>
                      <a:pPr algn="ctr"/>
                      <a:r>
                        <a:rPr lang="en-US" sz="1200" dirty="0"/>
                        <a:t>-15.27</a:t>
                      </a:r>
                    </a:p>
                  </a:txBody>
                  <a:tcPr/>
                </a:tc>
                <a:extLst>
                  <a:ext uri="{0D108BD9-81ED-4DB2-BD59-A6C34878D82A}">
                    <a16:rowId xmlns:a16="http://schemas.microsoft.com/office/drawing/2014/main" val="2533127793"/>
                  </a:ext>
                </a:extLst>
              </a:tr>
              <a:tr h="0">
                <a:tc>
                  <a:txBody>
                    <a:bodyPr/>
                    <a:lstStyle/>
                    <a:p>
                      <a:pPr algn="ctr"/>
                      <a:r>
                        <a:rPr lang="en-US" sz="1200" dirty="0"/>
                        <a:t>5 million</a:t>
                      </a:r>
                    </a:p>
                  </a:txBody>
                  <a:tcPr/>
                </a:tc>
                <a:tc>
                  <a:txBody>
                    <a:bodyPr/>
                    <a:lstStyle/>
                    <a:p>
                      <a:pPr algn="ctr"/>
                      <a:r>
                        <a:rPr lang="en-US" sz="1200" dirty="0"/>
                        <a:t>89.2</a:t>
                      </a:r>
                    </a:p>
                  </a:txBody>
                  <a:tcPr/>
                </a:tc>
                <a:tc>
                  <a:txBody>
                    <a:bodyPr/>
                    <a:lstStyle/>
                    <a:p>
                      <a:pPr algn="ctr"/>
                      <a:r>
                        <a:rPr lang="en-US" sz="1200" dirty="0"/>
                        <a:t>74.66</a:t>
                      </a:r>
                    </a:p>
                  </a:txBody>
                  <a:tcPr/>
                </a:tc>
                <a:tc>
                  <a:txBody>
                    <a:bodyPr/>
                    <a:lstStyle/>
                    <a:p>
                      <a:pPr algn="ctr"/>
                      <a:r>
                        <a:rPr lang="en-US" sz="1200" dirty="0"/>
                        <a:t>-14.54</a:t>
                      </a:r>
                    </a:p>
                  </a:txBody>
                  <a:tcPr/>
                </a:tc>
                <a:extLst>
                  <a:ext uri="{0D108BD9-81ED-4DB2-BD59-A6C34878D82A}">
                    <a16:rowId xmlns:a16="http://schemas.microsoft.com/office/drawing/2014/main" val="916542306"/>
                  </a:ext>
                </a:extLst>
              </a:tr>
              <a:tr h="228298">
                <a:tc>
                  <a:txBody>
                    <a:bodyPr/>
                    <a:lstStyle/>
                    <a:p>
                      <a:pPr algn="ctr"/>
                      <a:r>
                        <a:rPr lang="en-US" sz="1200" dirty="0"/>
                        <a:t>10 million</a:t>
                      </a:r>
                    </a:p>
                  </a:txBody>
                  <a:tcPr/>
                </a:tc>
                <a:tc>
                  <a:txBody>
                    <a:bodyPr/>
                    <a:lstStyle/>
                    <a:p>
                      <a:pPr algn="ctr"/>
                      <a:r>
                        <a:rPr lang="en-US" sz="1200" dirty="0"/>
                        <a:t>87.22</a:t>
                      </a:r>
                    </a:p>
                  </a:txBody>
                  <a:tcPr/>
                </a:tc>
                <a:tc>
                  <a:txBody>
                    <a:bodyPr/>
                    <a:lstStyle/>
                    <a:p>
                      <a:pPr algn="ctr"/>
                      <a:r>
                        <a:rPr lang="en-US" sz="1200" dirty="0"/>
                        <a:t>77.37</a:t>
                      </a:r>
                    </a:p>
                  </a:txBody>
                  <a:tcPr/>
                </a:tc>
                <a:tc>
                  <a:txBody>
                    <a:bodyPr/>
                    <a:lstStyle/>
                    <a:p>
                      <a:pPr algn="ctr"/>
                      <a:r>
                        <a:rPr lang="en-US" sz="1200" b="1" dirty="0"/>
                        <a:t>-9.85</a:t>
                      </a:r>
                    </a:p>
                  </a:txBody>
                  <a:tcPr/>
                </a:tc>
                <a:extLst>
                  <a:ext uri="{0D108BD9-81ED-4DB2-BD59-A6C34878D82A}">
                    <a16:rowId xmlns:a16="http://schemas.microsoft.com/office/drawing/2014/main" val="3372911659"/>
                  </a:ext>
                </a:extLst>
              </a:tr>
            </a:tbl>
          </a:graphicData>
        </a:graphic>
      </p:graphicFrame>
      <p:graphicFrame>
        <p:nvGraphicFramePr>
          <p:cNvPr id="4" name="Chart 3">
            <a:extLst>
              <a:ext uri="{FF2B5EF4-FFF2-40B4-BE49-F238E27FC236}">
                <a16:creationId xmlns:a16="http://schemas.microsoft.com/office/drawing/2014/main" id="{E7D0033A-60D9-918B-F548-8C1F3011A2BD}"/>
              </a:ext>
            </a:extLst>
          </p:cNvPr>
          <p:cNvGraphicFramePr/>
          <p:nvPr/>
        </p:nvGraphicFramePr>
        <p:xfrm>
          <a:off x="848361" y="1227491"/>
          <a:ext cx="3221106" cy="2010375"/>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91A456AA-162D-E05D-E4BB-A03D97564104}"/>
              </a:ext>
            </a:extLst>
          </p:cNvPr>
          <p:cNvSpPr txBox="1"/>
          <p:nvPr/>
        </p:nvSpPr>
        <p:spPr>
          <a:xfrm>
            <a:off x="417167" y="3345815"/>
            <a:ext cx="4083494" cy="923330"/>
          </a:xfrm>
          <a:prstGeom prst="rect">
            <a:avLst/>
          </a:prstGeom>
          <a:noFill/>
        </p:spPr>
        <p:txBody>
          <a:bodyPr wrap="square">
            <a:spAutoFit/>
          </a:bodyPr>
          <a:lstStyle/>
          <a:p>
            <a:r>
              <a:rPr lang="en-US" dirty="0"/>
              <a:t>Result 1: Our architecture performance improves with the increasing number of predicted agents.</a:t>
            </a:r>
          </a:p>
        </p:txBody>
      </p:sp>
      <p:sp>
        <p:nvSpPr>
          <p:cNvPr id="7" name="TextBox 6">
            <a:extLst>
              <a:ext uri="{FF2B5EF4-FFF2-40B4-BE49-F238E27FC236}">
                <a16:creationId xmlns:a16="http://schemas.microsoft.com/office/drawing/2014/main" id="{FD5FFFBA-C4DA-C287-BCA3-CFB1F58D87DF}"/>
              </a:ext>
            </a:extLst>
          </p:cNvPr>
          <p:cNvSpPr txBox="1"/>
          <p:nvPr/>
        </p:nvSpPr>
        <p:spPr>
          <a:xfrm>
            <a:off x="5800402" y="3298309"/>
            <a:ext cx="5465005" cy="646331"/>
          </a:xfrm>
          <a:prstGeom prst="rect">
            <a:avLst/>
          </a:prstGeom>
          <a:noFill/>
        </p:spPr>
        <p:txBody>
          <a:bodyPr wrap="square">
            <a:spAutoFit/>
          </a:bodyPr>
          <a:lstStyle/>
          <a:p>
            <a:r>
              <a:rPr lang="en-US" dirty="0"/>
              <a:t>Result 2: Training with a broader dataset can alleviate the harm of inference-time constraints.</a:t>
            </a:r>
          </a:p>
        </p:txBody>
      </p:sp>
      <p:graphicFrame>
        <p:nvGraphicFramePr>
          <p:cNvPr id="8" name="Table 7">
            <a:extLst>
              <a:ext uri="{FF2B5EF4-FFF2-40B4-BE49-F238E27FC236}">
                <a16:creationId xmlns:a16="http://schemas.microsoft.com/office/drawing/2014/main" id="{7D7904A6-C2CC-B75C-4ED2-C39EDEF707CD}"/>
              </a:ext>
            </a:extLst>
          </p:cNvPr>
          <p:cNvGraphicFramePr>
            <a:graphicFrameLocks noGrp="1"/>
          </p:cNvGraphicFramePr>
          <p:nvPr>
            <p:extLst>
              <p:ext uri="{D42A27DB-BD31-4B8C-83A1-F6EECF244321}">
                <p14:modId xmlns:p14="http://schemas.microsoft.com/office/powerpoint/2010/main" val="3491594110"/>
              </p:ext>
            </p:extLst>
          </p:nvPr>
        </p:nvGraphicFramePr>
        <p:xfrm>
          <a:off x="1770767" y="4412345"/>
          <a:ext cx="4597400" cy="1854200"/>
        </p:xfrm>
        <a:graphic>
          <a:graphicData uri="http://schemas.openxmlformats.org/drawingml/2006/table">
            <a:tbl>
              <a:tblPr firstRow="1" bandRow="1">
                <a:tableStyleId>{5C22544A-7EE6-4342-B048-85BDC9FD1C3A}</a:tableStyleId>
              </a:tblPr>
              <a:tblGrid>
                <a:gridCol w="2298700">
                  <a:extLst>
                    <a:ext uri="{9D8B030D-6E8A-4147-A177-3AD203B41FA5}">
                      <a16:colId xmlns:a16="http://schemas.microsoft.com/office/drawing/2014/main" val="1134707185"/>
                    </a:ext>
                  </a:extLst>
                </a:gridCol>
                <a:gridCol w="2298700">
                  <a:extLst>
                    <a:ext uri="{9D8B030D-6E8A-4147-A177-3AD203B41FA5}">
                      <a16:colId xmlns:a16="http://schemas.microsoft.com/office/drawing/2014/main" val="931880831"/>
                    </a:ext>
                  </a:extLst>
                </a:gridCol>
              </a:tblGrid>
              <a:tr h="370840">
                <a:tc>
                  <a:txBody>
                    <a:bodyPr/>
                    <a:lstStyle/>
                    <a:p>
                      <a:pPr algn="ctr"/>
                      <a:r>
                        <a:rPr lang="en-US" dirty="0"/>
                        <a:t>Parameter Size</a:t>
                      </a:r>
                    </a:p>
                  </a:txBody>
                  <a:tcPr/>
                </a:tc>
                <a:tc>
                  <a:txBody>
                    <a:bodyPr/>
                    <a:lstStyle/>
                    <a:p>
                      <a:pPr algn="ctr"/>
                      <a:r>
                        <a:rPr lang="en-US" dirty="0"/>
                        <a:t>Score</a:t>
                      </a:r>
                    </a:p>
                  </a:txBody>
                  <a:tcPr/>
                </a:tc>
                <a:extLst>
                  <a:ext uri="{0D108BD9-81ED-4DB2-BD59-A6C34878D82A}">
                    <a16:rowId xmlns:a16="http://schemas.microsoft.com/office/drawing/2014/main" val="2966218170"/>
                  </a:ext>
                </a:extLst>
              </a:tr>
              <a:tr h="370840">
                <a:tc>
                  <a:txBody>
                    <a:bodyPr/>
                    <a:lstStyle/>
                    <a:p>
                      <a:pPr algn="ctr"/>
                      <a:r>
                        <a:rPr lang="en-US" dirty="0"/>
                        <a:t>Small (8 M)</a:t>
                      </a:r>
                    </a:p>
                  </a:txBody>
                  <a:tcPr/>
                </a:tc>
                <a:tc>
                  <a:txBody>
                    <a:bodyPr/>
                    <a:lstStyle/>
                    <a:p>
                      <a:pPr algn="ctr"/>
                      <a:r>
                        <a:rPr lang="en-US" dirty="0"/>
                        <a:t>84.38</a:t>
                      </a:r>
                    </a:p>
                  </a:txBody>
                  <a:tcPr/>
                </a:tc>
                <a:extLst>
                  <a:ext uri="{0D108BD9-81ED-4DB2-BD59-A6C34878D82A}">
                    <a16:rowId xmlns:a16="http://schemas.microsoft.com/office/drawing/2014/main" val="1834277079"/>
                  </a:ext>
                </a:extLst>
              </a:tr>
              <a:tr h="370840">
                <a:tc>
                  <a:txBody>
                    <a:bodyPr/>
                    <a:lstStyle/>
                    <a:p>
                      <a:pPr algn="ctr"/>
                      <a:r>
                        <a:rPr lang="en-US" dirty="0"/>
                        <a:t>Medium (10 M)</a:t>
                      </a:r>
                    </a:p>
                  </a:txBody>
                  <a:tcPr/>
                </a:tc>
                <a:tc>
                  <a:txBody>
                    <a:bodyPr/>
                    <a:lstStyle/>
                    <a:p>
                      <a:pPr algn="ctr"/>
                      <a:r>
                        <a:rPr lang="en-US" dirty="0"/>
                        <a:t>87.51</a:t>
                      </a:r>
                    </a:p>
                  </a:txBody>
                  <a:tcPr/>
                </a:tc>
                <a:extLst>
                  <a:ext uri="{0D108BD9-81ED-4DB2-BD59-A6C34878D82A}">
                    <a16:rowId xmlns:a16="http://schemas.microsoft.com/office/drawing/2014/main" val="1122111026"/>
                  </a:ext>
                </a:extLst>
              </a:tr>
              <a:tr h="370840">
                <a:tc>
                  <a:txBody>
                    <a:bodyPr/>
                    <a:lstStyle/>
                    <a:p>
                      <a:pPr algn="ctr"/>
                      <a:r>
                        <a:rPr lang="en-US" dirty="0"/>
                        <a:t>Large (12 M)</a:t>
                      </a:r>
                    </a:p>
                  </a:txBody>
                  <a:tcPr/>
                </a:tc>
                <a:tc>
                  <a:txBody>
                    <a:bodyPr/>
                    <a:lstStyle/>
                    <a:p>
                      <a:pPr algn="ctr"/>
                      <a:r>
                        <a:rPr lang="en-US" b="1" dirty="0"/>
                        <a:t>88.64</a:t>
                      </a:r>
                    </a:p>
                  </a:txBody>
                  <a:tcPr/>
                </a:tc>
                <a:extLst>
                  <a:ext uri="{0D108BD9-81ED-4DB2-BD59-A6C34878D82A}">
                    <a16:rowId xmlns:a16="http://schemas.microsoft.com/office/drawing/2014/main" val="2452407442"/>
                  </a:ext>
                </a:extLst>
              </a:tr>
              <a:tr h="370840">
                <a:tc>
                  <a:txBody>
                    <a:bodyPr/>
                    <a:lstStyle/>
                    <a:p>
                      <a:pPr algn="ctr"/>
                      <a:r>
                        <a:rPr lang="en-US" dirty="0"/>
                        <a:t>SOTA (6 M)</a:t>
                      </a:r>
                    </a:p>
                  </a:txBody>
                  <a:tcPr/>
                </a:tc>
                <a:tc>
                  <a:txBody>
                    <a:bodyPr/>
                    <a:lstStyle/>
                    <a:p>
                      <a:pPr algn="ctr"/>
                      <a:r>
                        <a:rPr lang="en-US" dirty="0"/>
                        <a:t>77.95</a:t>
                      </a:r>
                    </a:p>
                  </a:txBody>
                  <a:tcPr/>
                </a:tc>
                <a:extLst>
                  <a:ext uri="{0D108BD9-81ED-4DB2-BD59-A6C34878D82A}">
                    <a16:rowId xmlns:a16="http://schemas.microsoft.com/office/drawing/2014/main" val="2722682713"/>
                  </a:ext>
                </a:extLst>
              </a:tr>
            </a:tbl>
          </a:graphicData>
        </a:graphic>
      </p:graphicFrame>
      <p:sp>
        <p:nvSpPr>
          <p:cNvPr id="9" name="TextBox 8">
            <a:extLst>
              <a:ext uri="{FF2B5EF4-FFF2-40B4-BE49-F238E27FC236}">
                <a16:creationId xmlns:a16="http://schemas.microsoft.com/office/drawing/2014/main" id="{477852E9-E661-9853-5BAC-2A98BBE8F7C2}"/>
              </a:ext>
            </a:extLst>
          </p:cNvPr>
          <p:cNvSpPr txBox="1"/>
          <p:nvPr/>
        </p:nvSpPr>
        <p:spPr>
          <a:xfrm>
            <a:off x="6512753" y="4583971"/>
            <a:ext cx="4752654" cy="923330"/>
          </a:xfrm>
          <a:prstGeom prst="rect">
            <a:avLst/>
          </a:prstGeom>
          <a:noFill/>
        </p:spPr>
        <p:txBody>
          <a:bodyPr wrap="square">
            <a:spAutoFit/>
          </a:bodyPr>
          <a:lstStyle/>
          <a:p>
            <a:r>
              <a:rPr lang="en-US" dirty="0"/>
              <a:t>Result 3: Scaling up the number of parameters can effectively improve the performance of our model.</a:t>
            </a:r>
          </a:p>
        </p:txBody>
      </p:sp>
    </p:spTree>
    <p:extLst>
      <p:ext uri="{BB962C8B-B14F-4D97-AF65-F5344CB8AC3E}">
        <p14:creationId xmlns:p14="http://schemas.microsoft.com/office/powerpoint/2010/main" val="34635910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1C079-A82C-3BBD-F0EA-61F3B77D8B4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A65A3B9-B145-F980-93BD-D2F34AC20EF5}"/>
              </a:ext>
            </a:extLst>
          </p:cNvPr>
          <p:cNvSpPr>
            <a:spLocks noGrp="1"/>
          </p:cNvSpPr>
          <p:nvPr>
            <p:ph type="title"/>
          </p:nvPr>
        </p:nvSpPr>
        <p:spPr>
          <a:xfrm>
            <a:off x="515938" y="628016"/>
            <a:ext cx="11160126" cy="647700"/>
          </a:xfrm>
        </p:spPr>
        <p:txBody>
          <a:bodyPr/>
          <a:lstStyle/>
          <a:p>
            <a:r>
              <a:rPr lang="en-US" dirty="0"/>
              <a:t>Qualitative Results </a:t>
            </a:r>
          </a:p>
        </p:txBody>
      </p:sp>
      <p:pic>
        <p:nvPicPr>
          <p:cNvPr id="4" name="3">
            <a:hlinkClick r:id="" action="ppaction://media"/>
            <a:extLst>
              <a:ext uri="{FF2B5EF4-FFF2-40B4-BE49-F238E27FC236}">
                <a16:creationId xmlns:a16="http://schemas.microsoft.com/office/drawing/2014/main" id="{BE6A9AE2-428C-143D-06A2-A16AABF0CDC2}"/>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4533900" y="1634349"/>
            <a:ext cx="3124200" cy="2847975"/>
          </a:xfrm>
          <a:prstGeom prst="rect">
            <a:avLst/>
          </a:prstGeom>
        </p:spPr>
      </p:pic>
      <p:pic>
        <p:nvPicPr>
          <p:cNvPr id="6" name="2">
            <a:hlinkClick r:id="" action="ppaction://media"/>
            <a:extLst>
              <a:ext uri="{FF2B5EF4-FFF2-40B4-BE49-F238E27FC236}">
                <a16:creationId xmlns:a16="http://schemas.microsoft.com/office/drawing/2014/main" id="{CCBF3829-FFFE-2AC5-32BD-570FF4D7D3D9}"/>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537679" y="1635933"/>
            <a:ext cx="3112943" cy="2846391"/>
          </a:xfrm>
          <a:prstGeom prst="rect">
            <a:avLst/>
          </a:prstGeom>
        </p:spPr>
      </p:pic>
      <p:sp>
        <p:nvSpPr>
          <p:cNvPr id="7" name="TextBox 6">
            <a:extLst>
              <a:ext uri="{FF2B5EF4-FFF2-40B4-BE49-F238E27FC236}">
                <a16:creationId xmlns:a16="http://schemas.microsoft.com/office/drawing/2014/main" id="{9352EDB7-50B2-A53C-563D-86C3C51F5494}"/>
              </a:ext>
            </a:extLst>
          </p:cNvPr>
          <p:cNvSpPr txBox="1"/>
          <p:nvPr/>
        </p:nvSpPr>
        <p:spPr>
          <a:xfrm>
            <a:off x="293824" y="4677564"/>
            <a:ext cx="3600651" cy="646331"/>
          </a:xfrm>
          <a:prstGeom prst="rect">
            <a:avLst/>
          </a:prstGeom>
          <a:noFill/>
        </p:spPr>
        <p:txBody>
          <a:bodyPr wrap="square">
            <a:spAutoFit/>
          </a:bodyPr>
          <a:lstStyle/>
          <a:p>
            <a:pPr algn="ctr"/>
            <a:r>
              <a:rPr lang="en-US" dirty="0"/>
              <a:t>Slow down and wait for other vehicles to accelerate </a:t>
            </a:r>
          </a:p>
        </p:txBody>
      </p:sp>
      <p:sp>
        <p:nvSpPr>
          <p:cNvPr id="8" name="TextBox 7">
            <a:extLst>
              <a:ext uri="{FF2B5EF4-FFF2-40B4-BE49-F238E27FC236}">
                <a16:creationId xmlns:a16="http://schemas.microsoft.com/office/drawing/2014/main" id="{D9D534C1-7904-EC75-87F4-21582A0FC765}"/>
              </a:ext>
            </a:extLst>
          </p:cNvPr>
          <p:cNvSpPr txBox="1"/>
          <p:nvPr/>
        </p:nvSpPr>
        <p:spPr>
          <a:xfrm>
            <a:off x="4295674" y="4677563"/>
            <a:ext cx="3600651" cy="369332"/>
          </a:xfrm>
          <a:prstGeom prst="rect">
            <a:avLst/>
          </a:prstGeom>
          <a:noFill/>
        </p:spPr>
        <p:txBody>
          <a:bodyPr wrap="square">
            <a:spAutoFit/>
          </a:bodyPr>
          <a:lstStyle/>
          <a:p>
            <a:pPr algn="ctr"/>
            <a:r>
              <a:rPr lang="en-US" dirty="0"/>
              <a:t>Intersection with stop sign</a:t>
            </a:r>
          </a:p>
        </p:txBody>
      </p:sp>
      <p:pic>
        <p:nvPicPr>
          <p:cNvPr id="9" name="5">
            <a:hlinkClick r:id="" action="ppaction://media"/>
            <a:extLst>
              <a:ext uri="{FF2B5EF4-FFF2-40B4-BE49-F238E27FC236}">
                <a16:creationId xmlns:a16="http://schemas.microsoft.com/office/drawing/2014/main" id="{555EB249-F896-E42C-3DDD-7D72E8A33C7E}"/>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8573605" y="1634349"/>
            <a:ext cx="3124200" cy="2847975"/>
          </a:xfrm>
          <a:prstGeom prst="rect">
            <a:avLst/>
          </a:prstGeom>
        </p:spPr>
      </p:pic>
      <p:sp>
        <p:nvSpPr>
          <p:cNvPr id="10" name="TextBox 9">
            <a:extLst>
              <a:ext uri="{FF2B5EF4-FFF2-40B4-BE49-F238E27FC236}">
                <a16:creationId xmlns:a16="http://schemas.microsoft.com/office/drawing/2014/main" id="{051ED4FA-CAD1-C321-D1D0-8CA34CC2940D}"/>
              </a:ext>
            </a:extLst>
          </p:cNvPr>
          <p:cNvSpPr txBox="1"/>
          <p:nvPr/>
        </p:nvSpPr>
        <p:spPr>
          <a:xfrm>
            <a:off x="8335379" y="4677563"/>
            <a:ext cx="3600651" cy="646331"/>
          </a:xfrm>
          <a:prstGeom prst="rect">
            <a:avLst/>
          </a:prstGeom>
          <a:noFill/>
        </p:spPr>
        <p:txBody>
          <a:bodyPr wrap="square">
            <a:spAutoFit/>
          </a:bodyPr>
          <a:lstStyle/>
          <a:p>
            <a:pPr algn="ctr"/>
            <a:r>
              <a:rPr lang="en-US" dirty="0"/>
              <a:t>Interaction at an intersection with stop sign</a:t>
            </a:r>
          </a:p>
        </p:txBody>
      </p:sp>
    </p:spTree>
    <p:extLst>
      <p:ext uri="{BB962C8B-B14F-4D97-AF65-F5344CB8AC3E}">
        <p14:creationId xmlns:p14="http://schemas.microsoft.com/office/powerpoint/2010/main" val="1006491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633"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500"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79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4"/>
                </p:tgtEl>
              </p:cMediaNode>
            </p:video>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video>
              <p:cMediaNode vol="80000">
                <p:cTn id="21" fill="hold" display="0">
                  <p:stCondLst>
                    <p:cond delay="indefinite"/>
                  </p:stCondLst>
                </p:cTn>
                <p:tgtEl>
                  <p:spTgt spid="6"/>
                </p:tgtEl>
              </p:cMediaNode>
            </p:video>
            <p:seq concurrent="1" nextAc="seek">
              <p:cTn id="22" restart="whenNotActive" fill="hold" evtFilter="cancelBubble" nodeType="interactiveSeq">
                <p:stCondLst>
                  <p:cond evt="onClick" delay="0">
                    <p:tgtEl>
                      <p:spTgt spid="6"/>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6"/>
                                        </p:tgtEl>
                                      </p:cBhvr>
                                    </p:cmd>
                                  </p:childTnLst>
                                </p:cTn>
                              </p:par>
                            </p:childTnLst>
                          </p:cTn>
                        </p:par>
                      </p:childTnLst>
                    </p:cTn>
                  </p:par>
                </p:childTnLst>
              </p:cTn>
              <p:nextCondLst>
                <p:cond evt="onClick" delay="0">
                  <p:tgtEl>
                    <p:spTgt spid="6"/>
                  </p:tgtEl>
                </p:cond>
              </p:nextCondLst>
            </p:seq>
            <p:video>
              <p:cMediaNode vol="80000">
                <p:cTn id="27" fill="hold" display="0">
                  <p:stCondLst>
                    <p:cond delay="indefinite"/>
                  </p:stCondLst>
                </p:cTn>
                <p:tgtEl>
                  <p:spTgt spid="9"/>
                </p:tgtEl>
              </p:cMediaNode>
            </p:video>
            <p:seq concurrent="1" nextAc="seek">
              <p:cTn id="28" restart="whenNotActive" fill="hold" evtFilter="cancelBubble" nodeType="interactiveSeq">
                <p:stCondLst>
                  <p:cond evt="onClick" delay="0">
                    <p:tgtEl>
                      <p:spTgt spid="9"/>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C622B-AA68-AD82-6AE3-1F0EA33F305C}"/>
            </a:ext>
          </a:extLst>
        </p:cNvPr>
        <p:cNvGrpSpPr/>
        <p:nvPr/>
      </p:nvGrpSpPr>
      <p:grpSpPr>
        <a:xfrm>
          <a:off x="0" y="0"/>
          <a:ext cx="0" cy="0"/>
          <a:chOff x="0" y="0"/>
          <a:chExt cx="0" cy="0"/>
        </a:xfrm>
      </p:grpSpPr>
      <p:pic>
        <p:nvPicPr>
          <p:cNvPr id="11" name="6">
            <a:hlinkClick r:id="" action="ppaction://media"/>
            <a:extLst>
              <a:ext uri="{FF2B5EF4-FFF2-40B4-BE49-F238E27FC236}">
                <a16:creationId xmlns:a16="http://schemas.microsoft.com/office/drawing/2014/main" id="{B86EF091-DF70-D0B7-6248-E85786844152}"/>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8582235" y="1634349"/>
            <a:ext cx="3115570" cy="2847975"/>
          </a:xfrm>
          <a:prstGeom prst="rect">
            <a:avLst/>
          </a:prstGeom>
        </p:spPr>
      </p:pic>
      <p:sp>
        <p:nvSpPr>
          <p:cNvPr id="3" name="Title 2">
            <a:extLst>
              <a:ext uri="{FF2B5EF4-FFF2-40B4-BE49-F238E27FC236}">
                <a16:creationId xmlns:a16="http://schemas.microsoft.com/office/drawing/2014/main" id="{C6A60356-5B28-2F60-569E-B33CC561E2E5}"/>
              </a:ext>
            </a:extLst>
          </p:cNvPr>
          <p:cNvSpPr>
            <a:spLocks noGrp="1"/>
          </p:cNvSpPr>
          <p:nvPr>
            <p:ph type="title"/>
          </p:nvPr>
        </p:nvSpPr>
        <p:spPr>
          <a:xfrm>
            <a:off x="515938" y="628016"/>
            <a:ext cx="11160126" cy="647700"/>
          </a:xfrm>
        </p:spPr>
        <p:txBody>
          <a:bodyPr/>
          <a:lstStyle/>
          <a:p>
            <a:r>
              <a:rPr lang="en-US" dirty="0"/>
              <a:t>Qualitative Results </a:t>
            </a:r>
          </a:p>
        </p:txBody>
      </p:sp>
      <p:sp>
        <p:nvSpPr>
          <p:cNvPr id="7" name="TextBox 6">
            <a:extLst>
              <a:ext uri="{FF2B5EF4-FFF2-40B4-BE49-F238E27FC236}">
                <a16:creationId xmlns:a16="http://schemas.microsoft.com/office/drawing/2014/main" id="{B0EC1E9D-3FD5-3C5A-19E1-5020C1160D8B}"/>
              </a:ext>
            </a:extLst>
          </p:cNvPr>
          <p:cNvSpPr txBox="1"/>
          <p:nvPr/>
        </p:nvSpPr>
        <p:spPr>
          <a:xfrm>
            <a:off x="293824" y="4677564"/>
            <a:ext cx="3600651" cy="923330"/>
          </a:xfrm>
          <a:prstGeom prst="rect">
            <a:avLst/>
          </a:prstGeom>
          <a:noFill/>
        </p:spPr>
        <p:txBody>
          <a:bodyPr wrap="square">
            <a:spAutoFit/>
          </a:bodyPr>
          <a:lstStyle/>
          <a:p>
            <a:pPr algn="ctr"/>
            <a:r>
              <a:rPr lang="en-US" dirty="0"/>
              <a:t>Wait for one pedestrian crossing and turn right before another pedestrian</a:t>
            </a:r>
          </a:p>
        </p:txBody>
      </p:sp>
      <p:sp>
        <p:nvSpPr>
          <p:cNvPr id="8" name="TextBox 7">
            <a:extLst>
              <a:ext uri="{FF2B5EF4-FFF2-40B4-BE49-F238E27FC236}">
                <a16:creationId xmlns:a16="http://schemas.microsoft.com/office/drawing/2014/main" id="{2CD116E8-7823-2F4D-7E6C-786E3E5C10C1}"/>
              </a:ext>
            </a:extLst>
          </p:cNvPr>
          <p:cNvSpPr txBox="1"/>
          <p:nvPr/>
        </p:nvSpPr>
        <p:spPr>
          <a:xfrm>
            <a:off x="4295674" y="4677563"/>
            <a:ext cx="3600651" cy="646331"/>
          </a:xfrm>
          <a:prstGeom prst="rect">
            <a:avLst/>
          </a:prstGeom>
          <a:noFill/>
        </p:spPr>
        <p:txBody>
          <a:bodyPr wrap="square">
            <a:spAutoFit/>
          </a:bodyPr>
          <a:lstStyle/>
          <a:p>
            <a:pPr algn="ctr"/>
            <a:r>
              <a:rPr lang="en-US" dirty="0"/>
              <a:t>Slow down for another vehicle pass first on a narrow road</a:t>
            </a:r>
          </a:p>
        </p:txBody>
      </p:sp>
      <p:sp>
        <p:nvSpPr>
          <p:cNvPr id="10" name="TextBox 9">
            <a:extLst>
              <a:ext uri="{FF2B5EF4-FFF2-40B4-BE49-F238E27FC236}">
                <a16:creationId xmlns:a16="http://schemas.microsoft.com/office/drawing/2014/main" id="{CB2D8C39-64A6-44C4-2F46-4D19F0C2CCC0}"/>
              </a:ext>
            </a:extLst>
          </p:cNvPr>
          <p:cNvSpPr txBox="1"/>
          <p:nvPr/>
        </p:nvSpPr>
        <p:spPr>
          <a:xfrm>
            <a:off x="8335379" y="4677563"/>
            <a:ext cx="3600651" cy="369332"/>
          </a:xfrm>
          <a:prstGeom prst="rect">
            <a:avLst/>
          </a:prstGeom>
          <a:noFill/>
        </p:spPr>
        <p:txBody>
          <a:bodyPr wrap="square">
            <a:spAutoFit/>
          </a:bodyPr>
          <a:lstStyle/>
          <a:p>
            <a:pPr algn="ctr"/>
            <a:r>
              <a:rPr lang="en-US" dirty="0"/>
              <a:t>Interaction at pickup area</a:t>
            </a:r>
          </a:p>
        </p:txBody>
      </p:sp>
      <p:pic>
        <p:nvPicPr>
          <p:cNvPr id="5" name="4">
            <a:hlinkClick r:id="" action="ppaction://media"/>
            <a:extLst>
              <a:ext uri="{FF2B5EF4-FFF2-40B4-BE49-F238E27FC236}">
                <a16:creationId xmlns:a16="http://schemas.microsoft.com/office/drawing/2014/main" id="{947BD926-AE5A-2D29-BFA9-6DE29F059839}"/>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4539106" y="1634348"/>
            <a:ext cx="3113786" cy="2847975"/>
          </a:xfrm>
          <a:prstGeom prst="rect">
            <a:avLst/>
          </a:prstGeom>
        </p:spPr>
      </p:pic>
      <p:pic>
        <p:nvPicPr>
          <p:cNvPr id="12" name="1">
            <a:hlinkClick r:id="" action="ppaction://media"/>
            <a:extLst>
              <a:ext uri="{FF2B5EF4-FFF2-40B4-BE49-F238E27FC236}">
                <a16:creationId xmlns:a16="http://schemas.microsoft.com/office/drawing/2014/main" id="{441DB78D-763A-4CAA-08DC-4784C157BE7A}"/>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526806" y="1634348"/>
            <a:ext cx="3134685" cy="2847976"/>
          </a:xfrm>
          <a:prstGeom prst="rect">
            <a:avLst/>
          </a:prstGeom>
        </p:spPr>
      </p:pic>
    </p:spTree>
    <p:extLst>
      <p:ext uri="{BB962C8B-B14F-4D97-AF65-F5344CB8AC3E}">
        <p14:creationId xmlns:p14="http://schemas.microsoft.com/office/powerpoint/2010/main" val="2738989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06"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7500" fill="hold"/>
                                        <p:tgtEl>
                                          <p:spTgt spid="11"/>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5743"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video>
              <p:cMediaNode vol="80000">
                <p:cTn id="21" fill="hold" display="0">
                  <p:stCondLst>
                    <p:cond delay="indefinite"/>
                  </p:stCondLst>
                </p:cTn>
                <p:tgtEl>
                  <p:spTgt spid="11"/>
                </p:tgtEl>
              </p:cMediaNode>
            </p:video>
            <p:seq concurrent="1" nextAc="seek">
              <p:cTn id="22" restart="whenNotActive" fill="hold" evtFilter="cancelBubble" nodeType="interactiveSeq">
                <p:stCondLst>
                  <p:cond evt="onClick" delay="0">
                    <p:tgtEl>
                      <p:spTgt spid="11"/>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11"/>
                                        </p:tgtEl>
                                      </p:cBhvr>
                                    </p:cmd>
                                  </p:childTnLst>
                                </p:cTn>
                              </p:par>
                            </p:childTnLst>
                          </p:cTn>
                        </p:par>
                      </p:childTnLst>
                    </p:cTn>
                  </p:par>
                </p:childTnLst>
              </p:cTn>
              <p:nextCondLst>
                <p:cond evt="onClick" delay="0">
                  <p:tgtEl>
                    <p:spTgt spid="11"/>
                  </p:tgtEl>
                </p:cond>
              </p:nextCondLst>
            </p:seq>
            <p:video>
              <p:cMediaNode vol="80000">
                <p:cTn id="27" fill="hold" display="0">
                  <p:stCondLst>
                    <p:cond delay="indefinite"/>
                  </p:stCondLst>
                </p:cTn>
                <p:tgtEl>
                  <p:spTgt spid="12"/>
                </p:tgtEl>
              </p:cMediaNode>
            </p:video>
            <p:seq concurrent="1" nextAc="seek">
              <p:cTn id="28" restart="whenNotActive" fill="hold" evtFilter="cancelBubble" nodeType="interactiveSeq">
                <p:stCondLst>
                  <p:cond evt="onClick" delay="0">
                    <p:tgtEl>
                      <p:spTgt spid="12"/>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3BD28-5519-FF7D-7F0B-6AE09965433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F71411-C499-6A11-7180-B677D3A32F52}"/>
              </a:ext>
            </a:extLst>
          </p:cNvPr>
          <p:cNvSpPr>
            <a:spLocks noGrp="1"/>
          </p:cNvSpPr>
          <p:nvPr>
            <p:ph type="title"/>
          </p:nvPr>
        </p:nvSpPr>
        <p:spPr>
          <a:xfrm>
            <a:off x="515938" y="628016"/>
            <a:ext cx="11160126" cy="647700"/>
          </a:xfrm>
        </p:spPr>
        <p:txBody>
          <a:bodyPr/>
          <a:lstStyle/>
          <a:p>
            <a:r>
              <a:rPr lang="en-US" dirty="0"/>
              <a:t>Problem is not fully solved yet …</a:t>
            </a:r>
          </a:p>
        </p:txBody>
      </p:sp>
      <p:pic>
        <p:nvPicPr>
          <p:cNvPr id="5" name="Picture 4">
            <a:extLst>
              <a:ext uri="{FF2B5EF4-FFF2-40B4-BE49-F238E27FC236}">
                <a16:creationId xmlns:a16="http://schemas.microsoft.com/office/drawing/2014/main" id="{2AD54EB8-F067-1332-E864-FB75E399FB9D}"/>
              </a:ext>
            </a:extLst>
          </p:cNvPr>
          <p:cNvPicPr>
            <a:picLocks noChangeAspect="1"/>
          </p:cNvPicPr>
          <p:nvPr/>
        </p:nvPicPr>
        <p:blipFill>
          <a:blip r:embed="rId3"/>
          <a:stretch>
            <a:fillRect/>
          </a:stretch>
        </p:blipFill>
        <p:spPr>
          <a:xfrm>
            <a:off x="1631820" y="2975409"/>
            <a:ext cx="2533780" cy="2902099"/>
          </a:xfrm>
          <a:prstGeom prst="rect">
            <a:avLst/>
          </a:prstGeom>
          <a:ln>
            <a:solidFill>
              <a:schemeClr val="accent1"/>
            </a:solidFill>
          </a:ln>
        </p:spPr>
      </p:pic>
      <p:sp>
        <p:nvSpPr>
          <p:cNvPr id="6" name="TextBox 5">
            <a:extLst>
              <a:ext uri="{FF2B5EF4-FFF2-40B4-BE49-F238E27FC236}">
                <a16:creationId xmlns:a16="http://schemas.microsoft.com/office/drawing/2014/main" id="{23E82FBF-1E57-A630-BFC3-281EA94A5286}"/>
              </a:ext>
            </a:extLst>
          </p:cNvPr>
          <p:cNvSpPr txBox="1"/>
          <p:nvPr/>
        </p:nvSpPr>
        <p:spPr>
          <a:xfrm>
            <a:off x="1116001" y="1478847"/>
            <a:ext cx="9959998" cy="109029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957" tIns="36957" rIns="36957" bIns="36957" numCol="1" spcCol="3810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latin typeface="Aptos" panose="020B0004020202020204" pitchFamily="34" charset="0"/>
              </a:rPr>
              <a:t>Ego plan near the end is sometimes unrealistic</a:t>
            </a:r>
          </a:p>
          <a:p>
            <a:pPr marL="285750" lvl="0" indent="-285750">
              <a:buFont typeface="Arial" panose="020B0604020202020204" pitchFamily="34" charset="0"/>
              <a:buChar char="•"/>
              <a:defRPr/>
            </a:pPr>
            <a:r>
              <a:rPr lang="en-US" altLang="ko-KR" sz="1600" dirty="0"/>
              <a:t>Valid mask we apply during training usually have ~40% missing states near the end. Meaning we are dropping 40% attention weights structurally. </a:t>
            </a:r>
          </a:p>
          <a:p>
            <a:pPr marL="285750" lvl="0" indent="-285750">
              <a:buFont typeface="Arial" panose="020B0604020202020204" pitchFamily="34" charset="0"/>
              <a:buChar char="•"/>
              <a:defRPr/>
            </a:pPr>
            <a:r>
              <a:rPr lang="en-US" altLang="ko-KR" sz="1600" dirty="0"/>
              <a:t>During inference, such mask is not available because we would like to predict all agent behaviors. </a:t>
            </a:r>
          </a:p>
        </p:txBody>
      </p:sp>
      <p:sp>
        <p:nvSpPr>
          <p:cNvPr id="7" name="Oval 6">
            <a:extLst>
              <a:ext uri="{FF2B5EF4-FFF2-40B4-BE49-F238E27FC236}">
                <a16:creationId xmlns:a16="http://schemas.microsoft.com/office/drawing/2014/main" id="{BC88A430-D58A-00DE-378C-74D0C4D7D98A}"/>
              </a:ext>
            </a:extLst>
          </p:cNvPr>
          <p:cNvSpPr/>
          <p:nvPr/>
        </p:nvSpPr>
        <p:spPr>
          <a:xfrm>
            <a:off x="2475346" y="3075709"/>
            <a:ext cx="1191491" cy="86821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6000"/>
              </a:lnSpc>
            </a:pPr>
            <a:endParaRPr lang="en-US" baseline="-25000" dirty="0" err="1">
              <a:solidFill>
                <a:schemeClr val="bg1"/>
              </a:solidFill>
              <a:highlight>
                <a:srgbClr val="FFFF00"/>
              </a:highlight>
              <a:latin typeface="Microsoft Sans Serif"/>
              <a:cs typeface="Microsoft Sans Serif" panose="020B0604020202020204" pitchFamily="34" charset="0"/>
            </a:endParaRPr>
          </a:p>
        </p:txBody>
      </p:sp>
      <p:pic>
        <p:nvPicPr>
          <p:cNvPr id="9" name="Picture 8" descr="A screenshot of a game&#10;&#10;AI-generated content may be incorrect.">
            <a:extLst>
              <a:ext uri="{FF2B5EF4-FFF2-40B4-BE49-F238E27FC236}">
                <a16:creationId xmlns:a16="http://schemas.microsoft.com/office/drawing/2014/main" id="{BCA3CBC3-8BD6-0526-ECBF-9DF6880A6C86}"/>
              </a:ext>
            </a:extLst>
          </p:cNvPr>
          <p:cNvPicPr>
            <a:picLocks noChangeAspect="1"/>
          </p:cNvPicPr>
          <p:nvPr/>
        </p:nvPicPr>
        <p:blipFill>
          <a:blip r:embed="rId4"/>
          <a:stretch>
            <a:fillRect/>
          </a:stretch>
        </p:blipFill>
        <p:spPr>
          <a:xfrm>
            <a:off x="6096000" y="3281218"/>
            <a:ext cx="3136676" cy="1669990"/>
          </a:xfrm>
          <a:prstGeom prst="rect">
            <a:avLst/>
          </a:prstGeom>
        </p:spPr>
      </p:pic>
      <p:sp>
        <p:nvSpPr>
          <p:cNvPr id="10" name="TextBox 9">
            <a:extLst>
              <a:ext uri="{FF2B5EF4-FFF2-40B4-BE49-F238E27FC236}">
                <a16:creationId xmlns:a16="http://schemas.microsoft.com/office/drawing/2014/main" id="{3B6644B1-0DCB-46C7-F2AF-F31EA67715D7}"/>
              </a:ext>
            </a:extLst>
          </p:cNvPr>
          <p:cNvSpPr txBox="1"/>
          <p:nvPr/>
        </p:nvSpPr>
        <p:spPr>
          <a:xfrm>
            <a:off x="6410802" y="5120909"/>
            <a:ext cx="3600651" cy="646331"/>
          </a:xfrm>
          <a:prstGeom prst="rect">
            <a:avLst/>
          </a:prstGeom>
          <a:noFill/>
        </p:spPr>
        <p:txBody>
          <a:bodyPr wrap="square">
            <a:spAutoFit/>
          </a:bodyPr>
          <a:lstStyle/>
          <a:p>
            <a:pPr algn="ctr"/>
            <a:r>
              <a:rPr lang="en-US" dirty="0"/>
              <a:t>Mask during training has a big gap from inference.</a:t>
            </a:r>
          </a:p>
        </p:txBody>
      </p:sp>
      <p:sp>
        <p:nvSpPr>
          <p:cNvPr id="2" name="TextBox 1">
            <a:extLst>
              <a:ext uri="{FF2B5EF4-FFF2-40B4-BE49-F238E27FC236}">
                <a16:creationId xmlns:a16="http://schemas.microsoft.com/office/drawing/2014/main" id="{447566C6-E22D-E0E0-55D6-E5D671C57D6C}"/>
              </a:ext>
            </a:extLst>
          </p:cNvPr>
          <p:cNvSpPr txBox="1"/>
          <p:nvPr/>
        </p:nvSpPr>
        <p:spPr>
          <a:xfrm>
            <a:off x="8100060" y="668241"/>
            <a:ext cx="3329940" cy="472694"/>
          </a:xfrm>
          <a:prstGeom prst="rect">
            <a:avLst/>
          </a:prstGeom>
        </p:spPr>
        <p:txBody>
          <a:bodyPr wrap="square" lIns="0" tIns="0" rIns="0" bIns="0" rtlCol="0">
            <a:spAutoFit/>
          </a:bodyPr>
          <a:lstStyle/>
          <a:p>
            <a:pPr algn="l">
              <a:lnSpc>
                <a:spcPct val="96000"/>
              </a:lnSpc>
            </a:pPr>
            <a:r>
              <a:rPr lang="en-US" sz="1600" dirty="0">
                <a:solidFill>
                  <a:srgbClr val="FF0000"/>
                </a:solidFill>
                <a:latin typeface="Aptos" panose="020B0004020202020204" pitchFamily="34" charset="0"/>
                <a:cs typeface="Microsoft Sans Serif" panose="020B0604020202020204" pitchFamily="34" charset="0"/>
              </a:rPr>
              <a:t>We would like to avoid using valid mask at all.</a:t>
            </a:r>
          </a:p>
        </p:txBody>
      </p:sp>
    </p:spTree>
    <p:extLst>
      <p:ext uri="{BB962C8B-B14F-4D97-AF65-F5344CB8AC3E}">
        <p14:creationId xmlns:p14="http://schemas.microsoft.com/office/powerpoint/2010/main" val="177940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98237-89AF-AEE0-D1C2-8F451F40951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4FE68A9-C1FD-2F9D-E29E-87B5EA6A029C}"/>
              </a:ext>
            </a:extLst>
          </p:cNvPr>
          <p:cNvSpPr>
            <a:spLocks noGrp="1"/>
          </p:cNvSpPr>
          <p:nvPr>
            <p:ph type="title"/>
          </p:nvPr>
        </p:nvSpPr>
        <p:spPr>
          <a:xfrm>
            <a:off x="515938" y="628016"/>
            <a:ext cx="11160126" cy="647700"/>
          </a:xfrm>
        </p:spPr>
        <p:txBody>
          <a:bodyPr/>
          <a:lstStyle/>
          <a:p>
            <a:r>
              <a:rPr lang="en-US" dirty="0"/>
              <a:t>Problem is not fully solved yet …</a:t>
            </a:r>
          </a:p>
        </p:txBody>
      </p:sp>
      <p:sp>
        <p:nvSpPr>
          <p:cNvPr id="6" name="TextBox 5">
            <a:extLst>
              <a:ext uri="{FF2B5EF4-FFF2-40B4-BE49-F238E27FC236}">
                <a16:creationId xmlns:a16="http://schemas.microsoft.com/office/drawing/2014/main" id="{B42F161D-A2C1-EE14-A19E-494C8D95A98F}"/>
              </a:ext>
            </a:extLst>
          </p:cNvPr>
          <p:cNvSpPr txBox="1"/>
          <p:nvPr/>
        </p:nvSpPr>
        <p:spPr>
          <a:xfrm>
            <a:off x="1116001" y="1515917"/>
            <a:ext cx="9959998" cy="844077"/>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957" tIns="36957" rIns="36957" bIns="36957" numCol="1" spcCol="3810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latin typeface="Aptos" panose="020B0004020202020204" pitchFamily="34" charset="0"/>
              </a:rPr>
              <a:t>Training on a very large dataset</a:t>
            </a:r>
          </a:p>
          <a:p>
            <a:pPr marL="285750" lvl="0" indent="-285750">
              <a:buFont typeface="Arial" panose="020B0604020202020204" pitchFamily="34" charset="0"/>
              <a:buChar char="•"/>
              <a:defRPr/>
            </a:pPr>
            <a:r>
              <a:rPr lang="en-US" altLang="ko-KR" sz="1600" dirty="0"/>
              <a:t>Does not solve performance degradation fully caused by inference-time constraint.</a:t>
            </a:r>
          </a:p>
          <a:p>
            <a:pPr marL="285750" lvl="0" indent="-285750">
              <a:buFont typeface="Arial" panose="020B0604020202020204" pitchFamily="34" charset="0"/>
              <a:buChar char="•"/>
              <a:defRPr/>
            </a:pPr>
            <a:r>
              <a:rPr lang="en-US" altLang="ko-KR" sz="1600" dirty="0"/>
              <a:t>Cause performance degradation of the base model because of the extrema imbalance in the large dataset.</a:t>
            </a:r>
          </a:p>
        </p:txBody>
      </p:sp>
      <p:graphicFrame>
        <p:nvGraphicFramePr>
          <p:cNvPr id="11" name="Table 10">
            <a:extLst>
              <a:ext uri="{FF2B5EF4-FFF2-40B4-BE49-F238E27FC236}">
                <a16:creationId xmlns:a16="http://schemas.microsoft.com/office/drawing/2014/main" id="{DA6FC589-61E7-C905-69C3-A2FE920AC9F0}"/>
              </a:ext>
            </a:extLst>
          </p:cNvPr>
          <p:cNvGraphicFramePr>
            <a:graphicFrameLocks noGrp="1"/>
          </p:cNvGraphicFramePr>
          <p:nvPr>
            <p:extLst>
              <p:ext uri="{D42A27DB-BD31-4B8C-83A1-F6EECF244321}">
                <p14:modId xmlns:p14="http://schemas.microsoft.com/office/powerpoint/2010/main" val="841498104"/>
              </p:ext>
            </p:extLst>
          </p:nvPr>
        </p:nvGraphicFramePr>
        <p:xfrm>
          <a:off x="2617535" y="3543192"/>
          <a:ext cx="7283664" cy="1491328"/>
        </p:xfrm>
        <a:graphic>
          <a:graphicData uri="http://schemas.openxmlformats.org/drawingml/2006/table">
            <a:tbl>
              <a:tblPr firstRow="1" bandRow="1">
                <a:tableStyleId>{5C22544A-7EE6-4342-B048-85BDC9FD1C3A}</a:tableStyleId>
              </a:tblPr>
              <a:tblGrid>
                <a:gridCol w="1820916">
                  <a:extLst>
                    <a:ext uri="{9D8B030D-6E8A-4147-A177-3AD203B41FA5}">
                      <a16:colId xmlns:a16="http://schemas.microsoft.com/office/drawing/2014/main" val="183370322"/>
                    </a:ext>
                  </a:extLst>
                </a:gridCol>
                <a:gridCol w="1820916">
                  <a:extLst>
                    <a:ext uri="{9D8B030D-6E8A-4147-A177-3AD203B41FA5}">
                      <a16:colId xmlns:a16="http://schemas.microsoft.com/office/drawing/2014/main" val="2027861275"/>
                    </a:ext>
                  </a:extLst>
                </a:gridCol>
                <a:gridCol w="1820916">
                  <a:extLst>
                    <a:ext uri="{9D8B030D-6E8A-4147-A177-3AD203B41FA5}">
                      <a16:colId xmlns:a16="http://schemas.microsoft.com/office/drawing/2014/main" val="775626772"/>
                    </a:ext>
                  </a:extLst>
                </a:gridCol>
                <a:gridCol w="1820916">
                  <a:extLst>
                    <a:ext uri="{9D8B030D-6E8A-4147-A177-3AD203B41FA5}">
                      <a16:colId xmlns:a16="http://schemas.microsoft.com/office/drawing/2014/main" val="182016174"/>
                    </a:ext>
                  </a:extLst>
                </a:gridCol>
              </a:tblGrid>
              <a:tr h="394048">
                <a:tc>
                  <a:txBody>
                    <a:bodyPr/>
                    <a:lstStyle/>
                    <a:p>
                      <a:pPr algn="ctr"/>
                      <a:r>
                        <a:rPr lang="en-US" sz="1200" dirty="0"/>
                        <a:t>Num. of Samples </a:t>
                      </a:r>
                    </a:p>
                  </a:txBody>
                  <a:tcPr/>
                </a:tc>
                <a:tc>
                  <a:txBody>
                    <a:bodyPr/>
                    <a:lstStyle/>
                    <a:p>
                      <a:pPr algn="ctr"/>
                      <a:r>
                        <a:rPr lang="en-US" sz="1200" dirty="0"/>
                        <a:t>w/o Constraint</a:t>
                      </a:r>
                    </a:p>
                  </a:txBody>
                  <a:tcPr/>
                </a:tc>
                <a:tc>
                  <a:txBody>
                    <a:bodyPr/>
                    <a:lstStyle/>
                    <a:p>
                      <a:pPr algn="ctr"/>
                      <a:r>
                        <a:rPr lang="en-US" sz="1200" dirty="0"/>
                        <a:t>w/ Constraint</a:t>
                      </a:r>
                    </a:p>
                  </a:txBody>
                  <a:tcPr/>
                </a:tc>
                <a:tc>
                  <a:txBody>
                    <a:bodyPr/>
                    <a:lstStyle/>
                    <a:p>
                      <a:pPr algn="ctr"/>
                      <a:r>
                        <a:rPr lang="en-US" sz="1200" dirty="0"/>
                        <a:t>Difference</a:t>
                      </a:r>
                    </a:p>
                  </a:txBody>
                  <a:tcPr/>
                </a:tc>
                <a:extLst>
                  <a:ext uri="{0D108BD9-81ED-4DB2-BD59-A6C34878D82A}">
                    <a16:rowId xmlns:a16="http://schemas.microsoft.com/office/drawing/2014/main" val="1696665053"/>
                  </a:ext>
                </a:extLst>
              </a:tr>
              <a:tr h="228298">
                <a:tc>
                  <a:txBody>
                    <a:bodyPr/>
                    <a:lstStyle/>
                    <a:p>
                      <a:pPr algn="ctr"/>
                      <a:r>
                        <a:rPr lang="en-US" sz="1200" dirty="0"/>
                        <a:t>0.5 million</a:t>
                      </a:r>
                    </a:p>
                  </a:txBody>
                  <a:tcPr/>
                </a:tc>
                <a:tc>
                  <a:txBody>
                    <a:bodyPr/>
                    <a:lstStyle/>
                    <a:p>
                      <a:pPr algn="ctr"/>
                      <a:r>
                        <a:rPr lang="en-US" sz="1200" dirty="0"/>
                        <a:t>88.41</a:t>
                      </a:r>
                    </a:p>
                  </a:txBody>
                  <a:tcPr/>
                </a:tc>
                <a:tc>
                  <a:txBody>
                    <a:bodyPr/>
                    <a:lstStyle/>
                    <a:p>
                      <a:pPr algn="ctr"/>
                      <a:r>
                        <a:rPr lang="en-US" sz="1200" dirty="0"/>
                        <a:t>70.27</a:t>
                      </a:r>
                    </a:p>
                  </a:txBody>
                  <a:tcPr/>
                </a:tc>
                <a:tc>
                  <a:txBody>
                    <a:bodyPr/>
                    <a:lstStyle/>
                    <a:p>
                      <a:pPr algn="ctr"/>
                      <a:r>
                        <a:rPr lang="en-US" sz="1200" dirty="0"/>
                        <a:t>-18.14</a:t>
                      </a:r>
                    </a:p>
                  </a:txBody>
                  <a:tcPr/>
                </a:tc>
                <a:extLst>
                  <a:ext uri="{0D108BD9-81ED-4DB2-BD59-A6C34878D82A}">
                    <a16:rowId xmlns:a16="http://schemas.microsoft.com/office/drawing/2014/main" val="3187326828"/>
                  </a:ext>
                </a:extLst>
              </a:tr>
              <a:tr h="228298">
                <a:tc>
                  <a:txBody>
                    <a:bodyPr/>
                    <a:lstStyle/>
                    <a:p>
                      <a:pPr algn="ctr"/>
                      <a:r>
                        <a:rPr lang="en-US" sz="1200" dirty="0"/>
                        <a:t>1 million</a:t>
                      </a:r>
                    </a:p>
                  </a:txBody>
                  <a:tcPr/>
                </a:tc>
                <a:tc>
                  <a:txBody>
                    <a:bodyPr/>
                    <a:lstStyle/>
                    <a:p>
                      <a:pPr algn="ctr"/>
                      <a:r>
                        <a:rPr lang="en-US" sz="1200" dirty="0"/>
                        <a:t>86.43</a:t>
                      </a:r>
                    </a:p>
                  </a:txBody>
                  <a:tcPr/>
                </a:tc>
                <a:tc>
                  <a:txBody>
                    <a:bodyPr/>
                    <a:lstStyle/>
                    <a:p>
                      <a:pPr algn="ctr"/>
                      <a:r>
                        <a:rPr lang="en-US" sz="1200" dirty="0"/>
                        <a:t>71.16</a:t>
                      </a:r>
                    </a:p>
                  </a:txBody>
                  <a:tcPr/>
                </a:tc>
                <a:tc>
                  <a:txBody>
                    <a:bodyPr/>
                    <a:lstStyle/>
                    <a:p>
                      <a:pPr algn="ctr"/>
                      <a:r>
                        <a:rPr lang="en-US" sz="1200" dirty="0"/>
                        <a:t>-15.27</a:t>
                      </a:r>
                    </a:p>
                  </a:txBody>
                  <a:tcPr/>
                </a:tc>
                <a:extLst>
                  <a:ext uri="{0D108BD9-81ED-4DB2-BD59-A6C34878D82A}">
                    <a16:rowId xmlns:a16="http://schemas.microsoft.com/office/drawing/2014/main" val="2533127793"/>
                  </a:ext>
                </a:extLst>
              </a:tr>
              <a:tr h="0">
                <a:tc>
                  <a:txBody>
                    <a:bodyPr/>
                    <a:lstStyle/>
                    <a:p>
                      <a:pPr algn="ctr"/>
                      <a:r>
                        <a:rPr lang="en-US" sz="1200" dirty="0"/>
                        <a:t>5 million</a:t>
                      </a:r>
                    </a:p>
                  </a:txBody>
                  <a:tcPr/>
                </a:tc>
                <a:tc>
                  <a:txBody>
                    <a:bodyPr/>
                    <a:lstStyle/>
                    <a:p>
                      <a:pPr algn="ctr"/>
                      <a:r>
                        <a:rPr lang="en-US" sz="1200" dirty="0"/>
                        <a:t>89.2</a:t>
                      </a:r>
                    </a:p>
                  </a:txBody>
                  <a:tcPr/>
                </a:tc>
                <a:tc>
                  <a:txBody>
                    <a:bodyPr/>
                    <a:lstStyle/>
                    <a:p>
                      <a:pPr algn="ctr"/>
                      <a:r>
                        <a:rPr lang="en-US" sz="1200" dirty="0"/>
                        <a:t>74.66</a:t>
                      </a:r>
                    </a:p>
                  </a:txBody>
                  <a:tcPr/>
                </a:tc>
                <a:tc>
                  <a:txBody>
                    <a:bodyPr/>
                    <a:lstStyle/>
                    <a:p>
                      <a:pPr algn="ctr"/>
                      <a:r>
                        <a:rPr lang="en-US" sz="1200" dirty="0"/>
                        <a:t>-14.54</a:t>
                      </a:r>
                    </a:p>
                  </a:txBody>
                  <a:tcPr/>
                </a:tc>
                <a:extLst>
                  <a:ext uri="{0D108BD9-81ED-4DB2-BD59-A6C34878D82A}">
                    <a16:rowId xmlns:a16="http://schemas.microsoft.com/office/drawing/2014/main" val="916542306"/>
                  </a:ext>
                </a:extLst>
              </a:tr>
              <a:tr h="228298">
                <a:tc>
                  <a:txBody>
                    <a:bodyPr/>
                    <a:lstStyle/>
                    <a:p>
                      <a:pPr algn="ctr"/>
                      <a:r>
                        <a:rPr lang="en-US" sz="1200" dirty="0"/>
                        <a:t>10 million</a:t>
                      </a:r>
                    </a:p>
                  </a:txBody>
                  <a:tcPr/>
                </a:tc>
                <a:tc>
                  <a:txBody>
                    <a:bodyPr/>
                    <a:lstStyle/>
                    <a:p>
                      <a:pPr algn="ctr"/>
                      <a:r>
                        <a:rPr lang="en-US" sz="1200" dirty="0"/>
                        <a:t>87.22</a:t>
                      </a:r>
                    </a:p>
                  </a:txBody>
                  <a:tcPr/>
                </a:tc>
                <a:tc>
                  <a:txBody>
                    <a:bodyPr/>
                    <a:lstStyle/>
                    <a:p>
                      <a:pPr algn="ctr"/>
                      <a:r>
                        <a:rPr lang="en-US" sz="1200" dirty="0"/>
                        <a:t>77.37</a:t>
                      </a:r>
                    </a:p>
                  </a:txBody>
                  <a:tcPr/>
                </a:tc>
                <a:tc>
                  <a:txBody>
                    <a:bodyPr/>
                    <a:lstStyle/>
                    <a:p>
                      <a:pPr algn="ctr"/>
                      <a:r>
                        <a:rPr lang="en-US" sz="1200" dirty="0"/>
                        <a:t>-9.85</a:t>
                      </a:r>
                    </a:p>
                  </a:txBody>
                  <a:tcPr/>
                </a:tc>
                <a:extLst>
                  <a:ext uri="{0D108BD9-81ED-4DB2-BD59-A6C34878D82A}">
                    <a16:rowId xmlns:a16="http://schemas.microsoft.com/office/drawing/2014/main" val="3372911659"/>
                  </a:ext>
                </a:extLst>
              </a:tr>
            </a:tbl>
          </a:graphicData>
        </a:graphic>
      </p:graphicFrame>
      <p:sp>
        <p:nvSpPr>
          <p:cNvPr id="12" name="TextBox 11">
            <a:extLst>
              <a:ext uri="{FF2B5EF4-FFF2-40B4-BE49-F238E27FC236}">
                <a16:creationId xmlns:a16="http://schemas.microsoft.com/office/drawing/2014/main" id="{E3054F44-A76D-477B-53D1-689A09EAEA83}"/>
              </a:ext>
            </a:extLst>
          </p:cNvPr>
          <p:cNvSpPr txBox="1"/>
          <p:nvPr/>
        </p:nvSpPr>
        <p:spPr>
          <a:xfrm>
            <a:off x="3723843" y="5248903"/>
            <a:ext cx="5465005" cy="646331"/>
          </a:xfrm>
          <a:prstGeom prst="rect">
            <a:avLst/>
          </a:prstGeom>
          <a:noFill/>
        </p:spPr>
        <p:txBody>
          <a:bodyPr wrap="square">
            <a:spAutoFit/>
          </a:bodyPr>
          <a:lstStyle/>
          <a:p>
            <a:r>
              <a:rPr lang="en-US" dirty="0"/>
              <a:t>Result 2: Training with a broader dataset can alleviate the harm of inference-time constraints.</a:t>
            </a:r>
          </a:p>
        </p:txBody>
      </p:sp>
    </p:spTree>
    <p:extLst>
      <p:ext uri="{BB962C8B-B14F-4D97-AF65-F5344CB8AC3E}">
        <p14:creationId xmlns:p14="http://schemas.microsoft.com/office/powerpoint/2010/main" val="1407710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E280AC-9367-6970-774D-5DD198258B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31F538-7138-3314-96DC-2D9D6B688A86}"/>
              </a:ext>
            </a:extLst>
          </p:cNvPr>
          <p:cNvSpPr>
            <a:spLocks noGrp="1"/>
          </p:cNvSpPr>
          <p:nvPr>
            <p:ph type="title"/>
          </p:nvPr>
        </p:nvSpPr>
        <p:spPr/>
        <p:txBody>
          <a:bodyPr/>
          <a:lstStyle/>
          <a:p>
            <a:r>
              <a:rPr lang="en-US" dirty="0"/>
              <a:t>Future Work</a:t>
            </a:r>
          </a:p>
        </p:txBody>
      </p:sp>
      <p:sp>
        <p:nvSpPr>
          <p:cNvPr id="26" name="Text Placeholder 25">
            <a:extLst>
              <a:ext uri="{FF2B5EF4-FFF2-40B4-BE49-F238E27FC236}">
                <a16:creationId xmlns:a16="http://schemas.microsoft.com/office/drawing/2014/main" id="{9444E194-8423-3CB2-D680-C8BCAE59D3F9}"/>
              </a:ext>
            </a:extLst>
          </p:cNvPr>
          <p:cNvSpPr>
            <a:spLocks noGrp="1"/>
          </p:cNvSpPr>
          <p:nvPr>
            <p:ph type="body" sz="quarter" idx="46"/>
          </p:nvPr>
        </p:nvSpPr>
        <p:spPr>
          <a:xfrm>
            <a:off x="1531088" y="1271098"/>
            <a:ext cx="4476195" cy="905188"/>
          </a:xfrm>
        </p:spPr>
        <p:txBody>
          <a:bodyPr/>
          <a:lstStyle/>
          <a:p>
            <a:r>
              <a:rPr lang="en-US" dirty="0"/>
              <a:t>Addressing incomplete trajectories by learning from corrupted data </a:t>
            </a:r>
          </a:p>
        </p:txBody>
      </p:sp>
      <p:sp>
        <p:nvSpPr>
          <p:cNvPr id="25" name="Text Placeholder 24">
            <a:extLst>
              <a:ext uri="{FF2B5EF4-FFF2-40B4-BE49-F238E27FC236}">
                <a16:creationId xmlns:a16="http://schemas.microsoft.com/office/drawing/2014/main" id="{BBF61854-1DFD-AF68-BCD3-F81920271661}"/>
              </a:ext>
            </a:extLst>
          </p:cNvPr>
          <p:cNvSpPr>
            <a:spLocks noGrp="1"/>
          </p:cNvSpPr>
          <p:nvPr>
            <p:ph type="body" sz="quarter" idx="47"/>
          </p:nvPr>
        </p:nvSpPr>
        <p:spPr>
          <a:xfrm>
            <a:off x="1531088" y="2404514"/>
            <a:ext cx="4476195" cy="2048972"/>
          </a:xfrm>
        </p:spPr>
        <p:txBody>
          <a:bodyPr/>
          <a:lstStyle/>
          <a:p>
            <a:pPr marL="285750" lvl="0" indent="-285750">
              <a:buFont typeface="Arial" panose="020B0604020202020204" pitchFamily="34" charset="0"/>
              <a:buChar char="•"/>
              <a:defRPr/>
            </a:pPr>
            <a:r>
              <a:rPr lang="en-US" altLang="ko-KR">
                <a:solidFill>
                  <a:srgbClr val="3E4D63"/>
                </a:solidFill>
                <a:latin typeface="Aptos Display" panose="020B0004020202020204" pitchFamily="34" charset="0"/>
                <a:cs typeface="Arial" panose="020B0604020202020204" pitchFamily="34" charset="0"/>
              </a:rPr>
              <a:t>Learn a </a:t>
            </a:r>
            <a:r>
              <a:rPr lang="en-US" altLang="ko-KR" b="1">
                <a:solidFill>
                  <a:srgbClr val="3E4D63"/>
                </a:solidFill>
                <a:latin typeface="Aptos Display" panose="020B0004020202020204" pitchFamily="34" charset="0"/>
                <a:cs typeface="Arial" panose="020B0604020202020204" pitchFamily="34" charset="0"/>
              </a:rPr>
              <a:t>diffusion-based restoration model</a:t>
            </a:r>
            <a:r>
              <a:rPr lang="en-US" altLang="ko-KR">
                <a:solidFill>
                  <a:srgbClr val="3E4D63"/>
                </a:solidFill>
                <a:latin typeface="Aptos Display" panose="020B0004020202020204" pitchFamily="34" charset="0"/>
                <a:cs typeface="Arial" panose="020B0604020202020204" pitchFamily="34" charset="0"/>
              </a:rPr>
              <a:t> that reconstructs missing agent behaviors from available observations using an inverse problem solver.</a:t>
            </a:r>
          </a:p>
          <a:p>
            <a:pPr marL="285750" lvl="0" indent="-285750">
              <a:buFont typeface="Arial" panose="020B0604020202020204" pitchFamily="34" charset="0"/>
              <a:buChar char="•"/>
              <a:defRPr/>
            </a:pPr>
            <a:r>
              <a:rPr lang="en-US" altLang="ko-KR">
                <a:solidFill>
                  <a:srgbClr val="3E4D63"/>
                </a:solidFill>
                <a:latin typeface="Aptos Display" panose="020B0004020202020204" pitchFamily="34" charset="0"/>
                <a:cs typeface="Arial" panose="020B0604020202020204" pitchFamily="34" charset="0"/>
              </a:rPr>
              <a:t>The completed dataset also enhances downstream tasks such as tracking and prediction.</a:t>
            </a:r>
          </a:p>
        </p:txBody>
      </p:sp>
      <p:sp>
        <p:nvSpPr>
          <p:cNvPr id="22" name="Text Placeholder 21">
            <a:extLst>
              <a:ext uri="{FF2B5EF4-FFF2-40B4-BE49-F238E27FC236}">
                <a16:creationId xmlns:a16="http://schemas.microsoft.com/office/drawing/2014/main" id="{2C47BCD9-3A15-A33D-CF67-E9FB326DB99F}"/>
              </a:ext>
            </a:extLst>
          </p:cNvPr>
          <p:cNvSpPr>
            <a:spLocks noGrp="1"/>
          </p:cNvSpPr>
          <p:nvPr>
            <p:ph type="body" sz="quarter" idx="49"/>
          </p:nvPr>
        </p:nvSpPr>
        <p:spPr>
          <a:xfrm>
            <a:off x="8149610" y="1271098"/>
            <a:ext cx="3816838" cy="905188"/>
          </a:xfrm>
        </p:spPr>
        <p:txBody>
          <a:bodyPr/>
          <a:lstStyle/>
          <a:p>
            <a:r>
              <a:rPr lang="en-US"/>
              <a:t>Curing negative effect of inference-time constraints</a:t>
            </a:r>
          </a:p>
        </p:txBody>
      </p:sp>
      <p:sp>
        <p:nvSpPr>
          <p:cNvPr id="21" name="Text Placeholder 20">
            <a:extLst>
              <a:ext uri="{FF2B5EF4-FFF2-40B4-BE49-F238E27FC236}">
                <a16:creationId xmlns:a16="http://schemas.microsoft.com/office/drawing/2014/main" id="{6D31E824-CA96-5669-C32C-DF432287B59E}"/>
              </a:ext>
            </a:extLst>
          </p:cNvPr>
          <p:cNvSpPr>
            <a:spLocks noGrp="1"/>
          </p:cNvSpPr>
          <p:nvPr>
            <p:ph type="body" sz="quarter" idx="50"/>
          </p:nvPr>
        </p:nvSpPr>
        <p:spPr>
          <a:xfrm>
            <a:off x="8149611" y="2396930"/>
            <a:ext cx="3526452" cy="1617878"/>
          </a:xfrm>
        </p:spPr>
        <p:txBody>
          <a:bodyPr/>
          <a:lstStyle/>
          <a:p>
            <a:pPr marL="285750" lvl="0" indent="-285750">
              <a:buFont typeface="Arial" panose="020B0604020202020204" pitchFamily="34" charset="0"/>
              <a:buChar char="•"/>
              <a:defRPr/>
            </a:pPr>
            <a:r>
              <a:rPr lang="en-US" altLang="ko-KR">
                <a:solidFill>
                  <a:srgbClr val="3E4D63"/>
                </a:solidFill>
                <a:latin typeface="Aptos Display" panose="020B0004020202020204" pitchFamily="34" charset="0"/>
                <a:cs typeface="Arial" panose="020B0604020202020204" pitchFamily="34" charset="0"/>
              </a:rPr>
              <a:t>Introduce </a:t>
            </a:r>
            <a:r>
              <a:rPr lang="en-US" altLang="ko-KR" b="1">
                <a:solidFill>
                  <a:srgbClr val="3E4D63"/>
                </a:solidFill>
                <a:latin typeface="Aptos Display" panose="020B0004020202020204" pitchFamily="34" charset="0"/>
                <a:cs typeface="Arial" panose="020B0604020202020204" pitchFamily="34" charset="0"/>
              </a:rPr>
              <a:t>training-time noise perturbation </a:t>
            </a:r>
            <a:r>
              <a:rPr lang="en-US" altLang="ko-KR">
                <a:solidFill>
                  <a:srgbClr val="3E4D63"/>
                </a:solidFill>
                <a:latin typeface="Aptos Display" panose="020B0004020202020204" pitchFamily="34" charset="0"/>
                <a:cs typeface="Arial" panose="020B0604020202020204" pitchFamily="34" charset="0"/>
              </a:rPr>
              <a:t>to improve model robustness and reduce the gap with the constrained distribution.</a:t>
            </a:r>
          </a:p>
          <a:p>
            <a:pPr marL="285750" lvl="0" indent="-285750">
              <a:buFont typeface="Arial" panose="020B0604020202020204" pitchFamily="34" charset="0"/>
              <a:buChar char="•"/>
              <a:defRPr/>
            </a:pPr>
            <a:r>
              <a:rPr lang="en-US" altLang="ko-KR" b="1">
                <a:solidFill>
                  <a:srgbClr val="3E4D63"/>
                </a:solidFill>
                <a:latin typeface="Aptos Display" panose="020B0004020202020204" pitchFamily="34" charset="0"/>
                <a:cs typeface="Arial" panose="020B0604020202020204" pitchFamily="34" charset="0"/>
              </a:rPr>
              <a:t>Expand the training dataset</a:t>
            </a:r>
            <a:r>
              <a:rPr lang="en-US" altLang="ko-KR">
                <a:solidFill>
                  <a:srgbClr val="3E4D63"/>
                </a:solidFill>
                <a:latin typeface="Aptos Display" panose="020B0004020202020204" pitchFamily="34" charset="0"/>
                <a:cs typeface="Arial" panose="020B0604020202020204" pitchFamily="34" charset="0"/>
              </a:rPr>
              <a:t> to better cover a broader range of scenarios.</a:t>
            </a:r>
          </a:p>
        </p:txBody>
      </p:sp>
      <p:sp>
        <p:nvSpPr>
          <p:cNvPr id="16" name="TextBox 15">
            <a:extLst>
              <a:ext uri="{FF2B5EF4-FFF2-40B4-BE49-F238E27FC236}">
                <a16:creationId xmlns:a16="http://schemas.microsoft.com/office/drawing/2014/main" id="{3E34896E-6CFF-F516-DE57-408B56155685}"/>
              </a:ext>
            </a:extLst>
          </p:cNvPr>
          <p:cNvSpPr txBox="1"/>
          <p:nvPr/>
        </p:nvSpPr>
        <p:spPr>
          <a:xfrm>
            <a:off x="825843" y="5790478"/>
            <a:ext cx="6351813" cy="523220"/>
          </a:xfrm>
          <a:prstGeom prst="rect">
            <a:avLst/>
          </a:prstGeom>
          <a:noFill/>
        </p:spPr>
        <p:txBody>
          <a:bodyPr wrap="square">
            <a:spAutoFit/>
          </a:bodyPr>
          <a:lstStyle/>
          <a:p>
            <a:pPr algn="ctr"/>
            <a:r>
              <a:rPr lang="en-US" sz="1400"/>
              <a:t>Fig. 4: A restoration model takes an incomplete data sample and recover the missing states.</a:t>
            </a:r>
          </a:p>
        </p:txBody>
      </p:sp>
      <p:pic>
        <p:nvPicPr>
          <p:cNvPr id="3" name="Picture 2" descr="A blue rectangle with black text&#10;&#10;AI-generated content may be incorrect.">
            <a:extLst>
              <a:ext uri="{FF2B5EF4-FFF2-40B4-BE49-F238E27FC236}">
                <a16:creationId xmlns:a16="http://schemas.microsoft.com/office/drawing/2014/main" id="{7E8A2325-20B5-1024-5A69-22A2979D50BA}"/>
              </a:ext>
            </a:extLst>
          </p:cNvPr>
          <p:cNvPicPr>
            <a:picLocks noChangeAspect="1"/>
          </p:cNvPicPr>
          <p:nvPr/>
        </p:nvPicPr>
        <p:blipFill>
          <a:blip r:embed="rId3"/>
          <a:stretch>
            <a:fillRect/>
          </a:stretch>
        </p:blipFill>
        <p:spPr>
          <a:xfrm>
            <a:off x="618067" y="4562856"/>
            <a:ext cx="6848644" cy="1324894"/>
          </a:xfrm>
          <a:prstGeom prst="rect">
            <a:avLst/>
          </a:prstGeom>
        </p:spPr>
      </p:pic>
      <p:pic>
        <p:nvPicPr>
          <p:cNvPr id="5" name="Picture 4" descr="A diagram of a path distribution&#10;&#10;AI-generated content may be incorrect.">
            <a:extLst>
              <a:ext uri="{FF2B5EF4-FFF2-40B4-BE49-F238E27FC236}">
                <a16:creationId xmlns:a16="http://schemas.microsoft.com/office/drawing/2014/main" id="{98E8A880-57EB-9D09-FC98-762E4AC90ACA}"/>
              </a:ext>
            </a:extLst>
          </p:cNvPr>
          <p:cNvPicPr>
            <a:picLocks noChangeAspect="1"/>
          </p:cNvPicPr>
          <p:nvPr/>
        </p:nvPicPr>
        <p:blipFill>
          <a:blip r:embed="rId4"/>
          <a:stretch>
            <a:fillRect/>
          </a:stretch>
        </p:blipFill>
        <p:spPr>
          <a:xfrm rot="568986">
            <a:off x="8382507" y="3819560"/>
            <a:ext cx="2744778" cy="2140695"/>
          </a:xfrm>
          <a:prstGeom prst="rect">
            <a:avLst/>
          </a:prstGeom>
        </p:spPr>
      </p:pic>
      <p:sp>
        <p:nvSpPr>
          <p:cNvPr id="6" name="TextBox 5">
            <a:extLst>
              <a:ext uri="{FF2B5EF4-FFF2-40B4-BE49-F238E27FC236}">
                <a16:creationId xmlns:a16="http://schemas.microsoft.com/office/drawing/2014/main" id="{EB64A3C3-4ED0-7876-7F1C-7BD3691AFFF9}"/>
              </a:ext>
            </a:extLst>
          </p:cNvPr>
          <p:cNvSpPr txBox="1"/>
          <p:nvPr/>
        </p:nvSpPr>
        <p:spPr>
          <a:xfrm>
            <a:off x="7647762" y="5790478"/>
            <a:ext cx="4559808" cy="523220"/>
          </a:xfrm>
          <a:prstGeom prst="rect">
            <a:avLst/>
          </a:prstGeom>
          <a:noFill/>
        </p:spPr>
        <p:txBody>
          <a:bodyPr wrap="square">
            <a:spAutoFit/>
          </a:bodyPr>
          <a:lstStyle/>
          <a:p>
            <a:pPr algn="ctr"/>
            <a:r>
              <a:rPr lang="en-US" sz="1400"/>
              <a:t>Fig. 5: Perturbing intermediate states. Prediction of next state should always stay in Diffusion Path distribution.</a:t>
            </a:r>
          </a:p>
        </p:txBody>
      </p:sp>
    </p:spTree>
    <p:extLst>
      <p:ext uri="{BB962C8B-B14F-4D97-AF65-F5344CB8AC3E}">
        <p14:creationId xmlns:p14="http://schemas.microsoft.com/office/powerpoint/2010/main" val="6822156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7746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05158E-A46C-5B7F-ED6F-30910323843B}"/>
              </a:ext>
            </a:extLst>
          </p:cNvPr>
          <p:cNvSpPr>
            <a:spLocks noGrp="1"/>
          </p:cNvSpPr>
          <p:nvPr>
            <p:ph type="body" sz="quarter" idx="13"/>
          </p:nvPr>
        </p:nvSpPr>
        <p:spPr>
          <a:xfrm>
            <a:off x="5242560" y="989318"/>
            <a:ext cx="6433502" cy="4984761"/>
          </a:xfrm>
        </p:spPr>
        <p:txBody>
          <a:bodyPr/>
          <a:lstStyle/>
          <a:p>
            <a:pPr lvl="0"/>
            <a:r>
              <a:rPr lang="en-US" dirty="0"/>
              <a:t>Motivation: Why is Motion Planning Hard?</a:t>
            </a:r>
          </a:p>
          <a:p>
            <a:pPr lvl="0"/>
            <a:r>
              <a:rPr lang="en-US" dirty="0"/>
              <a:t>Diffusion Planner</a:t>
            </a:r>
          </a:p>
          <a:p>
            <a:pPr lvl="0"/>
            <a:r>
              <a:rPr lang="en-US" dirty="0"/>
              <a:t>Large-Scale Multi-Agent Traffic</a:t>
            </a:r>
          </a:p>
          <a:p>
            <a:pPr lvl="0"/>
            <a:r>
              <a:rPr lang="en-US" dirty="0"/>
              <a:t>Our Method</a:t>
            </a:r>
          </a:p>
          <a:p>
            <a:pPr lvl="0"/>
            <a:r>
              <a:rPr lang="en-US" dirty="0"/>
              <a:t>Results</a:t>
            </a:r>
          </a:p>
        </p:txBody>
      </p:sp>
    </p:spTree>
    <p:extLst>
      <p:ext uri="{BB962C8B-B14F-4D97-AF65-F5344CB8AC3E}">
        <p14:creationId xmlns:p14="http://schemas.microsoft.com/office/powerpoint/2010/main" val="1631011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702A7-FD2E-3AD1-A610-A66508D3BB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935952-D557-99ED-2FDA-0A1C7B426290}"/>
              </a:ext>
            </a:extLst>
          </p:cNvPr>
          <p:cNvSpPr>
            <a:spLocks noGrp="1"/>
          </p:cNvSpPr>
          <p:nvPr>
            <p:ph type="title"/>
          </p:nvPr>
        </p:nvSpPr>
        <p:spPr/>
        <p:txBody>
          <a:bodyPr/>
          <a:lstStyle/>
          <a:p>
            <a:r>
              <a:rPr lang="en-US" dirty="0"/>
              <a:t>Why is Motion Planning Hard to Learn?</a:t>
            </a:r>
          </a:p>
        </p:txBody>
      </p:sp>
      <p:sp>
        <p:nvSpPr>
          <p:cNvPr id="23" name="Text Placeholder 22">
            <a:extLst>
              <a:ext uri="{FF2B5EF4-FFF2-40B4-BE49-F238E27FC236}">
                <a16:creationId xmlns:a16="http://schemas.microsoft.com/office/drawing/2014/main" id="{5DBB9565-4857-1040-94CA-500F7C863D3C}"/>
              </a:ext>
            </a:extLst>
          </p:cNvPr>
          <p:cNvSpPr>
            <a:spLocks noGrp="1"/>
          </p:cNvSpPr>
          <p:nvPr>
            <p:ph type="body" sz="quarter" idx="27"/>
          </p:nvPr>
        </p:nvSpPr>
        <p:spPr>
          <a:xfrm>
            <a:off x="515938" y="1275716"/>
            <a:ext cx="3526452" cy="905188"/>
          </a:xfrm>
        </p:spPr>
        <p:txBody>
          <a:bodyPr/>
          <a:lstStyle/>
          <a:p>
            <a:r>
              <a:rPr lang="en-US" dirty="0">
                <a:solidFill>
                  <a:schemeClr val="accent1">
                    <a:lumMod val="60000"/>
                    <a:lumOff val="40000"/>
                  </a:schemeClr>
                </a:solidFill>
              </a:rPr>
              <a:t>1. Agent interactions grow exponentially complicated.</a:t>
            </a:r>
          </a:p>
        </p:txBody>
      </p:sp>
      <p:sp>
        <p:nvSpPr>
          <p:cNvPr id="24" name="Text Placeholder 23">
            <a:extLst>
              <a:ext uri="{FF2B5EF4-FFF2-40B4-BE49-F238E27FC236}">
                <a16:creationId xmlns:a16="http://schemas.microsoft.com/office/drawing/2014/main" id="{113A6D0D-4CCC-6F38-0D17-A46DE0D605BA}"/>
              </a:ext>
            </a:extLst>
          </p:cNvPr>
          <p:cNvSpPr>
            <a:spLocks noGrp="1"/>
          </p:cNvSpPr>
          <p:nvPr>
            <p:ph type="body" sz="quarter" idx="15"/>
          </p:nvPr>
        </p:nvSpPr>
        <p:spPr>
          <a:xfrm>
            <a:off x="515937" y="2472930"/>
            <a:ext cx="3526452" cy="1032069"/>
          </a:xfrm>
        </p:spPr>
        <p:txBody>
          <a:bodyPr/>
          <a:lstStyle/>
          <a:p>
            <a:r>
              <a:rPr lang="en-US" dirty="0"/>
              <a:t>The planner must </a:t>
            </a:r>
            <a:r>
              <a:rPr lang="en-US" b="1" dirty="0"/>
              <a:t>generalize across scenarios with varying numbers of traffic participants</a:t>
            </a:r>
            <a:r>
              <a:rPr lang="en-US" dirty="0"/>
              <a:t>, from minimal interactions to heavy traffic.</a:t>
            </a:r>
          </a:p>
        </p:txBody>
      </p:sp>
      <p:sp>
        <p:nvSpPr>
          <p:cNvPr id="26" name="Text Placeholder 25">
            <a:extLst>
              <a:ext uri="{FF2B5EF4-FFF2-40B4-BE49-F238E27FC236}">
                <a16:creationId xmlns:a16="http://schemas.microsoft.com/office/drawing/2014/main" id="{E7E0D19A-8371-28E5-843D-E2A139944C5E}"/>
              </a:ext>
            </a:extLst>
          </p:cNvPr>
          <p:cNvSpPr>
            <a:spLocks noGrp="1"/>
          </p:cNvSpPr>
          <p:nvPr>
            <p:ph type="body" sz="quarter" idx="46"/>
          </p:nvPr>
        </p:nvSpPr>
        <p:spPr>
          <a:xfrm>
            <a:off x="4221939" y="1271098"/>
            <a:ext cx="3526452" cy="905188"/>
          </a:xfrm>
        </p:spPr>
        <p:txBody>
          <a:bodyPr/>
          <a:lstStyle/>
          <a:p>
            <a:r>
              <a:rPr lang="en-US" dirty="0">
                <a:solidFill>
                  <a:schemeClr val="accent1">
                    <a:lumMod val="60000"/>
                    <a:lumOff val="40000"/>
                  </a:schemeClr>
                </a:solidFill>
              </a:rPr>
              <a:t>2. Dataset collected in real world is incomplete.</a:t>
            </a:r>
          </a:p>
        </p:txBody>
      </p:sp>
      <p:sp>
        <p:nvSpPr>
          <p:cNvPr id="25" name="Text Placeholder 24">
            <a:extLst>
              <a:ext uri="{FF2B5EF4-FFF2-40B4-BE49-F238E27FC236}">
                <a16:creationId xmlns:a16="http://schemas.microsoft.com/office/drawing/2014/main" id="{96B9A3E0-D131-D921-28D0-DD4DFBDF02BD}"/>
              </a:ext>
            </a:extLst>
          </p:cNvPr>
          <p:cNvSpPr>
            <a:spLocks noGrp="1"/>
          </p:cNvSpPr>
          <p:nvPr>
            <p:ph type="body" sz="quarter" idx="47"/>
          </p:nvPr>
        </p:nvSpPr>
        <p:spPr>
          <a:xfrm>
            <a:off x="4221939" y="2396930"/>
            <a:ext cx="3526452" cy="1514901"/>
          </a:xfrm>
        </p:spPr>
        <p:txBody>
          <a:bodyPr/>
          <a:lstStyle/>
          <a:p>
            <a:r>
              <a:rPr lang="en-US" dirty="0"/>
              <a:t>Because of </a:t>
            </a:r>
            <a:r>
              <a:rPr lang="en-US" b="1" dirty="0"/>
              <a:t>sensor noise </a:t>
            </a:r>
            <a:r>
              <a:rPr lang="en-US" dirty="0"/>
              <a:t>and </a:t>
            </a:r>
            <a:r>
              <a:rPr lang="en-US" b="1" dirty="0"/>
              <a:t>reachability constraints</a:t>
            </a:r>
            <a:r>
              <a:rPr lang="en-US" dirty="0"/>
              <a:t>, it is impossible to capture complete trajectories of all traffic participants. As a result, some </a:t>
            </a:r>
            <a:r>
              <a:rPr lang="en-US" b="1" dirty="0"/>
              <a:t>observations are missing or inaccurate</a:t>
            </a:r>
            <a:r>
              <a:rPr lang="en-US" dirty="0"/>
              <a:t>.</a:t>
            </a:r>
          </a:p>
        </p:txBody>
      </p:sp>
      <p:sp>
        <p:nvSpPr>
          <p:cNvPr id="22" name="Text Placeholder 21">
            <a:extLst>
              <a:ext uri="{FF2B5EF4-FFF2-40B4-BE49-F238E27FC236}">
                <a16:creationId xmlns:a16="http://schemas.microsoft.com/office/drawing/2014/main" id="{327F3A43-F86E-60C1-6DA2-B7C694AA8255}"/>
              </a:ext>
            </a:extLst>
          </p:cNvPr>
          <p:cNvSpPr>
            <a:spLocks noGrp="1"/>
          </p:cNvSpPr>
          <p:nvPr>
            <p:ph type="body" sz="quarter" idx="49"/>
          </p:nvPr>
        </p:nvSpPr>
        <p:spPr>
          <a:xfrm>
            <a:off x="8125546" y="1242786"/>
            <a:ext cx="4042390" cy="905188"/>
          </a:xfrm>
        </p:spPr>
        <p:txBody>
          <a:bodyPr/>
          <a:lstStyle/>
          <a:p>
            <a:r>
              <a:rPr lang="en-US" dirty="0">
                <a:solidFill>
                  <a:schemeClr val="accent1">
                    <a:lumMod val="60000"/>
                    <a:lumOff val="40000"/>
                  </a:schemeClr>
                </a:solidFill>
              </a:rPr>
              <a:t>3. Planner executions under varying constraints during inference.</a:t>
            </a:r>
          </a:p>
        </p:txBody>
      </p:sp>
      <p:sp>
        <p:nvSpPr>
          <p:cNvPr id="21" name="Text Placeholder 20">
            <a:extLst>
              <a:ext uri="{FF2B5EF4-FFF2-40B4-BE49-F238E27FC236}">
                <a16:creationId xmlns:a16="http://schemas.microsoft.com/office/drawing/2014/main" id="{4ABC08B2-9F68-6B83-4111-EBAEDFFBB245}"/>
              </a:ext>
            </a:extLst>
          </p:cNvPr>
          <p:cNvSpPr>
            <a:spLocks noGrp="1"/>
          </p:cNvSpPr>
          <p:nvPr>
            <p:ph type="body" sz="quarter" idx="50"/>
          </p:nvPr>
        </p:nvSpPr>
        <p:spPr>
          <a:xfrm>
            <a:off x="8149611" y="2396930"/>
            <a:ext cx="3526452" cy="1617878"/>
          </a:xfrm>
        </p:spPr>
        <p:txBody>
          <a:bodyPr/>
          <a:lstStyle/>
          <a:p>
            <a:r>
              <a:rPr lang="en-US" dirty="0"/>
              <a:t>Although a planner may achieve strong performance during training, it can </a:t>
            </a:r>
            <a:r>
              <a:rPr lang="en-US" b="1" dirty="0"/>
              <a:t>fail at inference</a:t>
            </a:r>
            <a:r>
              <a:rPr lang="en-US" dirty="0"/>
              <a:t> since safety and comfort </a:t>
            </a:r>
            <a:r>
              <a:rPr lang="en-US" b="1" dirty="0"/>
              <a:t>constraints must be enforced at execution</a:t>
            </a:r>
            <a:r>
              <a:rPr lang="en-US" dirty="0"/>
              <a:t> but are </a:t>
            </a:r>
            <a:r>
              <a:rPr lang="en-US" b="1" dirty="0"/>
              <a:t>absent during training</a:t>
            </a:r>
            <a:r>
              <a:rPr lang="en-US" dirty="0"/>
              <a:t>.</a:t>
            </a:r>
          </a:p>
        </p:txBody>
      </p:sp>
      <p:graphicFrame>
        <p:nvGraphicFramePr>
          <p:cNvPr id="9" name="Chart 8">
            <a:extLst>
              <a:ext uri="{FF2B5EF4-FFF2-40B4-BE49-F238E27FC236}">
                <a16:creationId xmlns:a16="http://schemas.microsoft.com/office/drawing/2014/main" id="{D7E2CCAD-1162-ABCE-DA0D-4F7686F1E226}"/>
              </a:ext>
            </a:extLst>
          </p:cNvPr>
          <p:cNvGraphicFramePr/>
          <p:nvPr/>
        </p:nvGraphicFramePr>
        <p:xfrm>
          <a:off x="515937" y="3911831"/>
          <a:ext cx="2915919" cy="1794933"/>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3EC55C0A-8841-838F-024A-0269CE009AA9}"/>
              </a:ext>
            </a:extLst>
          </p:cNvPr>
          <p:cNvSpPr txBox="1"/>
          <p:nvPr/>
        </p:nvSpPr>
        <p:spPr>
          <a:xfrm>
            <a:off x="96125" y="5706764"/>
            <a:ext cx="3723647" cy="523220"/>
          </a:xfrm>
          <a:prstGeom prst="rect">
            <a:avLst/>
          </a:prstGeom>
          <a:noFill/>
        </p:spPr>
        <p:txBody>
          <a:bodyPr wrap="square">
            <a:spAutoFit/>
          </a:bodyPr>
          <a:lstStyle/>
          <a:p>
            <a:pPr algn="ctr"/>
            <a:r>
              <a:rPr lang="en-US" sz="1400" dirty="0"/>
              <a:t>Fig. 1: Planning Score of SOTA method </a:t>
            </a:r>
            <a:r>
              <a:rPr lang="en-US" sz="1400" dirty="0" err="1"/>
              <a:t>w.r.t.</a:t>
            </a:r>
            <a:r>
              <a:rPr lang="en-US" sz="1400" dirty="0"/>
              <a:t> Number of Agents</a:t>
            </a:r>
          </a:p>
        </p:txBody>
      </p:sp>
      <p:pic>
        <p:nvPicPr>
          <p:cNvPr id="15" name="Picture 14" descr="A white rectangles with arrows&#10;&#10;AI-generated content may be incorrect.">
            <a:extLst>
              <a:ext uri="{FF2B5EF4-FFF2-40B4-BE49-F238E27FC236}">
                <a16:creationId xmlns:a16="http://schemas.microsoft.com/office/drawing/2014/main" id="{9FF3BBFA-E9AE-B6CE-3A83-D746B01508C9}"/>
              </a:ext>
            </a:extLst>
          </p:cNvPr>
          <p:cNvPicPr>
            <a:picLocks noChangeAspect="1"/>
          </p:cNvPicPr>
          <p:nvPr/>
        </p:nvPicPr>
        <p:blipFill>
          <a:blip r:embed="rId4"/>
          <a:stretch>
            <a:fillRect/>
          </a:stretch>
        </p:blipFill>
        <p:spPr>
          <a:xfrm>
            <a:off x="4304194" y="4014807"/>
            <a:ext cx="3364194" cy="1691957"/>
          </a:xfrm>
          <a:prstGeom prst="rect">
            <a:avLst/>
          </a:prstGeom>
        </p:spPr>
      </p:pic>
      <p:sp>
        <p:nvSpPr>
          <p:cNvPr id="16" name="TextBox 15">
            <a:extLst>
              <a:ext uri="{FF2B5EF4-FFF2-40B4-BE49-F238E27FC236}">
                <a16:creationId xmlns:a16="http://schemas.microsoft.com/office/drawing/2014/main" id="{7FB47C86-02EF-1D3A-62C5-BD83A22445AA}"/>
              </a:ext>
            </a:extLst>
          </p:cNvPr>
          <p:cNvSpPr txBox="1"/>
          <p:nvPr/>
        </p:nvSpPr>
        <p:spPr>
          <a:xfrm>
            <a:off x="4024744" y="5706764"/>
            <a:ext cx="3723647" cy="523220"/>
          </a:xfrm>
          <a:prstGeom prst="rect">
            <a:avLst/>
          </a:prstGeom>
          <a:noFill/>
        </p:spPr>
        <p:txBody>
          <a:bodyPr wrap="square">
            <a:spAutoFit/>
          </a:bodyPr>
          <a:lstStyle/>
          <a:p>
            <a:pPr algn="ctr"/>
            <a:r>
              <a:rPr lang="en-US" sz="1400" dirty="0"/>
              <a:t>Fig. 2: Recorded trajectory of an observed agent has missing states </a:t>
            </a:r>
          </a:p>
        </p:txBody>
      </p:sp>
      <p:pic>
        <p:nvPicPr>
          <p:cNvPr id="18" name="Picture 17" descr="A diagram of a traffic intersection&#10;&#10;AI-generated content may be incorrect.">
            <a:extLst>
              <a:ext uri="{FF2B5EF4-FFF2-40B4-BE49-F238E27FC236}">
                <a16:creationId xmlns:a16="http://schemas.microsoft.com/office/drawing/2014/main" id="{7E6AE4A5-1FEB-00D3-DEF7-D67FE504E6EB}"/>
              </a:ext>
            </a:extLst>
          </p:cNvPr>
          <p:cNvPicPr>
            <a:picLocks noChangeAspect="1"/>
          </p:cNvPicPr>
          <p:nvPr/>
        </p:nvPicPr>
        <p:blipFill>
          <a:blip r:embed="rId5"/>
          <a:stretch>
            <a:fillRect/>
          </a:stretch>
        </p:blipFill>
        <p:spPr>
          <a:xfrm>
            <a:off x="8414327" y="3629230"/>
            <a:ext cx="2789382" cy="2077534"/>
          </a:xfrm>
          <a:prstGeom prst="rect">
            <a:avLst/>
          </a:prstGeom>
        </p:spPr>
      </p:pic>
      <p:sp>
        <p:nvSpPr>
          <p:cNvPr id="19" name="TextBox 18">
            <a:extLst>
              <a:ext uri="{FF2B5EF4-FFF2-40B4-BE49-F238E27FC236}">
                <a16:creationId xmlns:a16="http://schemas.microsoft.com/office/drawing/2014/main" id="{3C700134-3656-73B8-D681-7D9F315250BB}"/>
              </a:ext>
            </a:extLst>
          </p:cNvPr>
          <p:cNvSpPr txBox="1"/>
          <p:nvPr/>
        </p:nvSpPr>
        <p:spPr>
          <a:xfrm>
            <a:off x="7952416" y="5706764"/>
            <a:ext cx="3723647" cy="523220"/>
          </a:xfrm>
          <a:prstGeom prst="rect">
            <a:avLst/>
          </a:prstGeom>
          <a:noFill/>
        </p:spPr>
        <p:txBody>
          <a:bodyPr wrap="square">
            <a:spAutoFit/>
          </a:bodyPr>
          <a:lstStyle/>
          <a:p>
            <a:pPr algn="ctr"/>
            <a:r>
              <a:rPr lang="en-US" sz="1400" dirty="0"/>
              <a:t>Fig. 3: Constraints have to be enforced during inference to ensure safety.</a:t>
            </a:r>
          </a:p>
        </p:txBody>
      </p:sp>
      <p:sp>
        <p:nvSpPr>
          <p:cNvPr id="20" name="TextBox 19">
            <a:extLst>
              <a:ext uri="{FF2B5EF4-FFF2-40B4-BE49-F238E27FC236}">
                <a16:creationId xmlns:a16="http://schemas.microsoft.com/office/drawing/2014/main" id="{700A088E-F628-7FD4-3584-2716EDF268C0}"/>
              </a:ext>
            </a:extLst>
          </p:cNvPr>
          <p:cNvSpPr txBox="1"/>
          <p:nvPr/>
        </p:nvSpPr>
        <p:spPr>
          <a:xfrm>
            <a:off x="7104888" y="510568"/>
            <a:ext cx="4750489" cy="472694"/>
          </a:xfrm>
          <a:prstGeom prst="rect">
            <a:avLst/>
          </a:prstGeom>
        </p:spPr>
        <p:txBody>
          <a:bodyPr wrap="square" lIns="0" tIns="0" rIns="0" bIns="0" rtlCol="0">
            <a:spAutoFit/>
          </a:bodyPr>
          <a:lstStyle/>
          <a:p>
            <a:pPr algn="l">
              <a:lnSpc>
                <a:spcPct val="96000"/>
              </a:lnSpc>
            </a:pPr>
            <a:r>
              <a:rPr lang="en-US" sz="1600" dirty="0">
                <a:solidFill>
                  <a:srgbClr val="000000"/>
                </a:solidFill>
                <a:latin typeface="Aptos" panose="020B0004020202020204" pitchFamily="34" charset="0"/>
                <a:cs typeface="Microsoft Sans Serif" panose="020B0604020202020204" pitchFamily="34" charset="0"/>
              </a:rPr>
              <a:t>Rare efforts are spent in 2 &amp; 3. This make learning-based models hard to be reliable.</a:t>
            </a:r>
          </a:p>
        </p:txBody>
      </p:sp>
      <p:cxnSp>
        <p:nvCxnSpPr>
          <p:cNvPr id="4" name="Straight Connector 3">
            <a:extLst>
              <a:ext uri="{FF2B5EF4-FFF2-40B4-BE49-F238E27FC236}">
                <a16:creationId xmlns:a16="http://schemas.microsoft.com/office/drawing/2014/main" id="{19C517AA-EB4F-06E9-C0B5-B18254F39671}"/>
              </a:ext>
            </a:extLst>
          </p:cNvPr>
          <p:cNvCxnSpPr>
            <a:cxnSpLocks/>
          </p:cNvCxnSpPr>
          <p:nvPr/>
        </p:nvCxnSpPr>
        <p:spPr>
          <a:xfrm>
            <a:off x="5627802" y="3911831"/>
            <a:ext cx="51847" cy="999534"/>
          </a:xfrm>
          <a:prstGeom prst="line">
            <a:avLst/>
          </a:prstGeom>
          <a:ln w="12700" cap="rnd">
            <a:solidFill>
              <a:schemeClr val="tx2"/>
            </a:solidFill>
            <a:round/>
            <a:headEnd type="none" w="med" len="sm"/>
            <a:tailEnd type="none" w="sm" len="sm"/>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2598C70-1E45-A2EB-1771-2EF8E64BDF46}"/>
              </a:ext>
            </a:extLst>
          </p:cNvPr>
          <p:cNvSpPr txBox="1"/>
          <p:nvPr/>
        </p:nvSpPr>
        <p:spPr>
          <a:xfrm>
            <a:off x="5208308" y="4991496"/>
            <a:ext cx="1437587" cy="472694"/>
          </a:xfrm>
          <a:prstGeom prst="rect">
            <a:avLst/>
          </a:prstGeom>
        </p:spPr>
        <p:txBody>
          <a:bodyPr wrap="square" lIns="0" tIns="0" rIns="0" bIns="0" rtlCol="0">
            <a:spAutoFit/>
          </a:bodyPr>
          <a:lstStyle/>
          <a:p>
            <a:pPr algn="l">
              <a:lnSpc>
                <a:spcPct val="96000"/>
              </a:lnSpc>
            </a:pPr>
            <a:r>
              <a:rPr lang="en-US" sz="1600" dirty="0">
                <a:solidFill>
                  <a:srgbClr val="000000"/>
                </a:solidFill>
                <a:latin typeface="Aptos" panose="020B0004020202020204" pitchFamily="34" charset="0"/>
                <a:cs typeface="Microsoft Sans Serif" panose="020B0604020202020204" pitchFamily="34" charset="0"/>
              </a:rPr>
              <a:t>Detection boundary</a:t>
            </a:r>
          </a:p>
        </p:txBody>
      </p:sp>
    </p:spTree>
    <p:extLst>
      <p:ext uri="{BB962C8B-B14F-4D97-AF65-F5344CB8AC3E}">
        <p14:creationId xmlns:p14="http://schemas.microsoft.com/office/powerpoint/2010/main" val="29137548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8F380B-642C-6A6C-0881-43021EB730D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E7735B-59D3-E2EC-3953-2BA7ADB56322}"/>
              </a:ext>
            </a:extLst>
          </p:cNvPr>
          <p:cNvSpPr>
            <a:spLocks noGrp="1"/>
          </p:cNvSpPr>
          <p:nvPr>
            <p:ph type="title"/>
          </p:nvPr>
        </p:nvSpPr>
        <p:spPr>
          <a:xfrm>
            <a:off x="515938" y="628016"/>
            <a:ext cx="11160126" cy="407034"/>
          </a:xfrm>
        </p:spPr>
        <p:txBody>
          <a:bodyPr/>
          <a:lstStyle/>
          <a:p>
            <a:r>
              <a:rPr lang="en-US" dirty="0"/>
              <a:t>Diffusion Model Overview</a:t>
            </a:r>
          </a:p>
        </p:txBody>
      </p:sp>
      <p:pic>
        <p:nvPicPr>
          <p:cNvPr id="9" name="Picture 8">
            <a:extLst>
              <a:ext uri="{FF2B5EF4-FFF2-40B4-BE49-F238E27FC236}">
                <a16:creationId xmlns:a16="http://schemas.microsoft.com/office/drawing/2014/main" id="{A3A0DEDB-DCC2-E5FE-8F93-603A11F48740}"/>
              </a:ext>
            </a:extLst>
          </p:cNvPr>
          <p:cNvPicPr>
            <a:picLocks noChangeAspect="1"/>
          </p:cNvPicPr>
          <p:nvPr/>
        </p:nvPicPr>
        <p:blipFill>
          <a:blip r:embed="rId3"/>
          <a:stretch>
            <a:fillRect/>
          </a:stretch>
        </p:blipFill>
        <p:spPr>
          <a:xfrm>
            <a:off x="1148036" y="3171068"/>
            <a:ext cx="4267796" cy="2029108"/>
          </a:xfrm>
          <a:prstGeom prst="rect">
            <a:avLst/>
          </a:prstGeom>
        </p:spPr>
      </p:pic>
      <p:pic>
        <p:nvPicPr>
          <p:cNvPr id="10" name="Picture 9">
            <a:extLst>
              <a:ext uri="{FF2B5EF4-FFF2-40B4-BE49-F238E27FC236}">
                <a16:creationId xmlns:a16="http://schemas.microsoft.com/office/drawing/2014/main" id="{DFE991F4-C88E-0C55-C245-C6AD3A83E41E}"/>
              </a:ext>
            </a:extLst>
          </p:cNvPr>
          <p:cNvPicPr>
            <a:picLocks noChangeAspect="1"/>
          </p:cNvPicPr>
          <p:nvPr/>
        </p:nvPicPr>
        <p:blipFill>
          <a:blip r:embed="rId4"/>
          <a:stretch>
            <a:fillRect/>
          </a:stretch>
        </p:blipFill>
        <p:spPr>
          <a:xfrm>
            <a:off x="6776170" y="2825618"/>
            <a:ext cx="3840480" cy="2887903"/>
          </a:xfrm>
          <a:prstGeom prst="rect">
            <a:avLst/>
          </a:prstGeom>
        </p:spPr>
      </p:pic>
      <p:sp>
        <p:nvSpPr>
          <p:cNvPr id="12" name="TextBox 11">
            <a:extLst>
              <a:ext uri="{FF2B5EF4-FFF2-40B4-BE49-F238E27FC236}">
                <a16:creationId xmlns:a16="http://schemas.microsoft.com/office/drawing/2014/main" id="{8F0CADC8-CE4E-31FC-5977-BFD54E3F6F4D}"/>
              </a:ext>
            </a:extLst>
          </p:cNvPr>
          <p:cNvSpPr txBox="1"/>
          <p:nvPr/>
        </p:nvSpPr>
        <p:spPr>
          <a:xfrm>
            <a:off x="1827956" y="5294708"/>
            <a:ext cx="2855545" cy="307777"/>
          </a:xfrm>
          <a:prstGeom prst="rect">
            <a:avLst/>
          </a:prstGeom>
          <a:noFill/>
        </p:spPr>
        <p:txBody>
          <a:bodyPr wrap="square">
            <a:spAutoFit/>
          </a:bodyPr>
          <a:lstStyle/>
          <a:p>
            <a:pPr algn="ctr"/>
            <a:r>
              <a:rPr lang="en-US" sz="1400" dirty="0"/>
              <a:t>Stochastic Gradient Descent</a:t>
            </a:r>
          </a:p>
        </p:txBody>
      </p:sp>
      <p:sp>
        <p:nvSpPr>
          <p:cNvPr id="14" name="TextBox 13">
            <a:extLst>
              <a:ext uri="{FF2B5EF4-FFF2-40B4-BE49-F238E27FC236}">
                <a16:creationId xmlns:a16="http://schemas.microsoft.com/office/drawing/2014/main" id="{8D9385C7-A608-848B-C082-983A951F348F}"/>
              </a:ext>
            </a:extLst>
          </p:cNvPr>
          <p:cNvSpPr txBox="1"/>
          <p:nvPr/>
        </p:nvSpPr>
        <p:spPr>
          <a:xfrm>
            <a:off x="7312190" y="5713521"/>
            <a:ext cx="2855545" cy="307777"/>
          </a:xfrm>
          <a:prstGeom prst="rect">
            <a:avLst/>
          </a:prstGeom>
          <a:noFill/>
        </p:spPr>
        <p:txBody>
          <a:bodyPr wrap="square">
            <a:spAutoFit/>
          </a:bodyPr>
          <a:lstStyle/>
          <a:p>
            <a:pPr algn="ctr"/>
            <a:r>
              <a:rPr lang="en-US" sz="1400" dirty="0"/>
              <a:t>Diffusion models </a:t>
            </a:r>
          </a:p>
        </p:txBody>
      </p:sp>
      <p:sp>
        <p:nvSpPr>
          <p:cNvPr id="19" name="TextBox 18">
            <a:extLst>
              <a:ext uri="{FF2B5EF4-FFF2-40B4-BE49-F238E27FC236}">
                <a16:creationId xmlns:a16="http://schemas.microsoft.com/office/drawing/2014/main" id="{B25F10D7-1154-5283-8BF3-20F1635E0CB4}"/>
              </a:ext>
            </a:extLst>
          </p:cNvPr>
          <p:cNvSpPr txBox="1"/>
          <p:nvPr/>
        </p:nvSpPr>
        <p:spPr>
          <a:xfrm>
            <a:off x="1385888" y="4071938"/>
            <a:ext cx="385762" cy="236347"/>
          </a:xfrm>
          <a:prstGeom prst="rect">
            <a:avLst/>
          </a:prstGeom>
        </p:spPr>
        <p:txBody>
          <a:bodyPr wrap="square" lIns="0" tIns="0" rIns="0" bIns="0" rtlCol="0">
            <a:spAutoFit/>
          </a:bodyPr>
          <a:lstStyle/>
          <a:p>
            <a:pPr algn="l">
              <a:lnSpc>
                <a:spcPct val="96000"/>
              </a:lnSpc>
            </a:pPr>
            <a:r>
              <a:rPr lang="en-US" sz="1600" dirty="0">
                <a:solidFill>
                  <a:srgbClr val="000000"/>
                </a:solidFill>
                <a:latin typeface="Aptos" panose="020B0004020202020204" pitchFamily="34" charset="0"/>
                <a:cs typeface="Microsoft Sans Serif" panose="020B0604020202020204" pitchFamily="34" charset="0"/>
              </a:rPr>
              <a:t>X_0</a:t>
            </a:r>
          </a:p>
        </p:txBody>
      </p:sp>
      <p:sp>
        <p:nvSpPr>
          <p:cNvPr id="20" name="TextBox 19">
            <a:extLst>
              <a:ext uri="{FF2B5EF4-FFF2-40B4-BE49-F238E27FC236}">
                <a16:creationId xmlns:a16="http://schemas.microsoft.com/office/drawing/2014/main" id="{22304978-4A7F-5ADA-590E-1EFFD976E1B8}"/>
              </a:ext>
            </a:extLst>
          </p:cNvPr>
          <p:cNvSpPr txBox="1"/>
          <p:nvPr/>
        </p:nvSpPr>
        <p:spPr>
          <a:xfrm>
            <a:off x="4231481" y="3895726"/>
            <a:ext cx="385762" cy="236347"/>
          </a:xfrm>
          <a:prstGeom prst="rect">
            <a:avLst/>
          </a:prstGeom>
        </p:spPr>
        <p:txBody>
          <a:bodyPr wrap="square" lIns="0" tIns="0" rIns="0" bIns="0" rtlCol="0">
            <a:spAutoFit/>
          </a:bodyPr>
          <a:lstStyle/>
          <a:p>
            <a:pPr algn="l">
              <a:lnSpc>
                <a:spcPct val="96000"/>
              </a:lnSpc>
            </a:pPr>
            <a:r>
              <a:rPr lang="en-US" sz="1600" dirty="0">
                <a:solidFill>
                  <a:srgbClr val="000000"/>
                </a:solidFill>
                <a:latin typeface="Aptos" panose="020B0004020202020204" pitchFamily="34" charset="0"/>
                <a:cs typeface="Microsoft Sans Serif" panose="020B0604020202020204" pitchFamily="34" charset="0"/>
              </a:rPr>
              <a:t>X*</a:t>
            </a:r>
          </a:p>
        </p:txBody>
      </p:sp>
      <p:sp>
        <p:nvSpPr>
          <p:cNvPr id="21" name="TextBox 20">
            <a:extLst>
              <a:ext uri="{FF2B5EF4-FFF2-40B4-BE49-F238E27FC236}">
                <a16:creationId xmlns:a16="http://schemas.microsoft.com/office/drawing/2014/main" id="{4EB9925E-D16F-D499-70E7-5A474644725C}"/>
              </a:ext>
            </a:extLst>
          </p:cNvPr>
          <p:cNvSpPr txBox="1"/>
          <p:nvPr/>
        </p:nvSpPr>
        <p:spPr>
          <a:xfrm>
            <a:off x="7369969" y="4583907"/>
            <a:ext cx="385762" cy="236347"/>
          </a:xfrm>
          <a:prstGeom prst="rect">
            <a:avLst/>
          </a:prstGeom>
        </p:spPr>
        <p:txBody>
          <a:bodyPr wrap="square" lIns="0" tIns="0" rIns="0" bIns="0" rtlCol="0">
            <a:spAutoFit/>
          </a:bodyPr>
          <a:lstStyle/>
          <a:p>
            <a:pPr algn="l">
              <a:lnSpc>
                <a:spcPct val="96000"/>
              </a:lnSpc>
            </a:pPr>
            <a:r>
              <a:rPr lang="en-US" sz="1600" dirty="0">
                <a:solidFill>
                  <a:srgbClr val="000000"/>
                </a:solidFill>
                <a:latin typeface="Aptos" panose="020B0004020202020204" pitchFamily="34" charset="0"/>
                <a:cs typeface="Microsoft Sans Serif" panose="020B0604020202020204" pitchFamily="34" charset="0"/>
              </a:rPr>
              <a:t>X_0</a:t>
            </a: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E8C4315B-379F-6D9C-6DCC-65EBD5A8B53D}"/>
                  </a:ext>
                </a:extLst>
              </p:cNvPr>
              <p:cNvSpPr txBox="1"/>
              <p:nvPr/>
            </p:nvSpPr>
            <p:spPr>
              <a:xfrm>
                <a:off x="1116001" y="1297584"/>
                <a:ext cx="9959998" cy="844077"/>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957" tIns="36957" rIns="36957" bIns="36957" numCol="1" spcCol="3810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u="none" strike="noStrike" kern="1200" cap="none" spc="0" normalizeH="0" baseline="0" noProof="0" dirty="0">
                    <a:ln>
                      <a:noFill/>
                    </a:ln>
                    <a:solidFill>
                      <a:schemeClr val="accent1"/>
                    </a:solidFill>
                    <a:effectLst/>
                    <a:uLnTx/>
                    <a:uFillTx/>
                    <a:latin typeface="Aptos" panose="020B0004020202020204" pitchFamily="34" charset="0"/>
                  </a:rPr>
                  <a:t>Diffusion models </a:t>
                </a:r>
                <a:r>
                  <a:rPr lang="en-US" dirty="0">
                    <a:solidFill>
                      <a:schemeClr val="accent1"/>
                    </a:solidFill>
                    <a:latin typeface="Aptos" panose="020B0004020202020204" pitchFamily="34" charset="0"/>
                  </a:rPr>
                  <a:t>is similar to gradient-based optimization</a:t>
                </a:r>
              </a:p>
              <a:p>
                <a:pPr marL="285750" lvl="0" indent="-285750">
                  <a:buFont typeface="Arial" panose="020B0604020202020204" pitchFamily="34" charset="0"/>
                  <a:buChar char="•"/>
                  <a:defRPr/>
                </a:pPr>
                <a:r>
                  <a:rPr lang="en-US" altLang="ko-KR" sz="1600" dirty="0"/>
                  <a:t>Diffusion predicts score </a:t>
                </a:r>
                <a14:m>
                  <m:oMath xmlns:m="http://schemas.openxmlformats.org/officeDocument/2006/math">
                    <m:sSub>
                      <m:sSubPr>
                        <m:ctrlPr>
                          <a:rPr lang="en-US" altLang="ko-KR" sz="1600" b="0" i="1" smtClean="0">
                            <a:latin typeface="Cambria Math" panose="02040503050406030204" pitchFamily="18" charset="0"/>
                          </a:rPr>
                        </m:ctrlPr>
                      </m:sSubPr>
                      <m:e>
                        <m:r>
                          <m:rPr>
                            <m:sty m:val="p"/>
                          </m:rPr>
                          <a:rPr lang="en-US" altLang="ko-KR" sz="1600" b="0" i="0" smtClean="0">
                            <a:latin typeface="Cambria Math" panose="02040503050406030204" pitchFamily="18" charset="0"/>
                          </a:rPr>
                          <m:t>∇</m:t>
                        </m:r>
                      </m:e>
                      <m:sub>
                        <m:r>
                          <a:rPr lang="en-US" altLang="ko-KR" sz="1600" b="0" i="1" smtClean="0">
                            <a:latin typeface="Cambria Math" panose="02040503050406030204" pitchFamily="18" charset="0"/>
                          </a:rPr>
                          <m:t>𝑥</m:t>
                        </m:r>
                      </m:sub>
                    </m:sSub>
                    <m:func>
                      <m:funcPr>
                        <m:ctrlPr>
                          <a:rPr lang="en-US" altLang="ko-KR" sz="1600" b="0" i="1" smtClean="0">
                            <a:latin typeface="Cambria Math" panose="02040503050406030204" pitchFamily="18" charset="0"/>
                          </a:rPr>
                        </m:ctrlPr>
                      </m:funcPr>
                      <m:fName>
                        <m:r>
                          <m:rPr>
                            <m:sty m:val="p"/>
                          </m:rPr>
                          <a:rPr lang="en-US" altLang="ko-KR" sz="1600" b="0" i="0" smtClean="0">
                            <a:latin typeface="Cambria Math" panose="02040503050406030204" pitchFamily="18" charset="0"/>
                          </a:rPr>
                          <m:t>log</m:t>
                        </m:r>
                      </m:fName>
                      <m:e>
                        <m:r>
                          <a:rPr lang="en-US" altLang="ko-KR" sz="1600" b="0" i="1" smtClean="0">
                            <a:latin typeface="Cambria Math" panose="02040503050406030204" pitchFamily="18" charset="0"/>
                          </a:rPr>
                          <m:t>𝑃</m:t>
                        </m:r>
                        <m:r>
                          <a:rPr lang="en-US" altLang="ko-KR" sz="1600" b="0" i="1" smtClean="0">
                            <a:latin typeface="Cambria Math" panose="02040503050406030204" pitchFamily="18" charset="0"/>
                          </a:rPr>
                          <m:t>(</m:t>
                        </m:r>
                        <m:r>
                          <a:rPr lang="en-US" altLang="ko-KR" sz="1600" b="0" i="1" smtClean="0">
                            <a:latin typeface="Cambria Math" panose="02040503050406030204" pitchFamily="18" charset="0"/>
                          </a:rPr>
                          <m:t>𝑋</m:t>
                        </m:r>
                        <m:r>
                          <a:rPr lang="en-US" altLang="ko-KR" sz="1600" b="0" i="1" smtClean="0">
                            <a:latin typeface="Cambria Math" panose="02040503050406030204" pitchFamily="18" charset="0"/>
                          </a:rPr>
                          <m:t>)</m:t>
                        </m:r>
                      </m:e>
                    </m:func>
                  </m:oMath>
                </a14:m>
                <a:r>
                  <a:rPr lang="en-US" altLang="ko-KR" sz="1600" dirty="0"/>
                  <a:t>. It is equivalent to gradient we compute is SGD, only in distribution space.</a:t>
                </a:r>
              </a:p>
              <a:p>
                <a:pPr marL="285750" lvl="0" indent="-285750">
                  <a:buFont typeface="Arial" panose="020B0604020202020204" pitchFamily="34" charset="0"/>
                  <a:buChar char="•"/>
                  <a:defRPr/>
                </a:pPr>
                <a:endParaRPr lang="en-US" altLang="ko-KR" sz="1600" dirty="0"/>
              </a:p>
            </p:txBody>
          </p:sp>
        </mc:Choice>
        <mc:Fallback>
          <p:sp>
            <p:nvSpPr>
              <p:cNvPr id="22" name="TextBox 21">
                <a:extLst>
                  <a:ext uri="{FF2B5EF4-FFF2-40B4-BE49-F238E27FC236}">
                    <a16:creationId xmlns:a16="http://schemas.microsoft.com/office/drawing/2014/main" id="{E8C4315B-379F-6D9C-6DCC-65EBD5A8B53D}"/>
                  </a:ext>
                </a:extLst>
              </p:cNvPr>
              <p:cNvSpPr txBox="1">
                <a:spLocks noRot="1" noChangeAspect="1" noMove="1" noResize="1" noEditPoints="1" noAdjustHandles="1" noChangeArrowheads="1" noChangeShapeType="1" noTextEdit="1"/>
              </p:cNvSpPr>
              <p:nvPr/>
            </p:nvSpPr>
            <p:spPr>
              <a:xfrm>
                <a:off x="1116001" y="1297584"/>
                <a:ext cx="9959998" cy="844077"/>
              </a:xfrm>
              <a:prstGeom prst="rect">
                <a:avLst/>
              </a:prstGeom>
              <a:blipFill>
                <a:blip r:embed="rId5"/>
                <a:stretch>
                  <a:fillRect l="-1040" t="-4348" r="-428"/>
                </a:stretch>
              </a:blipFill>
              <a:ln w="3175"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31149255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C2234-EAED-B642-F455-B614A1A451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1637CDB-17E1-9C00-7C17-CEEA7CDEB6D3}"/>
              </a:ext>
            </a:extLst>
          </p:cNvPr>
          <p:cNvSpPr>
            <a:spLocks noGrp="1"/>
          </p:cNvSpPr>
          <p:nvPr>
            <p:ph type="title"/>
          </p:nvPr>
        </p:nvSpPr>
        <p:spPr>
          <a:xfrm>
            <a:off x="515938" y="628016"/>
            <a:ext cx="11160126" cy="407034"/>
          </a:xfrm>
        </p:spPr>
        <p:txBody>
          <a:bodyPr/>
          <a:lstStyle/>
          <a:p>
            <a:r>
              <a:rPr lang="en-US" dirty="0"/>
              <a:t>Diffusion Model Overview</a:t>
            </a:r>
          </a:p>
        </p:txBody>
      </p:sp>
      <p:sp>
        <p:nvSpPr>
          <p:cNvPr id="22" name="TextBox 21">
            <a:extLst>
              <a:ext uri="{FF2B5EF4-FFF2-40B4-BE49-F238E27FC236}">
                <a16:creationId xmlns:a16="http://schemas.microsoft.com/office/drawing/2014/main" id="{383B0E20-F325-C8F6-DCC6-B6E892EB6A96}"/>
              </a:ext>
            </a:extLst>
          </p:cNvPr>
          <p:cNvSpPr txBox="1"/>
          <p:nvPr/>
        </p:nvSpPr>
        <p:spPr>
          <a:xfrm>
            <a:off x="1116001" y="1297584"/>
            <a:ext cx="9959998" cy="133652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957" tIns="36957" rIns="36957" bIns="36957" numCol="1" spcCol="3810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latin typeface="Aptos" panose="020B0004020202020204" pitchFamily="34" charset="0"/>
              </a:rPr>
              <a:t>Diffusion model learns strictly defined probability path</a:t>
            </a:r>
          </a:p>
          <a:p>
            <a:pPr marL="285750" lvl="0" indent="-285750">
              <a:buFont typeface="Arial" panose="020B0604020202020204" pitchFamily="34" charset="0"/>
              <a:buChar char="•"/>
              <a:defRPr/>
            </a:pPr>
            <a:r>
              <a:rPr lang="en-US" altLang="ko-KR" sz="1600" dirty="0"/>
              <a:t>It is infeasible to fit all the gradients in the entire distribution space, so we design specific probability path that makes the learning easier. </a:t>
            </a:r>
          </a:p>
          <a:p>
            <a:pPr marL="742950" lvl="1" indent="-285750">
              <a:buFont typeface="Arial" panose="020B0604020202020204" pitchFamily="34" charset="0"/>
              <a:buChar char="•"/>
              <a:defRPr/>
            </a:pPr>
            <a:r>
              <a:rPr lang="en-US" altLang="ko-KR" sz="1600" dirty="0"/>
              <a:t>Optimal Transport</a:t>
            </a:r>
          </a:p>
          <a:p>
            <a:pPr marL="285750" lvl="0" indent="-285750">
              <a:buFont typeface="Arial" panose="020B0604020202020204" pitchFamily="34" charset="0"/>
              <a:buChar char="•"/>
              <a:defRPr/>
            </a:pPr>
            <a:endParaRPr lang="en-US" altLang="ko-KR" sz="1600" dirty="0"/>
          </a:p>
        </p:txBody>
      </p:sp>
      <p:pic>
        <p:nvPicPr>
          <p:cNvPr id="4" name="Picture 3">
            <a:extLst>
              <a:ext uri="{FF2B5EF4-FFF2-40B4-BE49-F238E27FC236}">
                <a16:creationId xmlns:a16="http://schemas.microsoft.com/office/drawing/2014/main" id="{89BB67DF-06A7-7C26-48FD-B9702C6E4E9F}"/>
              </a:ext>
            </a:extLst>
          </p:cNvPr>
          <p:cNvPicPr>
            <a:picLocks noChangeAspect="1"/>
          </p:cNvPicPr>
          <p:nvPr/>
        </p:nvPicPr>
        <p:blipFill>
          <a:blip r:embed="rId3"/>
          <a:stretch>
            <a:fillRect/>
          </a:stretch>
        </p:blipFill>
        <p:spPr>
          <a:xfrm>
            <a:off x="1813322" y="2501865"/>
            <a:ext cx="8230791" cy="2489903"/>
          </a:xfrm>
          <a:prstGeom prst="rect">
            <a:avLst/>
          </a:prstGeom>
        </p:spPr>
      </p:pic>
      <p:sp>
        <p:nvSpPr>
          <p:cNvPr id="5" name="TextBox 4">
            <a:extLst>
              <a:ext uri="{FF2B5EF4-FFF2-40B4-BE49-F238E27FC236}">
                <a16:creationId xmlns:a16="http://schemas.microsoft.com/office/drawing/2014/main" id="{147ABC9D-F380-D0DD-811C-10EEB6FDDF86}"/>
              </a:ext>
            </a:extLst>
          </p:cNvPr>
          <p:cNvSpPr txBox="1"/>
          <p:nvPr/>
        </p:nvSpPr>
        <p:spPr>
          <a:xfrm>
            <a:off x="4668227" y="5813690"/>
            <a:ext cx="2855545" cy="307777"/>
          </a:xfrm>
          <a:prstGeom prst="rect">
            <a:avLst/>
          </a:prstGeom>
          <a:noFill/>
        </p:spPr>
        <p:txBody>
          <a:bodyPr wrap="square">
            <a:spAutoFit/>
          </a:bodyPr>
          <a:lstStyle/>
          <a:p>
            <a:pPr algn="ctr"/>
            <a:r>
              <a:rPr lang="en-US" sz="1400" dirty="0"/>
              <a:t>Different probability path design</a:t>
            </a:r>
          </a:p>
        </p:txBody>
      </p:sp>
      <p:pic>
        <p:nvPicPr>
          <p:cNvPr id="7" name="Picture 6">
            <a:extLst>
              <a:ext uri="{FF2B5EF4-FFF2-40B4-BE49-F238E27FC236}">
                <a16:creationId xmlns:a16="http://schemas.microsoft.com/office/drawing/2014/main" id="{2F0328F9-348A-1B6E-432E-684E9B28D8C0}"/>
              </a:ext>
            </a:extLst>
          </p:cNvPr>
          <p:cNvPicPr>
            <a:picLocks noChangeAspect="1"/>
          </p:cNvPicPr>
          <p:nvPr/>
        </p:nvPicPr>
        <p:blipFill>
          <a:blip r:embed="rId4"/>
          <a:srcRect r="27492"/>
          <a:stretch>
            <a:fillRect/>
          </a:stretch>
        </p:blipFill>
        <p:spPr>
          <a:xfrm>
            <a:off x="1950541" y="5107324"/>
            <a:ext cx="7956352" cy="590810"/>
          </a:xfrm>
          <a:prstGeom prst="rect">
            <a:avLst/>
          </a:prstGeom>
        </p:spPr>
      </p:pic>
    </p:spTree>
    <p:extLst>
      <p:ext uri="{BB962C8B-B14F-4D97-AF65-F5344CB8AC3E}">
        <p14:creationId xmlns:p14="http://schemas.microsoft.com/office/powerpoint/2010/main" val="3473895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C7BFD-56B1-6C2E-A09D-EC7AD6DBBB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B5EE47B-6E9C-397D-1053-34B15B2E9739}"/>
              </a:ext>
            </a:extLst>
          </p:cNvPr>
          <p:cNvSpPr>
            <a:spLocks noGrp="1"/>
          </p:cNvSpPr>
          <p:nvPr>
            <p:ph type="title"/>
          </p:nvPr>
        </p:nvSpPr>
        <p:spPr>
          <a:xfrm>
            <a:off x="515938" y="628016"/>
            <a:ext cx="11160126" cy="407034"/>
          </a:xfrm>
        </p:spPr>
        <p:txBody>
          <a:bodyPr/>
          <a:lstStyle/>
          <a:p>
            <a:r>
              <a:rPr lang="en-US" dirty="0"/>
              <a:t>Diffusion Model Overview</a:t>
            </a: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50ACC770-3380-C679-138D-88B67DBF18C8}"/>
                  </a:ext>
                </a:extLst>
              </p:cNvPr>
              <p:cNvSpPr txBox="1"/>
              <p:nvPr/>
            </p:nvSpPr>
            <p:spPr>
              <a:xfrm>
                <a:off x="1116001" y="1297584"/>
                <a:ext cx="9959998" cy="133652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957" tIns="36957" rIns="36957" bIns="36957" numCol="1" spcCol="3810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latin typeface="Aptos" panose="020B0004020202020204" pitchFamily="34" charset="0"/>
                  </a:rPr>
                  <a:t>Diffusion sampling / generation is a Markov Process</a:t>
                </a:r>
              </a:p>
              <a:p>
                <a:pPr marL="285750" lvl="0" indent="-285750">
                  <a:buFont typeface="Arial" panose="020B0604020202020204" pitchFamily="34" charset="0"/>
                  <a:buChar char="•"/>
                  <a:defRPr/>
                </a:pPr>
                <a:r>
                  <a:rPr lang="en-US" altLang="ko-KR" sz="1600" dirty="0"/>
                  <a:t>Sampling with a diffusion model is a Markov Process, because a denoised sample at </a:t>
                </a:r>
                <a14:m>
                  <m:oMath xmlns:m="http://schemas.openxmlformats.org/officeDocument/2006/math">
                    <m:r>
                      <a:rPr lang="en-US" altLang="ko-KR" sz="1600" b="0" i="1" smtClean="0">
                        <a:latin typeface="Cambria Math" panose="02040503050406030204" pitchFamily="18" charset="0"/>
                      </a:rPr>
                      <m:t>𝑡</m:t>
                    </m:r>
                  </m:oMath>
                </a14:m>
                <a:r>
                  <a:rPr lang="en-US" altLang="ko-KR" sz="1600" dirty="0"/>
                  <a:t> is only dependent on </a:t>
                </a:r>
                <a14:m>
                  <m:oMath xmlns:m="http://schemas.openxmlformats.org/officeDocument/2006/math">
                    <m:r>
                      <a:rPr lang="en-US" altLang="ko-KR" sz="1600" b="0" i="1" smtClean="0">
                        <a:latin typeface="Cambria Math" panose="02040503050406030204" pitchFamily="18" charset="0"/>
                      </a:rPr>
                      <m:t>𝑡</m:t>
                    </m:r>
                    <m:r>
                      <a:rPr lang="en-US" altLang="ko-KR" sz="1600" b="0" i="1" smtClean="0">
                        <a:latin typeface="Cambria Math" panose="02040503050406030204" pitchFamily="18" charset="0"/>
                      </a:rPr>
                      <m:t>−</m:t>
                    </m:r>
                    <m:r>
                      <a:rPr lang="en-US" altLang="ko-KR" sz="1600" b="0" i="1" smtClean="0">
                        <a:latin typeface="Cambria Math" panose="02040503050406030204" pitchFamily="18" charset="0"/>
                      </a:rPr>
                      <m:t>𝛿</m:t>
                    </m:r>
                    <m:r>
                      <a:rPr lang="en-US" altLang="ko-KR" sz="1600" b="0" i="1" smtClean="0">
                        <a:latin typeface="Cambria Math" panose="02040503050406030204" pitchFamily="18" charset="0"/>
                      </a:rPr>
                      <m:t>𝑡</m:t>
                    </m:r>
                  </m:oMath>
                </a14:m>
                <a:r>
                  <a:rPr lang="en-US" altLang="ko-KR" sz="1600" dirty="0"/>
                  <a:t>.</a:t>
                </a:r>
              </a:p>
              <a:p>
                <a:pPr marL="285750" lvl="0" indent="-285750">
                  <a:buFont typeface="Arial" panose="020B0604020202020204" pitchFamily="34" charset="0"/>
                  <a:buChar char="•"/>
                  <a:defRPr/>
                </a:pPr>
                <a:r>
                  <a:rPr lang="en-US" altLang="ko-KR" sz="1600" dirty="0"/>
                  <a:t>The sampling process can also be formulated as ODE/SDE so that we can accelerate it with solvers.</a:t>
                </a:r>
              </a:p>
              <a:p>
                <a:pPr marL="285750" lvl="0" indent="-285750">
                  <a:buFont typeface="Arial" panose="020B0604020202020204" pitchFamily="34" charset="0"/>
                  <a:buChar char="•"/>
                  <a:defRPr/>
                </a:pPr>
                <a:endParaRPr lang="en-US" altLang="ko-KR" sz="1600" dirty="0"/>
              </a:p>
            </p:txBody>
          </p:sp>
        </mc:Choice>
        <mc:Fallback>
          <p:sp>
            <p:nvSpPr>
              <p:cNvPr id="22" name="TextBox 21">
                <a:extLst>
                  <a:ext uri="{FF2B5EF4-FFF2-40B4-BE49-F238E27FC236}">
                    <a16:creationId xmlns:a16="http://schemas.microsoft.com/office/drawing/2014/main" id="{50ACC770-3380-C679-138D-88B67DBF18C8}"/>
                  </a:ext>
                </a:extLst>
              </p:cNvPr>
              <p:cNvSpPr txBox="1">
                <a:spLocks noRot="1" noChangeAspect="1" noMove="1" noResize="1" noEditPoints="1" noAdjustHandles="1" noChangeArrowheads="1" noChangeShapeType="1" noTextEdit="1"/>
              </p:cNvSpPr>
              <p:nvPr/>
            </p:nvSpPr>
            <p:spPr>
              <a:xfrm>
                <a:off x="1116001" y="1297584"/>
                <a:ext cx="9959998" cy="1336520"/>
              </a:xfrm>
              <a:prstGeom prst="rect">
                <a:avLst/>
              </a:prstGeom>
              <a:blipFill>
                <a:blip r:embed="rId3"/>
                <a:stretch>
                  <a:fillRect l="-1040" t="-2740"/>
                </a:stretch>
              </a:blipFill>
              <a:ln w="3175" cap="flat">
                <a:noFill/>
                <a:miter lim="400000"/>
              </a:ln>
              <a:effectLst/>
            </p:spPr>
            <p:txBody>
              <a:bodyPr/>
              <a:lstStyle/>
              <a:p>
                <a:r>
                  <a:rPr lang="en-US">
                    <a:noFill/>
                  </a:rPr>
                  <a:t> </a:t>
                </a:r>
              </a:p>
            </p:txBody>
          </p:sp>
        </mc:Fallback>
      </mc:AlternateContent>
      <p:sp>
        <p:nvSpPr>
          <p:cNvPr id="2" name="Oval 1">
            <a:extLst>
              <a:ext uri="{FF2B5EF4-FFF2-40B4-BE49-F238E27FC236}">
                <a16:creationId xmlns:a16="http://schemas.microsoft.com/office/drawing/2014/main" id="{ED936143-AE38-1246-B1B2-8F68A22E4220}"/>
              </a:ext>
            </a:extLst>
          </p:cNvPr>
          <p:cNvSpPr/>
          <p:nvPr/>
        </p:nvSpPr>
        <p:spPr>
          <a:xfrm>
            <a:off x="2554820" y="3057525"/>
            <a:ext cx="721519" cy="721519"/>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6000"/>
              </a:lnSpc>
            </a:pPr>
            <a:endParaRPr lang="en-US" dirty="0" err="1">
              <a:solidFill>
                <a:schemeClr val="bg1"/>
              </a:solidFill>
              <a:latin typeface="Microsoft Sans Serif"/>
              <a:cs typeface="Microsoft Sans Serif" panose="020B0604020202020204" pitchFamily="34" charset="0"/>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33F2B070-E348-3DCF-7B2C-77698D07193B}"/>
                  </a:ext>
                </a:extLst>
              </p:cNvPr>
              <p:cNvSpPr txBox="1"/>
              <p:nvPr/>
            </p:nvSpPr>
            <p:spPr>
              <a:xfrm>
                <a:off x="2526244" y="3233848"/>
                <a:ext cx="874180" cy="354584"/>
              </a:xfrm>
              <a:prstGeom prst="rect">
                <a:avLst/>
              </a:prstGeom>
            </p:spPr>
            <p:txBody>
              <a:bodyPr wrap="square" lIns="0" tIns="0" rIns="0" bIns="0" rtlCol="0">
                <a:spAutoFit/>
              </a:bodyPr>
              <a:lstStyle/>
              <a:p>
                <a:pPr algn="ctr">
                  <a:lnSpc>
                    <a:spcPct val="96000"/>
                  </a:lnSpc>
                </a:pPr>
                <a14:m>
                  <m:oMathPara xmlns:m="http://schemas.openxmlformats.org/officeDocument/2006/math">
                    <m:oMathParaPr>
                      <m:jc m:val="centerGroup"/>
                    </m:oMathParaPr>
                    <m:oMath xmlns:m="http://schemas.openxmlformats.org/officeDocument/2006/math">
                      <m:sSub>
                        <m:sSubPr>
                          <m:ctrlPr>
                            <a:rPr lang="en-US" sz="2400" b="0" i="1" smtClean="0">
                              <a:solidFill>
                                <a:srgbClr val="000000"/>
                              </a:solidFill>
                              <a:latin typeface="Cambria Math" panose="02040503050406030204" pitchFamily="18" charset="0"/>
                              <a:cs typeface="Microsoft Sans Serif" panose="020B0604020202020204" pitchFamily="34" charset="0"/>
                            </a:rPr>
                          </m:ctrlPr>
                        </m:sSubPr>
                        <m:e>
                          <m:r>
                            <a:rPr lang="en-US" sz="2400" b="0" i="1" smtClean="0">
                              <a:solidFill>
                                <a:srgbClr val="000000"/>
                              </a:solidFill>
                              <a:latin typeface="Cambria Math" panose="02040503050406030204" pitchFamily="18" charset="0"/>
                              <a:cs typeface="Microsoft Sans Serif" panose="020B0604020202020204" pitchFamily="34" charset="0"/>
                            </a:rPr>
                            <m:t>𝑋</m:t>
                          </m:r>
                        </m:e>
                        <m:sub>
                          <m:r>
                            <a:rPr lang="en-US" sz="2400" b="0" i="1" smtClean="0">
                              <a:solidFill>
                                <a:srgbClr val="000000"/>
                              </a:solidFill>
                              <a:latin typeface="Cambria Math" panose="02040503050406030204" pitchFamily="18" charset="0"/>
                              <a:cs typeface="Microsoft Sans Serif" panose="020B0604020202020204" pitchFamily="34" charset="0"/>
                            </a:rPr>
                            <m:t>0</m:t>
                          </m:r>
                        </m:sub>
                      </m:sSub>
                    </m:oMath>
                  </m:oMathPara>
                </a14:m>
                <a:endParaRPr lang="en-US" sz="2400" dirty="0">
                  <a:solidFill>
                    <a:srgbClr val="000000"/>
                  </a:solidFill>
                  <a:latin typeface="Aptos" panose="020B0004020202020204" pitchFamily="34" charset="0"/>
                  <a:cs typeface="Microsoft Sans Serif" panose="020B0604020202020204" pitchFamily="34" charset="0"/>
                </a:endParaRPr>
              </a:p>
            </p:txBody>
          </p:sp>
        </mc:Choice>
        <mc:Fallback>
          <p:sp>
            <p:nvSpPr>
              <p:cNvPr id="4" name="TextBox 3">
                <a:extLst>
                  <a:ext uri="{FF2B5EF4-FFF2-40B4-BE49-F238E27FC236}">
                    <a16:creationId xmlns:a16="http://schemas.microsoft.com/office/drawing/2014/main" id="{33F2B070-E348-3DCF-7B2C-77698D07193B}"/>
                  </a:ext>
                </a:extLst>
              </p:cNvPr>
              <p:cNvSpPr txBox="1">
                <a:spLocks noRot="1" noChangeAspect="1" noMove="1" noResize="1" noEditPoints="1" noAdjustHandles="1" noChangeArrowheads="1" noChangeShapeType="1" noTextEdit="1"/>
              </p:cNvSpPr>
              <p:nvPr/>
            </p:nvSpPr>
            <p:spPr>
              <a:xfrm>
                <a:off x="2526244" y="3233848"/>
                <a:ext cx="874180" cy="354584"/>
              </a:xfrm>
              <a:prstGeom prst="rect">
                <a:avLst/>
              </a:prstGeom>
              <a:blipFill>
                <a:blip r:embed="rId4"/>
                <a:stretch>
                  <a:fillRect b="-11864"/>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7151CC31-EC33-8E47-492B-AC3CCFEBC8D4}"/>
              </a:ext>
            </a:extLst>
          </p:cNvPr>
          <p:cNvCxnSpPr>
            <a:cxnSpLocks/>
            <a:stCxn id="2" idx="6"/>
            <a:endCxn id="7" idx="2"/>
          </p:cNvCxnSpPr>
          <p:nvPr/>
        </p:nvCxnSpPr>
        <p:spPr>
          <a:xfrm>
            <a:off x="3276339" y="3418285"/>
            <a:ext cx="1195649" cy="0"/>
          </a:xfrm>
          <a:prstGeom prst="straightConnector1">
            <a:avLst/>
          </a:prstGeom>
          <a:ln w="12700" cap="rnd">
            <a:solidFill>
              <a:schemeClr val="tx2"/>
            </a:solidFill>
            <a:round/>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1CE123E9-DE89-2944-73E2-11D819F3E757}"/>
              </a:ext>
            </a:extLst>
          </p:cNvPr>
          <p:cNvSpPr/>
          <p:nvPr/>
        </p:nvSpPr>
        <p:spPr>
          <a:xfrm>
            <a:off x="4471988" y="3057525"/>
            <a:ext cx="721519" cy="721519"/>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6000"/>
              </a:lnSpc>
            </a:pPr>
            <a:endParaRPr lang="en-US" dirty="0" err="1">
              <a:solidFill>
                <a:schemeClr val="bg1"/>
              </a:solidFill>
              <a:latin typeface="Microsoft Sans Serif"/>
              <a:cs typeface="Microsoft Sans Serif" panose="020B0604020202020204" pitchFamily="34" charset="0"/>
            </a:endParaRP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031614BD-3A1D-34E5-B6B7-E844B4AD1010}"/>
                  </a:ext>
                </a:extLst>
              </p:cNvPr>
              <p:cNvSpPr txBox="1"/>
              <p:nvPr/>
            </p:nvSpPr>
            <p:spPr>
              <a:xfrm>
                <a:off x="4443412" y="3233848"/>
                <a:ext cx="874180" cy="354584"/>
              </a:xfrm>
              <a:prstGeom prst="rect">
                <a:avLst/>
              </a:prstGeom>
            </p:spPr>
            <p:txBody>
              <a:bodyPr wrap="square" lIns="0" tIns="0" rIns="0" bIns="0" rtlCol="0">
                <a:spAutoFit/>
              </a:bodyPr>
              <a:lstStyle/>
              <a:p>
                <a:pPr algn="ctr">
                  <a:lnSpc>
                    <a:spcPct val="96000"/>
                  </a:lnSpc>
                </a:pPr>
                <a14:m>
                  <m:oMathPara xmlns:m="http://schemas.openxmlformats.org/officeDocument/2006/math">
                    <m:oMathParaPr>
                      <m:jc m:val="centerGroup"/>
                    </m:oMathParaPr>
                    <m:oMath xmlns:m="http://schemas.openxmlformats.org/officeDocument/2006/math">
                      <m:sSub>
                        <m:sSubPr>
                          <m:ctrlPr>
                            <a:rPr lang="en-US" sz="2400" b="0" i="1" smtClean="0">
                              <a:solidFill>
                                <a:srgbClr val="000000"/>
                              </a:solidFill>
                              <a:latin typeface="Cambria Math" panose="02040503050406030204" pitchFamily="18" charset="0"/>
                              <a:cs typeface="Microsoft Sans Serif" panose="020B0604020202020204" pitchFamily="34" charset="0"/>
                            </a:rPr>
                          </m:ctrlPr>
                        </m:sSubPr>
                        <m:e>
                          <m:r>
                            <a:rPr lang="en-US" sz="2400" b="0" i="1" smtClean="0">
                              <a:solidFill>
                                <a:srgbClr val="000000"/>
                              </a:solidFill>
                              <a:latin typeface="Cambria Math" panose="02040503050406030204" pitchFamily="18" charset="0"/>
                              <a:cs typeface="Microsoft Sans Serif" panose="020B0604020202020204" pitchFamily="34" charset="0"/>
                            </a:rPr>
                            <m:t>𝑋</m:t>
                          </m:r>
                        </m:e>
                        <m:sub>
                          <m:r>
                            <a:rPr lang="en-US" sz="2400" b="0" i="1" smtClean="0">
                              <a:solidFill>
                                <a:srgbClr val="000000"/>
                              </a:solidFill>
                              <a:latin typeface="Cambria Math" panose="02040503050406030204" pitchFamily="18" charset="0"/>
                              <a:cs typeface="Microsoft Sans Serif" panose="020B0604020202020204" pitchFamily="34" charset="0"/>
                            </a:rPr>
                            <m:t>1</m:t>
                          </m:r>
                        </m:sub>
                      </m:sSub>
                    </m:oMath>
                  </m:oMathPara>
                </a14:m>
                <a:endParaRPr lang="en-US" sz="2400" dirty="0">
                  <a:solidFill>
                    <a:srgbClr val="000000"/>
                  </a:solidFill>
                  <a:latin typeface="Aptos" panose="020B0004020202020204" pitchFamily="34" charset="0"/>
                  <a:cs typeface="Microsoft Sans Serif" panose="020B0604020202020204" pitchFamily="34" charset="0"/>
                </a:endParaRPr>
              </a:p>
            </p:txBody>
          </p:sp>
        </mc:Choice>
        <mc:Fallback>
          <p:sp>
            <p:nvSpPr>
              <p:cNvPr id="8" name="TextBox 7">
                <a:extLst>
                  <a:ext uri="{FF2B5EF4-FFF2-40B4-BE49-F238E27FC236}">
                    <a16:creationId xmlns:a16="http://schemas.microsoft.com/office/drawing/2014/main" id="{031614BD-3A1D-34E5-B6B7-E844B4AD1010}"/>
                  </a:ext>
                </a:extLst>
              </p:cNvPr>
              <p:cNvSpPr txBox="1">
                <a:spLocks noRot="1" noChangeAspect="1" noMove="1" noResize="1" noEditPoints="1" noAdjustHandles="1" noChangeArrowheads="1" noChangeShapeType="1" noTextEdit="1"/>
              </p:cNvSpPr>
              <p:nvPr/>
            </p:nvSpPr>
            <p:spPr>
              <a:xfrm>
                <a:off x="4443412" y="3233848"/>
                <a:ext cx="874180" cy="354584"/>
              </a:xfrm>
              <a:prstGeom prst="rect">
                <a:avLst/>
              </a:prstGeom>
              <a:blipFill>
                <a:blip r:embed="rId5"/>
                <a:stretch>
                  <a:fillRect b="-11864"/>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88E5FD0C-DDCC-0935-64D3-5929E0116CB7}"/>
              </a:ext>
            </a:extLst>
          </p:cNvPr>
          <p:cNvCxnSpPr>
            <a:cxnSpLocks/>
          </p:cNvCxnSpPr>
          <p:nvPr/>
        </p:nvCxnSpPr>
        <p:spPr>
          <a:xfrm>
            <a:off x="5186364" y="3429000"/>
            <a:ext cx="1050130" cy="0"/>
          </a:xfrm>
          <a:prstGeom prst="straightConnector1">
            <a:avLst/>
          </a:prstGeom>
          <a:ln w="12700" cap="rnd">
            <a:solidFill>
              <a:schemeClr val="tx2"/>
            </a:solidFill>
            <a:round/>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2F4D962-9DF0-1A02-8A50-C1E388B72937}"/>
              </a:ext>
            </a:extLst>
          </p:cNvPr>
          <p:cNvSpPr txBox="1"/>
          <p:nvPr/>
        </p:nvSpPr>
        <p:spPr>
          <a:xfrm>
            <a:off x="6496313" y="3105261"/>
            <a:ext cx="721519" cy="472758"/>
          </a:xfrm>
          <a:prstGeom prst="rect">
            <a:avLst/>
          </a:prstGeom>
        </p:spPr>
        <p:txBody>
          <a:bodyPr wrap="square" lIns="0" tIns="0" rIns="0" bIns="0" rtlCol="0">
            <a:spAutoFit/>
          </a:bodyPr>
          <a:lstStyle/>
          <a:p>
            <a:pPr algn="l">
              <a:lnSpc>
                <a:spcPct val="96000"/>
              </a:lnSpc>
            </a:pPr>
            <a:r>
              <a:rPr lang="en-US" sz="3200" dirty="0">
                <a:solidFill>
                  <a:srgbClr val="000000"/>
                </a:solidFill>
                <a:latin typeface="Aptos" panose="020B0004020202020204" pitchFamily="34" charset="0"/>
                <a:cs typeface="Microsoft Sans Serif" panose="020B0604020202020204" pitchFamily="34" charset="0"/>
              </a:rPr>
              <a:t>…</a:t>
            </a:r>
          </a:p>
        </p:txBody>
      </p:sp>
      <p:cxnSp>
        <p:nvCxnSpPr>
          <p:cNvPr id="15" name="Straight Arrow Connector 14">
            <a:extLst>
              <a:ext uri="{FF2B5EF4-FFF2-40B4-BE49-F238E27FC236}">
                <a16:creationId xmlns:a16="http://schemas.microsoft.com/office/drawing/2014/main" id="{2D37C156-98D8-1068-D2F1-F14F4931E261}"/>
              </a:ext>
            </a:extLst>
          </p:cNvPr>
          <p:cNvCxnSpPr>
            <a:cxnSpLocks/>
          </p:cNvCxnSpPr>
          <p:nvPr/>
        </p:nvCxnSpPr>
        <p:spPr>
          <a:xfrm>
            <a:off x="6984729" y="3445859"/>
            <a:ext cx="1302420" cy="0"/>
          </a:xfrm>
          <a:prstGeom prst="straightConnector1">
            <a:avLst/>
          </a:prstGeom>
          <a:ln w="12700" cap="rnd">
            <a:solidFill>
              <a:schemeClr val="tx2"/>
            </a:solidFill>
            <a:round/>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24457DB-5419-FC43-490A-CA46646723D6}"/>
              </a:ext>
            </a:extLst>
          </p:cNvPr>
          <p:cNvSpPr/>
          <p:nvPr/>
        </p:nvSpPr>
        <p:spPr>
          <a:xfrm>
            <a:off x="8439810" y="3057525"/>
            <a:ext cx="721519" cy="721519"/>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6000"/>
              </a:lnSpc>
            </a:pPr>
            <a:endParaRPr lang="en-US" dirty="0" err="1">
              <a:solidFill>
                <a:schemeClr val="bg1"/>
              </a:solidFill>
              <a:latin typeface="Microsoft Sans Serif"/>
              <a:cs typeface="Microsoft Sans Serif" panose="020B0604020202020204" pitchFamily="34" charset="0"/>
            </a:endParaRP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ED81077A-6F44-8E5C-A443-337F22AE27D1}"/>
                  </a:ext>
                </a:extLst>
              </p:cNvPr>
              <p:cNvSpPr txBox="1"/>
              <p:nvPr/>
            </p:nvSpPr>
            <p:spPr>
              <a:xfrm>
                <a:off x="8411234" y="3233848"/>
                <a:ext cx="874180" cy="354584"/>
              </a:xfrm>
              <a:prstGeom prst="rect">
                <a:avLst/>
              </a:prstGeom>
            </p:spPr>
            <p:txBody>
              <a:bodyPr wrap="square" lIns="0" tIns="0" rIns="0" bIns="0" rtlCol="0">
                <a:spAutoFit/>
              </a:bodyPr>
              <a:lstStyle/>
              <a:p>
                <a:pPr algn="ctr">
                  <a:lnSpc>
                    <a:spcPct val="96000"/>
                  </a:lnSpc>
                </a:pPr>
                <a14:m>
                  <m:oMathPara xmlns:m="http://schemas.openxmlformats.org/officeDocument/2006/math">
                    <m:oMathParaPr>
                      <m:jc m:val="centerGroup"/>
                    </m:oMathParaPr>
                    <m:oMath xmlns:m="http://schemas.openxmlformats.org/officeDocument/2006/math">
                      <m:sSub>
                        <m:sSubPr>
                          <m:ctrlPr>
                            <a:rPr lang="en-US" sz="2400" b="0" i="1" smtClean="0">
                              <a:solidFill>
                                <a:srgbClr val="000000"/>
                              </a:solidFill>
                              <a:latin typeface="Cambria Math" panose="02040503050406030204" pitchFamily="18" charset="0"/>
                              <a:cs typeface="Microsoft Sans Serif" panose="020B0604020202020204" pitchFamily="34" charset="0"/>
                            </a:rPr>
                          </m:ctrlPr>
                        </m:sSubPr>
                        <m:e>
                          <m:r>
                            <a:rPr lang="en-US" sz="2400" b="0" i="1" smtClean="0">
                              <a:solidFill>
                                <a:srgbClr val="000000"/>
                              </a:solidFill>
                              <a:latin typeface="Cambria Math" panose="02040503050406030204" pitchFamily="18" charset="0"/>
                              <a:cs typeface="Microsoft Sans Serif" panose="020B0604020202020204" pitchFamily="34" charset="0"/>
                            </a:rPr>
                            <m:t>𝑋</m:t>
                          </m:r>
                        </m:e>
                        <m:sub>
                          <m:r>
                            <a:rPr lang="en-US" sz="2400" b="0" i="1" smtClean="0">
                              <a:solidFill>
                                <a:srgbClr val="000000"/>
                              </a:solidFill>
                              <a:latin typeface="Cambria Math" panose="02040503050406030204" pitchFamily="18" charset="0"/>
                              <a:cs typeface="Microsoft Sans Serif" panose="020B0604020202020204" pitchFamily="34" charset="0"/>
                            </a:rPr>
                            <m:t>𝑇</m:t>
                          </m:r>
                        </m:sub>
                      </m:sSub>
                    </m:oMath>
                  </m:oMathPara>
                </a14:m>
                <a:endParaRPr lang="en-US" sz="2400" dirty="0">
                  <a:solidFill>
                    <a:srgbClr val="000000"/>
                  </a:solidFill>
                  <a:latin typeface="Aptos" panose="020B0004020202020204" pitchFamily="34" charset="0"/>
                  <a:cs typeface="Microsoft Sans Serif" panose="020B0604020202020204" pitchFamily="34" charset="0"/>
                </a:endParaRPr>
              </a:p>
            </p:txBody>
          </p:sp>
        </mc:Choice>
        <mc:Fallback>
          <p:sp>
            <p:nvSpPr>
              <p:cNvPr id="17" name="TextBox 16">
                <a:extLst>
                  <a:ext uri="{FF2B5EF4-FFF2-40B4-BE49-F238E27FC236}">
                    <a16:creationId xmlns:a16="http://schemas.microsoft.com/office/drawing/2014/main" id="{ED81077A-6F44-8E5C-A443-337F22AE27D1}"/>
                  </a:ext>
                </a:extLst>
              </p:cNvPr>
              <p:cNvSpPr txBox="1">
                <a:spLocks noRot="1" noChangeAspect="1" noMove="1" noResize="1" noEditPoints="1" noAdjustHandles="1" noChangeArrowheads="1" noChangeShapeType="1" noTextEdit="1"/>
              </p:cNvSpPr>
              <p:nvPr/>
            </p:nvSpPr>
            <p:spPr>
              <a:xfrm>
                <a:off x="8411234" y="3233848"/>
                <a:ext cx="874180" cy="354584"/>
              </a:xfrm>
              <a:prstGeom prst="rect">
                <a:avLst/>
              </a:prstGeom>
              <a:blipFill>
                <a:blip r:embed="rId6"/>
                <a:stretch>
                  <a:fillRect b="-1186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48D97A41-CC6F-8E75-9A97-CD1C3FD6808F}"/>
                  </a:ext>
                </a:extLst>
              </p:cNvPr>
              <p:cNvSpPr txBox="1"/>
              <p:nvPr/>
            </p:nvSpPr>
            <p:spPr>
              <a:xfrm>
                <a:off x="2446390" y="2766940"/>
                <a:ext cx="2855545"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=0)</m:t>
                      </m:r>
                    </m:oMath>
                  </m:oMathPara>
                </a14:m>
                <a:endParaRPr lang="en-US" dirty="0"/>
              </a:p>
            </p:txBody>
          </p:sp>
        </mc:Choice>
        <mc:Fallback>
          <p:sp>
            <p:nvSpPr>
              <p:cNvPr id="18" name="TextBox 17">
                <a:extLst>
                  <a:ext uri="{FF2B5EF4-FFF2-40B4-BE49-F238E27FC236}">
                    <a16:creationId xmlns:a16="http://schemas.microsoft.com/office/drawing/2014/main" id="{48D97A41-CC6F-8E75-9A97-CD1C3FD6808F}"/>
                  </a:ext>
                </a:extLst>
              </p:cNvPr>
              <p:cNvSpPr txBox="1">
                <a:spLocks noRot="1" noChangeAspect="1" noMove="1" noResize="1" noEditPoints="1" noAdjustHandles="1" noChangeArrowheads="1" noChangeShapeType="1" noTextEdit="1"/>
              </p:cNvSpPr>
              <p:nvPr/>
            </p:nvSpPr>
            <p:spPr>
              <a:xfrm>
                <a:off x="2446390" y="2766940"/>
                <a:ext cx="2855545"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3EE77ECC-D108-D6E8-361E-1024E0CDCDEA}"/>
                  </a:ext>
                </a:extLst>
              </p:cNvPr>
              <p:cNvSpPr txBox="1"/>
              <p:nvPr/>
            </p:nvSpPr>
            <p:spPr>
              <a:xfrm>
                <a:off x="5235491" y="2766940"/>
                <a:ext cx="2855545"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p:sp>
            <p:nvSpPr>
              <p:cNvPr id="24" name="TextBox 23">
                <a:extLst>
                  <a:ext uri="{FF2B5EF4-FFF2-40B4-BE49-F238E27FC236}">
                    <a16:creationId xmlns:a16="http://schemas.microsoft.com/office/drawing/2014/main" id="{3EE77ECC-D108-D6E8-361E-1024E0CDCDEA}"/>
                  </a:ext>
                </a:extLst>
              </p:cNvPr>
              <p:cNvSpPr txBox="1">
                <a:spLocks noRot="1" noChangeAspect="1" noMove="1" noResize="1" noEditPoints="1" noAdjustHandles="1" noChangeArrowheads="1" noChangeShapeType="1" noTextEdit="1"/>
              </p:cNvSpPr>
              <p:nvPr/>
            </p:nvSpPr>
            <p:spPr>
              <a:xfrm>
                <a:off x="5235491" y="2766940"/>
                <a:ext cx="2855545" cy="369332"/>
              </a:xfrm>
              <a:prstGeom prst="rect">
                <a:avLst/>
              </a:prstGeom>
              <a:blipFill>
                <a:blip r:embed="rId8"/>
                <a:stretch>
                  <a:fillRect b="-13333"/>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E81490B4-DFA4-E28B-F5A2-9DF2DA7855E7}"/>
              </a:ext>
            </a:extLst>
          </p:cNvPr>
          <p:cNvPicPr>
            <a:picLocks noChangeAspect="1"/>
          </p:cNvPicPr>
          <p:nvPr/>
        </p:nvPicPr>
        <p:blipFill>
          <a:blip r:embed="rId9"/>
          <a:srcRect l="1642" t="546" r="3287" b="2956"/>
          <a:stretch>
            <a:fillRect/>
          </a:stretch>
        </p:blipFill>
        <p:spPr>
          <a:xfrm>
            <a:off x="2200275" y="4069628"/>
            <a:ext cx="1500188" cy="1516783"/>
          </a:xfrm>
          <a:prstGeom prst="rect">
            <a:avLst/>
          </a:prstGeom>
        </p:spPr>
      </p:pic>
      <p:pic>
        <p:nvPicPr>
          <p:cNvPr id="28" name="Picture 27">
            <a:extLst>
              <a:ext uri="{FF2B5EF4-FFF2-40B4-BE49-F238E27FC236}">
                <a16:creationId xmlns:a16="http://schemas.microsoft.com/office/drawing/2014/main" id="{25D0F68A-9044-2CC3-9AB0-CADE09444C7A}"/>
              </a:ext>
            </a:extLst>
          </p:cNvPr>
          <p:cNvPicPr>
            <a:picLocks noChangeAspect="1"/>
          </p:cNvPicPr>
          <p:nvPr/>
        </p:nvPicPr>
        <p:blipFill>
          <a:blip r:embed="rId10"/>
          <a:srcRect l="2328" t="1312" r="2258" b="3856"/>
          <a:stretch>
            <a:fillRect/>
          </a:stretch>
        </p:blipFill>
        <p:spPr>
          <a:xfrm>
            <a:off x="4065440" y="4098724"/>
            <a:ext cx="1541760" cy="1532327"/>
          </a:xfrm>
          <a:prstGeom prst="rect">
            <a:avLst/>
          </a:prstGeom>
        </p:spPr>
      </p:pic>
      <p:pic>
        <p:nvPicPr>
          <p:cNvPr id="30" name="Picture 29">
            <a:extLst>
              <a:ext uri="{FF2B5EF4-FFF2-40B4-BE49-F238E27FC236}">
                <a16:creationId xmlns:a16="http://schemas.microsoft.com/office/drawing/2014/main" id="{D88D3D41-EEF2-BD67-CFBF-C591F6341CBA}"/>
              </a:ext>
            </a:extLst>
          </p:cNvPr>
          <p:cNvPicPr>
            <a:picLocks noChangeAspect="1"/>
          </p:cNvPicPr>
          <p:nvPr/>
        </p:nvPicPr>
        <p:blipFill>
          <a:blip r:embed="rId11"/>
          <a:stretch>
            <a:fillRect/>
          </a:stretch>
        </p:blipFill>
        <p:spPr>
          <a:xfrm>
            <a:off x="6039086" y="4088631"/>
            <a:ext cx="1596853" cy="1584129"/>
          </a:xfrm>
          <a:prstGeom prst="rect">
            <a:avLst/>
          </a:prstGeom>
        </p:spPr>
      </p:pic>
      <p:pic>
        <p:nvPicPr>
          <p:cNvPr id="35" name="Picture 34">
            <a:extLst>
              <a:ext uri="{FF2B5EF4-FFF2-40B4-BE49-F238E27FC236}">
                <a16:creationId xmlns:a16="http://schemas.microsoft.com/office/drawing/2014/main" id="{AF86B04E-EF2D-80F1-5B04-6AF04B6EB90A}"/>
              </a:ext>
            </a:extLst>
          </p:cNvPr>
          <p:cNvPicPr>
            <a:picLocks noChangeAspect="1"/>
          </p:cNvPicPr>
          <p:nvPr/>
        </p:nvPicPr>
        <p:blipFill>
          <a:blip r:embed="rId12"/>
          <a:stretch>
            <a:fillRect/>
          </a:stretch>
        </p:blipFill>
        <p:spPr>
          <a:xfrm>
            <a:off x="8085565" y="4088631"/>
            <a:ext cx="1596852" cy="1603291"/>
          </a:xfrm>
          <a:prstGeom prst="rect">
            <a:avLst/>
          </a:prstGeom>
        </p:spPr>
      </p:pic>
    </p:spTree>
    <p:extLst>
      <p:ext uri="{BB962C8B-B14F-4D97-AF65-F5344CB8AC3E}">
        <p14:creationId xmlns:p14="http://schemas.microsoft.com/office/powerpoint/2010/main" val="2542177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E4E7C-F25C-5AB9-A5D6-77E05BA036A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C36580A-241A-0BD8-812B-93D4B154B92B}"/>
              </a:ext>
            </a:extLst>
          </p:cNvPr>
          <p:cNvSpPr>
            <a:spLocks noGrp="1"/>
          </p:cNvSpPr>
          <p:nvPr>
            <p:ph type="title"/>
          </p:nvPr>
        </p:nvSpPr>
        <p:spPr>
          <a:xfrm>
            <a:off x="515938" y="628016"/>
            <a:ext cx="11160126" cy="647700"/>
          </a:xfrm>
        </p:spPr>
        <p:txBody>
          <a:bodyPr/>
          <a:lstStyle/>
          <a:p>
            <a:r>
              <a:rPr lang="en-US" dirty="0"/>
              <a:t>Diffusion Model as An Imitative Motion Planner</a:t>
            </a:r>
          </a:p>
        </p:txBody>
      </p:sp>
      <p:sp>
        <p:nvSpPr>
          <p:cNvPr id="2" name="TextBox 1">
            <a:extLst>
              <a:ext uri="{FF2B5EF4-FFF2-40B4-BE49-F238E27FC236}">
                <a16:creationId xmlns:a16="http://schemas.microsoft.com/office/drawing/2014/main" id="{B3205382-A8F7-97C8-F10E-59FE3A0A9AA8}"/>
              </a:ext>
            </a:extLst>
          </p:cNvPr>
          <p:cNvSpPr txBox="1"/>
          <p:nvPr/>
        </p:nvSpPr>
        <p:spPr>
          <a:xfrm>
            <a:off x="1035873" y="1525051"/>
            <a:ext cx="9959998" cy="109029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957" tIns="36957" rIns="36957" bIns="36957" numCol="1" spcCol="3810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latin typeface="Aptos" panose="020B0004020202020204" pitchFamily="34" charset="0"/>
              </a:rPr>
              <a:t>Benefits of Diffusion Models</a:t>
            </a:r>
          </a:p>
          <a:p>
            <a:pPr marL="285750" lvl="0" indent="-285750">
              <a:buFont typeface="Arial" panose="020B0604020202020204" pitchFamily="34" charset="0"/>
              <a:buChar char="•"/>
              <a:defRPr/>
            </a:pPr>
            <a:r>
              <a:rPr lang="en-US" altLang="ko-KR" sz="1600" dirty="0"/>
              <a:t>Capture multi-modal agent interactions at a high fidelity. </a:t>
            </a:r>
          </a:p>
          <a:p>
            <a:pPr marL="285750" lvl="0" indent="-285750">
              <a:buFont typeface="Arial" panose="020B0604020202020204" pitchFamily="34" charset="0"/>
              <a:buChar char="•"/>
              <a:defRPr/>
            </a:pPr>
            <a:r>
              <a:rPr lang="en-US" altLang="ko-KR" sz="1600" dirty="0"/>
              <a:t>Jointly generate ego plan and other agents’ future predictions.</a:t>
            </a:r>
          </a:p>
          <a:p>
            <a:pPr marL="285750" lvl="0" indent="-285750">
              <a:buFont typeface="Arial" panose="020B0604020202020204" pitchFamily="34" charset="0"/>
              <a:buChar char="•"/>
              <a:defRPr/>
            </a:pPr>
            <a:r>
              <a:rPr lang="en-US" altLang="ko-KR" sz="1600" dirty="0"/>
              <a:t>Flexibility to apply inference-time constraints (e.g. collision, speed limit). </a:t>
            </a:r>
          </a:p>
        </p:txBody>
      </p:sp>
      <p:pic>
        <p:nvPicPr>
          <p:cNvPr id="5" name="Picture 4">
            <a:extLst>
              <a:ext uri="{FF2B5EF4-FFF2-40B4-BE49-F238E27FC236}">
                <a16:creationId xmlns:a16="http://schemas.microsoft.com/office/drawing/2014/main" id="{440F0122-A724-5AA1-FCBD-5EA03CB2B746}"/>
              </a:ext>
            </a:extLst>
          </p:cNvPr>
          <p:cNvPicPr>
            <a:picLocks noChangeAspect="1"/>
          </p:cNvPicPr>
          <p:nvPr/>
        </p:nvPicPr>
        <p:blipFill>
          <a:blip r:embed="rId3"/>
          <a:stretch>
            <a:fillRect/>
          </a:stretch>
        </p:blipFill>
        <p:spPr>
          <a:xfrm>
            <a:off x="1035873" y="3284844"/>
            <a:ext cx="2911765" cy="2890460"/>
          </a:xfrm>
          <a:prstGeom prst="rect">
            <a:avLst/>
          </a:prstGeom>
        </p:spPr>
      </p:pic>
      <p:pic>
        <p:nvPicPr>
          <p:cNvPr id="7" name="Picture 6">
            <a:extLst>
              <a:ext uri="{FF2B5EF4-FFF2-40B4-BE49-F238E27FC236}">
                <a16:creationId xmlns:a16="http://schemas.microsoft.com/office/drawing/2014/main" id="{8CFCBFF9-2000-6A77-DB89-7ACCBFE20439}"/>
              </a:ext>
            </a:extLst>
          </p:cNvPr>
          <p:cNvPicPr>
            <a:picLocks noChangeAspect="1"/>
          </p:cNvPicPr>
          <p:nvPr/>
        </p:nvPicPr>
        <p:blipFill>
          <a:blip r:embed="rId4"/>
          <a:stretch>
            <a:fillRect/>
          </a:stretch>
        </p:blipFill>
        <p:spPr>
          <a:xfrm>
            <a:off x="4686743" y="3230165"/>
            <a:ext cx="6989321" cy="2999819"/>
          </a:xfrm>
          <a:prstGeom prst="rect">
            <a:avLst/>
          </a:prstGeom>
        </p:spPr>
      </p:pic>
      <p:pic>
        <p:nvPicPr>
          <p:cNvPr id="13" name="Picture 12">
            <a:extLst>
              <a:ext uri="{FF2B5EF4-FFF2-40B4-BE49-F238E27FC236}">
                <a16:creationId xmlns:a16="http://schemas.microsoft.com/office/drawing/2014/main" id="{02297CB6-F982-D7E4-B8E8-A569CA138715}"/>
              </a:ext>
            </a:extLst>
          </p:cNvPr>
          <p:cNvPicPr>
            <a:picLocks noChangeAspect="1"/>
          </p:cNvPicPr>
          <p:nvPr/>
        </p:nvPicPr>
        <p:blipFill>
          <a:blip r:embed="rId5"/>
          <a:stretch>
            <a:fillRect/>
          </a:stretch>
        </p:blipFill>
        <p:spPr>
          <a:xfrm>
            <a:off x="8654076" y="241078"/>
            <a:ext cx="2547726" cy="2567946"/>
          </a:xfrm>
          <a:prstGeom prst="rect">
            <a:avLst/>
          </a:prstGeom>
        </p:spPr>
      </p:pic>
    </p:spTree>
    <p:extLst>
      <p:ext uri="{BB962C8B-B14F-4D97-AF65-F5344CB8AC3E}">
        <p14:creationId xmlns:p14="http://schemas.microsoft.com/office/powerpoint/2010/main" val="17370023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198E4F-48ED-139A-8F88-863CE064E5B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1B65BEB-54E2-BD6C-3A8D-8456C7491DED}"/>
              </a:ext>
            </a:extLst>
          </p:cNvPr>
          <p:cNvSpPr>
            <a:spLocks noGrp="1"/>
          </p:cNvSpPr>
          <p:nvPr>
            <p:ph type="title"/>
          </p:nvPr>
        </p:nvSpPr>
        <p:spPr>
          <a:xfrm>
            <a:off x="515938" y="628016"/>
            <a:ext cx="11160126" cy="647700"/>
          </a:xfrm>
        </p:spPr>
        <p:txBody>
          <a:bodyPr/>
          <a:lstStyle/>
          <a:p>
            <a:r>
              <a:rPr lang="en-US" dirty="0"/>
              <a:t>Diffusion Model as An Imitative Motion Planner</a:t>
            </a:r>
          </a:p>
        </p:txBody>
      </p:sp>
      <p:sp>
        <p:nvSpPr>
          <p:cNvPr id="51" name="TextBox 50">
            <a:extLst>
              <a:ext uri="{FF2B5EF4-FFF2-40B4-BE49-F238E27FC236}">
                <a16:creationId xmlns:a16="http://schemas.microsoft.com/office/drawing/2014/main" id="{48B4CDC3-C44E-8381-BCF2-A64580AC56AC}"/>
              </a:ext>
            </a:extLst>
          </p:cNvPr>
          <p:cNvSpPr txBox="1"/>
          <p:nvPr/>
        </p:nvSpPr>
        <p:spPr>
          <a:xfrm>
            <a:off x="524042" y="2001343"/>
            <a:ext cx="4419173" cy="118263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957" tIns="36957" rIns="36957" bIns="36957" numCol="1" spcCol="3810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u="none" strike="noStrike" kern="1200" cap="none" spc="0" normalizeH="0" baseline="0" noProof="0" dirty="0">
                <a:ln>
                  <a:noFill/>
                </a:ln>
                <a:solidFill>
                  <a:schemeClr val="accent1"/>
                </a:solidFill>
                <a:effectLst/>
                <a:uLnTx/>
                <a:uFillTx/>
                <a:latin typeface="Aptos" panose="020B0004020202020204" pitchFamily="34" charset="0"/>
              </a:rPr>
              <a:t>Scene Encoder </a:t>
            </a:r>
            <a:endParaRPr lang="en-US" dirty="0">
              <a:solidFill>
                <a:srgbClr val="3E4D63"/>
              </a:solidFill>
              <a:latin typeface="Aptos Display" panose="020B0004020202020204" pitchFamily="34" charset="0"/>
            </a:endParaRPr>
          </a:p>
          <a:p>
            <a:pPr marL="285750" lvl="0" indent="-285750">
              <a:buFont typeface="Arial" panose="020B0604020202020204" pitchFamily="34" charset="0"/>
              <a:buChar char="•"/>
              <a:defRPr/>
            </a:pPr>
            <a:r>
              <a:rPr lang="en-US" altLang="ko-KR" dirty="0">
                <a:solidFill>
                  <a:srgbClr val="3E4D63"/>
                </a:solidFill>
                <a:latin typeface="Aptos Display" panose="020B0004020202020204" pitchFamily="34" charset="0"/>
                <a:cs typeface="Arial" panose="020B0604020202020204" pitchFamily="34" charset="0"/>
              </a:rPr>
              <a:t>Encode scene inputs (map, history, etc.) into scene embedding</a:t>
            </a:r>
            <a:endParaRPr lang="en-US" altLang="ko-KR" dirty="0">
              <a:solidFill>
                <a:srgbClr val="3E4D63"/>
              </a:solidFill>
              <a:latin typeface="+mj-lt"/>
              <a:cs typeface="Arial" panose="020B0604020202020204" pitchFamily="34" charset="0"/>
            </a:endParaRPr>
          </a:p>
          <a:p>
            <a:pPr marL="285750" lvl="0" indent="-285750">
              <a:buFont typeface="Arial" panose="020B0604020202020204" pitchFamily="34" charset="0"/>
              <a:buChar char="•"/>
              <a:defRPr/>
            </a:pPr>
            <a:endParaRPr lang="en-US" dirty="0">
              <a:solidFill>
                <a:srgbClr val="3E4D63"/>
              </a:solidFill>
              <a:latin typeface="Aptos Display" panose="020B0004020202020204" pitchFamily="34" charset="0"/>
            </a:endParaRPr>
          </a:p>
        </p:txBody>
      </p:sp>
      <p:pic>
        <p:nvPicPr>
          <p:cNvPr id="9" name="Picture 8" descr="A screenshot of a computer&#10;&#10;AI-generated content may be incorrect.">
            <a:extLst>
              <a:ext uri="{FF2B5EF4-FFF2-40B4-BE49-F238E27FC236}">
                <a16:creationId xmlns:a16="http://schemas.microsoft.com/office/drawing/2014/main" id="{0B414810-926E-E61B-EA9E-81D77E2FF321}"/>
              </a:ext>
            </a:extLst>
          </p:cNvPr>
          <p:cNvPicPr>
            <a:picLocks noChangeAspect="1"/>
          </p:cNvPicPr>
          <p:nvPr/>
        </p:nvPicPr>
        <p:blipFill>
          <a:blip r:embed="rId3"/>
          <a:stretch>
            <a:fillRect/>
          </a:stretch>
        </p:blipFill>
        <p:spPr>
          <a:xfrm>
            <a:off x="4943216" y="1890510"/>
            <a:ext cx="7182259" cy="4408685"/>
          </a:xfrm>
          <a:prstGeom prst="rect">
            <a:avLst/>
          </a:prstGeom>
        </p:spPr>
      </p:pic>
      <p:sp>
        <p:nvSpPr>
          <p:cNvPr id="10" name="TextBox 9">
            <a:extLst>
              <a:ext uri="{FF2B5EF4-FFF2-40B4-BE49-F238E27FC236}">
                <a16:creationId xmlns:a16="http://schemas.microsoft.com/office/drawing/2014/main" id="{A97B0100-313C-4813-6870-329FBB428A40}"/>
              </a:ext>
            </a:extLst>
          </p:cNvPr>
          <p:cNvSpPr txBox="1"/>
          <p:nvPr/>
        </p:nvSpPr>
        <p:spPr>
          <a:xfrm>
            <a:off x="524042" y="2860736"/>
            <a:ext cx="4419173" cy="173662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957" tIns="36957" rIns="36957" bIns="36957" numCol="1" spcCol="3810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u="none" strike="noStrike" kern="1200" cap="none" spc="0" normalizeH="0" baseline="0" noProof="0" dirty="0">
                <a:ln>
                  <a:noFill/>
                </a:ln>
                <a:solidFill>
                  <a:schemeClr val="accent1"/>
                </a:solidFill>
                <a:effectLst/>
                <a:uLnTx/>
                <a:uFillTx/>
                <a:latin typeface="Aptos" panose="020B0004020202020204" pitchFamily="34" charset="0"/>
              </a:rPr>
              <a:t>Diffusion Decoder</a:t>
            </a:r>
            <a:endParaRPr lang="en-US" dirty="0">
              <a:solidFill>
                <a:srgbClr val="3E4D63"/>
              </a:solidFill>
              <a:latin typeface="Aptos Display" panose="020B0004020202020204" pitchFamily="34" charset="0"/>
            </a:endParaRPr>
          </a:p>
          <a:p>
            <a:pPr marL="285750" lvl="0" indent="-285750">
              <a:buFont typeface="Arial" panose="020B0604020202020204" pitchFamily="34" charset="0"/>
              <a:buChar char="•"/>
              <a:defRPr/>
            </a:pPr>
            <a:r>
              <a:rPr lang="en-US" altLang="ko-KR" dirty="0">
                <a:solidFill>
                  <a:srgbClr val="3E4D63"/>
                </a:solidFill>
                <a:latin typeface="Aptos Display" panose="020B0004020202020204" pitchFamily="34" charset="0"/>
                <a:cs typeface="Arial" panose="020B0604020202020204" pitchFamily="34" charset="0"/>
              </a:rPr>
              <a:t>Predict other agents' behavior and generates optimal ego plan </a:t>
            </a:r>
            <a:r>
              <a:rPr lang="en-US" altLang="ko-KR" b="1" dirty="0">
                <a:solidFill>
                  <a:srgbClr val="3E4D63"/>
                </a:solidFill>
                <a:latin typeface="Aptos Display" panose="020B0004020202020204" pitchFamily="34" charset="0"/>
                <a:cs typeface="Arial" panose="020B0604020202020204" pitchFamily="34" charset="0"/>
              </a:rPr>
              <a:t>simultaneously</a:t>
            </a:r>
            <a:r>
              <a:rPr lang="en-US" altLang="ko-KR" dirty="0">
                <a:solidFill>
                  <a:srgbClr val="3E4D63"/>
                </a:solidFill>
                <a:latin typeface="Aptos Display" panose="020B0004020202020204" pitchFamily="34" charset="0"/>
                <a:cs typeface="Arial" panose="020B0604020202020204" pitchFamily="34" charset="0"/>
              </a:rPr>
              <a:t>.</a:t>
            </a:r>
          </a:p>
          <a:p>
            <a:pPr marL="285750" lvl="0" indent="-285750">
              <a:buFont typeface="Arial" panose="020B0604020202020204" pitchFamily="34" charset="0"/>
              <a:buChar char="•"/>
              <a:defRPr/>
            </a:pPr>
            <a:r>
              <a:rPr lang="en-US" altLang="ko-KR" dirty="0">
                <a:solidFill>
                  <a:srgbClr val="3E4D63"/>
                </a:solidFill>
                <a:latin typeface="Aptos Display" panose="020B0004020202020204" pitchFamily="34" charset="0"/>
                <a:cs typeface="Arial" panose="020B0604020202020204" pitchFamily="34" charset="0"/>
              </a:rPr>
              <a:t>Jointly models the </a:t>
            </a:r>
            <a:r>
              <a:rPr lang="en-US" altLang="ko-KR" b="1" dirty="0">
                <a:solidFill>
                  <a:srgbClr val="3E4D63"/>
                </a:solidFill>
                <a:latin typeface="Aptos Display" panose="020B0004020202020204" pitchFamily="34" charset="0"/>
                <a:cs typeface="Arial" panose="020B0604020202020204" pitchFamily="34" charset="0"/>
              </a:rPr>
              <a:t>multi-modal interactions </a:t>
            </a:r>
            <a:r>
              <a:rPr lang="en-US" altLang="ko-KR" dirty="0">
                <a:solidFill>
                  <a:srgbClr val="3E4D63"/>
                </a:solidFill>
                <a:latin typeface="Aptos Display" panose="020B0004020202020204" pitchFamily="34" charset="0"/>
                <a:cs typeface="Arial" panose="020B0604020202020204" pitchFamily="34" charset="0"/>
              </a:rPr>
              <a:t>between ego and the environment (agents, map, etc.).</a:t>
            </a:r>
          </a:p>
        </p:txBody>
      </p:sp>
      <p:sp>
        <p:nvSpPr>
          <p:cNvPr id="11" name="TextBox 10">
            <a:extLst>
              <a:ext uri="{FF2B5EF4-FFF2-40B4-BE49-F238E27FC236}">
                <a16:creationId xmlns:a16="http://schemas.microsoft.com/office/drawing/2014/main" id="{B982732F-89B6-D26D-596C-E6289A2BC932}"/>
              </a:ext>
            </a:extLst>
          </p:cNvPr>
          <p:cNvSpPr txBox="1"/>
          <p:nvPr/>
        </p:nvSpPr>
        <p:spPr>
          <a:xfrm>
            <a:off x="524042" y="4532713"/>
            <a:ext cx="4419173" cy="118263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957" tIns="36957" rIns="36957" bIns="36957" numCol="1" spcCol="3810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u="none" strike="noStrike" kern="1200" cap="none" spc="0" normalizeH="0" baseline="0" noProof="0" dirty="0">
                <a:ln>
                  <a:noFill/>
                </a:ln>
                <a:solidFill>
                  <a:schemeClr val="accent1"/>
                </a:solidFill>
                <a:effectLst/>
                <a:uLnTx/>
                <a:uFillTx/>
                <a:latin typeface="Aptos" panose="020B0004020202020204" pitchFamily="34" charset="0"/>
              </a:rPr>
              <a:t>Inference-Time Constraints</a:t>
            </a:r>
            <a:endParaRPr lang="en-US" dirty="0">
              <a:solidFill>
                <a:srgbClr val="3E4D63"/>
              </a:solidFill>
              <a:latin typeface="Aptos Display" panose="020B0004020202020204" pitchFamily="34" charset="0"/>
            </a:endParaRPr>
          </a:p>
          <a:p>
            <a:pPr marL="285750" lvl="0" indent="-285750">
              <a:buFont typeface="Arial" panose="020B0604020202020204" pitchFamily="34" charset="0"/>
              <a:buChar char="•"/>
              <a:defRPr/>
            </a:pPr>
            <a:r>
              <a:rPr lang="en-US" altLang="ko-KR" dirty="0">
                <a:solidFill>
                  <a:srgbClr val="3E4D63"/>
                </a:solidFill>
                <a:latin typeface="Aptos Display" panose="020B0004020202020204" pitchFamily="34" charset="0"/>
                <a:cs typeface="Arial" panose="020B0604020202020204" pitchFamily="34" charset="0"/>
              </a:rPr>
              <a:t>Differentiable constraints (e.g. collision-free reward) can be applied during inference </a:t>
            </a:r>
            <a:r>
              <a:rPr lang="en-US" altLang="ko-KR" b="1" dirty="0">
                <a:solidFill>
                  <a:srgbClr val="3E4D63"/>
                </a:solidFill>
                <a:latin typeface="Aptos Display" panose="020B0004020202020204" pitchFamily="34" charset="0"/>
                <a:cs typeface="Arial" panose="020B0604020202020204" pitchFamily="34" charset="0"/>
              </a:rPr>
              <a:t>without any additional training</a:t>
            </a:r>
            <a:r>
              <a:rPr lang="en-US" altLang="ko-KR" dirty="0">
                <a:solidFill>
                  <a:srgbClr val="3E4D63"/>
                </a:solidFill>
                <a:latin typeface="Aptos Display" panose="020B0004020202020204" pitchFamily="34" charset="0"/>
                <a:cs typeface="Arial" panose="020B0604020202020204" pitchFamily="34" charset="0"/>
              </a:rPr>
              <a:t>.</a:t>
            </a:r>
          </a:p>
        </p:txBody>
      </p:sp>
      <p:sp>
        <p:nvSpPr>
          <p:cNvPr id="12" name="TextBox 11">
            <a:extLst>
              <a:ext uri="{FF2B5EF4-FFF2-40B4-BE49-F238E27FC236}">
                <a16:creationId xmlns:a16="http://schemas.microsoft.com/office/drawing/2014/main" id="{0FB0D197-291E-CBB3-75E1-4734F836B33E}"/>
              </a:ext>
            </a:extLst>
          </p:cNvPr>
          <p:cNvSpPr txBox="1"/>
          <p:nvPr/>
        </p:nvSpPr>
        <p:spPr>
          <a:xfrm>
            <a:off x="515936" y="1044452"/>
            <a:ext cx="11306609" cy="62863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957" tIns="36957" rIns="36957" bIns="36957" numCol="1" spcCol="38100" rtlCol="0" anchor="t">
            <a:spAutoFit/>
          </a:bodyPr>
          <a:lstStyle/>
          <a:p>
            <a:pPr lvl="0">
              <a:defRPr/>
            </a:pPr>
            <a:r>
              <a:rPr lang="en-US" altLang="ko-KR" dirty="0">
                <a:solidFill>
                  <a:srgbClr val="3E4D63"/>
                </a:solidFill>
                <a:latin typeface="Aptos Display" panose="020B0004020202020204" pitchFamily="34" charset="0"/>
                <a:cs typeface="Arial" panose="020B0604020202020204" pitchFamily="34" charset="0"/>
              </a:rPr>
              <a:t>Our diffusion-based planner uses a </a:t>
            </a:r>
            <a:r>
              <a:rPr lang="en-US" altLang="ko-KR" b="1" dirty="0">
                <a:solidFill>
                  <a:srgbClr val="3E4D63"/>
                </a:solidFill>
                <a:latin typeface="Aptos Display" panose="020B0004020202020204" pitchFamily="34" charset="0"/>
                <a:cs typeface="Arial" panose="020B0604020202020204" pitchFamily="34" charset="0"/>
              </a:rPr>
              <a:t>scene encoder </a:t>
            </a:r>
            <a:r>
              <a:rPr lang="en-US" altLang="ko-KR" dirty="0">
                <a:solidFill>
                  <a:srgbClr val="3E4D63"/>
                </a:solidFill>
                <a:latin typeface="Aptos Display" panose="020B0004020202020204" pitchFamily="34" charset="0"/>
                <a:cs typeface="Arial" panose="020B0604020202020204" pitchFamily="34" charset="0"/>
              </a:rPr>
              <a:t>and a </a:t>
            </a:r>
            <a:r>
              <a:rPr lang="en-US" altLang="ko-KR" b="1" dirty="0">
                <a:solidFill>
                  <a:srgbClr val="3E4D63"/>
                </a:solidFill>
                <a:latin typeface="Aptos Display" panose="020B0004020202020204" pitchFamily="34" charset="0"/>
                <a:cs typeface="Arial" panose="020B0604020202020204" pitchFamily="34" charset="0"/>
              </a:rPr>
              <a:t>diffusion decoder </a:t>
            </a:r>
            <a:r>
              <a:rPr lang="en-US" altLang="ko-KR" dirty="0">
                <a:solidFill>
                  <a:srgbClr val="3E4D63"/>
                </a:solidFill>
                <a:latin typeface="Aptos Display" panose="020B0004020202020204" pitchFamily="34" charset="0"/>
                <a:cs typeface="Arial" panose="020B0604020202020204" pitchFamily="34" charset="0"/>
              </a:rPr>
              <a:t>to model joint futures of the ego vehicle and other agents. Constraints can be imposed to steer the ego trajectory towards safe and comfortable outcomes.</a:t>
            </a:r>
            <a:endParaRPr lang="en-US" altLang="ko-KR" dirty="0">
              <a:solidFill>
                <a:srgbClr val="3E4D63"/>
              </a:solidFill>
              <a:latin typeface="+mj-lt"/>
              <a:cs typeface="Arial" panose="020B0604020202020204" pitchFamily="34" charset="0"/>
            </a:endParaRPr>
          </a:p>
        </p:txBody>
      </p:sp>
    </p:spTree>
    <p:extLst>
      <p:ext uri="{BB962C8B-B14F-4D97-AF65-F5344CB8AC3E}">
        <p14:creationId xmlns:p14="http://schemas.microsoft.com/office/powerpoint/2010/main" val="26449237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13510-E7B5-543E-B62A-CD46267B00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C83831-0397-C440-A838-7E0048577927}"/>
              </a:ext>
            </a:extLst>
          </p:cNvPr>
          <p:cNvSpPr>
            <a:spLocks noGrp="1"/>
          </p:cNvSpPr>
          <p:nvPr>
            <p:ph type="title"/>
          </p:nvPr>
        </p:nvSpPr>
        <p:spPr/>
        <p:txBody>
          <a:bodyPr/>
          <a:lstStyle/>
          <a:p>
            <a:r>
              <a:rPr lang="en-US" dirty="0"/>
              <a:t>However, it does not perform well when …</a:t>
            </a:r>
          </a:p>
        </p:txBody>
      </p:sp>
      <p:sp>
        <p:nvSpPr>
          <p:cNvPr id="23" name="Text Placeholder 22">
            <a:extLst>
              <a:ext uri="{FF2B5EF4-FFF2-40B4-BE49-F238E27FC236}">
                <a16:creationId xmlns:a16="http://schemas.microsoft.com/office/drawing/2014/main" id="{9ED9F92C-4994-326A-3276-D176E25F1B81}"/>
              </a:ext>
            </a:extLst>
          </p:cNvPr>
          <p:cNvSpPr>
            <a:spLocks noGrp="1"/>
          </p:cNvSpPr>
          <p:nvPr>
            <p:ph type="body" sz="quarter" idx="27"/>
          </p:nvPr>
        </p:nvSpPr>
        <p:spPr>
          <a:xfrm>
            <a:off x="515938" y="1275716"/>
            <a:ext cx="3526452" cy="905188"/>
          </a:xfrm>
        </p:spPr>
        <p:txBody>
          <a:bodyPr/>
          <a:lstStyle/>
          <a:p>
            <a:r>
              <a:rPr lang="en-US" dirty="0">
                <a:solidFill>
                  <a:schemeClr val="accent1">
                    <a:lumMod val="60000"/>
                    <a:lumOff val="40000"/>
                  </a:schemeClr>
                </a:solidFill>
              </a:rPr>
              <a:t>1. Agent interactions grow exponentially complicated.</a:t>
            </a:r>
          </a:p>
        </p:txBody>
      </p:sp>
      <mc:AlternateContent xmlns:mc="http://schemas.openxmlformats.org/markup-compatibility/2006">
        <mc:Choice xmlns:a14="http://schemas.microsoft.com/office/drawing/2010/main" Requires="a14">
          <p:sp>
            <p:nvSpPr>
              <p:cNvPr id="24" name="Text Placeholder 23">
                <a:extLst>
                  <a:ext uri="{FF2B5EF4-FFF2-40B4-BE49-F238E27FC236}">
                    <a16:creationId xmlns:a16="http://schemas.microsoft.com/office/drawing/2014/main" id="{A405D782-160F-E01A-72B9-1527BC590449}"/>
                  </a:ext>
                </a:extLst>
              </p:cNvPr>
              <p:cNvSpPr>
                <a:spLocks noGrp="1"/>
              </p:cNvSpPr>
              <p:nvPr>
                <p:ph type="body" sz="quarter" idx="15"/>
              </p:nvPr>
            </p:nvSpPr>
            <p:spPr>
              <a:xfrm>
                <a:off x="515937" y="2472930"/>
                <a:ext cx="3056822" cy="1032069"/>
              </a:xfrm>
            </p:spPr>
            <p:txBody>
              <a:bodyPr/>
              <a:lstStyle/>
              <a:p>
                <a:r>
                  <a:rPr lang="en-US" dirty="0"/>
                  <a:t>Apply full attention mechanism to multi-agent system is exponentially expensive: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𝑇</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dirty="0"/>
                  <a:t>. Makes it hard to model the </a:t>
                </a:r>
              </a:p>
            </p:txBody>
          </p:sp>
        </mc:Choice>
        <mc:Fallback>
          <p:sp>
            <p:nvSpPr>
              <p:cNvPr id="24" name="Text Placeholder 23">
                <a:extLst>
                  <a:ext uri="{FF2B5EF4-FFF2-40B4-BE49-F238E27FC236}">
                    <a16:creationId xmlns:a16="http://schemas.microsoft.com/office/drawing/2014/main" id="{A405D782-160F-E01A-72B9-1527BC590449}"/>
                  </a:ext>
                </a:extLst>
              </p:cNvPr>
              <p:cNvSpPr>
                <a:spLocks noGrp="1" noRot="1" noChangeAspect="1" noMove="1" noResize="1" noEditPoints="1" noAdjustHandles="1" noChangeArrowheads="1" noChangeShapeType="1" noTextEdit="1"/>
              </p:cNvSpPr>
              <p:nvPr>
                <p:ph type="body" sz="quarter" idx="15"/>
              </p:nvPr>
            </p:nvSpPr>
            <p:spPr>
              <a:xfrm>
                <a:off x="515937" y="2472930"/>
                <a:ext cx="3056822" cy="1032069"/>
              </a:xfrm>
              <a:blipFill>
                <a:blip r:embed="rId3"/>
                <a:stretch>
                  <a:fillRect l="-4192" t="-6509" r="-3593" b="-6509"/>
                </a:stretch>
              </a:blipFill>
            </p:spPr>
            <p:txBody>
              <a:bodyPr/>
              <a:lstStyle/>
              <a:p>
                <a:r>
                  <a:rPr lang="en-US">
                    <a:noFill/>
                  </a:rPr>
                  <a:t> </a:t>
                </a:r>
              </a:p>
            </p:txBody>
          </p:sp>
        </mc:Fallback>
      </mc:AlternateContent>
      <p:sp>
        <p:nvSpPr>
          <p:cNvPr id="26" name="Text Placeholder 25">
            <a:extLst>
              <a:ext uri="{FF2B5EF4-FFF2-40B4-BE49-F238E27FC236}">
                <a16:creationId xmlns:a16="http://schemas.microsoft.com/office/drawing/2014/main" id="{2BA89296-8A8F-CC94-68BD-B194CDDF241E}"/>
              </a:ext>
            </a:extLst>
          </p:cNvPr>
          <p:cNvSpPr>
            <a:spLocks noGrp="1"/>
          </p:cNvSpPr>
          <p:nvPr>
            <p:ph type="body" sz="quarter" idx="46"/>
          </p:nvPr>
        </p:nvSpPr>
        <p:spPr>
          <a:xfrm>
            <a:off x="4221939" y="1271098"/>
            <a:ext cx="3526452" cy="905188"/>
          </a:xfrm>
        </p:spPr>
        <p:txBody>
          <a:bodyPr/>
          <a:lstStyle/>
          <a:p>
            <a:r>
              <a:rPr lang="en-US" dirty="0">
                <a:solidFill>
                  <a:schemeClr val="accent1">
                    <a:lumMod val="60000"/>
                    <a:lumOff val="40000"/>
                  </a:schemeClr>
                </a:solidFill>
              </a:rPr>
              <a:t>2. Dataset collected in real world is incomplete.</a:t>
            </a:r>
          </a:p>
        </p:txBody>
      </p:sp>
      <p:sp>
        <p:nvSpPr>
          <p:cNvPr id="25" name="Text Placeholder 24">
            <a:extLst>
              <a:ext uri="{FF2B5EF4-FFF2-40B4-BE49-F238E27FC236}">
                <a16:creationId xmlns:a16="http://schemas.microsoft.com/office/drawing/2014/main" id="{66BF60F0-2D82-FF49-699B-46C0E9A9FDC2}"/>
              </a:ext>
            </a:extLst>
          </p:cNvPr>
          <p:cNvSpPr>
            <a:spLocks noGrp="1"/>
          </p:cNvSpPr>
          <p:nvPr>
            <p:ph type="body" sz="quarter" idx="47"/>
          </p:nvPr>
        </p:nvSpPr>
        <p:spPr>
          <a:xfrm>
            <a:off x="4221939" y="2426623"/>
            <a:ext cx="3526452" cy="1514901"/>
          </a:xfrm>
        </p:spPr>
        <p:txBody>
          <a:bodyPr/>
          <a:lstStyle/>
          <a:p>
            <a:r>
              <a:rPr lang="en-US" dirty="0"/>
              <a:t>During training, missing states will attend observed states when perform attention. This will bias the model learning process. </a:t>
            </a:r>
          </a:p>
        </p:txBody>
      </p:sp>
      <p:sp>
        <p:nvSpPr>
          <p:cNvPr id="22" name="Text Placeholder 21">
            <a:extLst>
              <a:ext uri="{FF2B5EF4-FFF2-40B4-BE49-F238E27FC236}">
                <a16:creationId xmlns:a16="http://schemas.microsoft.com/office/drawing/2014/main" id="{3DA128EB-34FD-EAC4-80B4-064203108388}"/>
              </a:ext>
            </a:extLst>
          </p:cNvPr>
          <p:cNvSpPr>
            <a:spLocks noGrp="1"/>
          </p:cNvSpPr>
          <p:nvPr>
            <p:ph type="body" sz="quarter" idx="49"/>
          </p:nvPr>
        </p:nvSpPr>
        <p:spPr>
          <a:xfrm>
            <a:off x="8125546" y="1242786"/>
            <a:ext cx="4042390" cy="905188"/>
          </a:xfrm>
        </p:spPr>
        <p:txBody>
          <a:bodyPr/>
          <a:lstStyle/>
          <a:p>
            <a:r>
              <a:rPr lang="en-US" dirty="0">
                <a:solidFill>
                  <a:schemeClr val="accent1">
                    <a:lumMod val="60000"/>
                    <a:lumOff val="40000"/>
                  </a:schemeClr>
                </a:solidFill>
              </a:rPr>
              <a:t>3. Planner executions under varying constraints during inference.</a:t>
            </a:r>
          </a:p>
        </p:txBody>
      </p:sp>
      <p:sp>
        <p:nvSpPr>
          <p:cNvPr id="21" name="Text Placeholder 20">
            <a:extLst>
              <a:ext uri="{FF2B5EF4-FFF2-40B4-BE49-F238E27FC236}">
                <a16:creationId xmlns:a16="http://schemas.microsoft.com/office/drawing/2014/main" id="{13C69151-FCF9-C733-FFB1-0E7532A114C2}"/>
              </a:ext>
            </a:extLst>
          </p:cNvPr>
          <p:cNvSpPr>
            <a:spLocks noGrp="1"/>
          </p:cNvSpPr>
          <p:nvPr>
            <p:ph type="body" sz="quarter" idx="50"/>
          </p:nvPr>
        </p:nvSpPr>
        <p:spPr>
          <a:xfrm>
            <a:off x="8149611" y="2396930"/>
            <a:ext cx="3526452" cy="1617878"/>
          </a:xfrm>
        </p:spPr>
        <p:txBody>
          <a:bodyPr/>
          <a:lstStyle/>
          <a:p>
            <a:r>
              <a:rPr lang="en-US" dirty="0"/>
              <a:t>Guidance will drive states to out-of-distribution area which are not covered during training. </a:t>
            </a:r>
          </a:p>
        </p:txBody>
      </p:sp>
      <p:graphicFrame>
        <p:nvGraphicFramePr>
          <p:cNvPr id="9" name="Chart 8">
            <a:extLst>
              <a:ext uri="{FF2B5EF4-FFF2-40B4-BE49-F238E27FC236}">
                <a16:creationId xmlns:a16="http://schemas.microsoft.com/office/drawing/2014/main" id="{E53BFCFB-C02F-F4E3-46F2-E1BD6B819BA5}"/>
              </a:ext>
            </a:extLst>
          </p:cNvPr>
          <p:cNvGraphicFramePr/>
          <p:nvPr/>
        </p:nvGraphicFramePr>
        <p:xfrm>
          <a:off x="515937" y="3911831"/>
          <a:ext cx="2915919" cy="1794933"/>
        </p:xfrm>
        <a:graphic>
          <a:graphicData uri="http://schemas.openxmlformats.org/drawingml/2006/chart">
            <c:chart xmlns:c="http://schemas.openxmlformats.org/drawingml/2006/chart" xmlns:r="http://schemas.openxmlformats.org/officeDocument/2006/relationships" r:id="rId4"/>
          </a:graphicData>
        </a:graphic>
      </p:graphicFrame>
      <p:sp>
        <p:nvSpPr>
          <p:cNvPr id="10" name="TextBox 9">
            <a:extLst>
              <a:ext uri="{FF2B5EF4-FFF2-40B4-BE49-F238E27FC236}">
                <a16:creationId xmlns:a16="http://schemas.microsoft.com/office/drawing/2014/main" id="{A9361425-DB8E-EFC8-879A-61A79F2D4B95}"/>
              </a:ext>
            </a:extLst>
          </p:cNvPr>
          <p:cNvSpPr txBox="1"/>
          <p:nvPr/>
        </p:nvSpPr>
        <p:spPr>
          <a:xfrm>
            <a:off x="96125" y="5706764"/>
            <a:ext cx="3723647" cy="523220"/>
          </a:xfrm>
          <a:prstGeom prst="rect">
            <a:avLst/>
          </a:prstGeom>
          <a:noFill/>
        </p:spPr>
        <p:txBody>
          <a:bodyPr wrap="square">
            <a:spAutoFit/>
          </a:bodyPr>
          <a:lstStyle/>
          <a:p>
            <a:pPr algn="ctr"/>
            <a:r>
              <a:rPr lang="en-US" sz="1400" dirty="0"/>
              <a:t>Fig. 1: Planning Score of SOTA method </a:t>
            </a:r>
            <a:r>
              <a:rPr lang="en-US" sz="1400" dirty="0" err="1"/>
              <a:t>w.r.t.</a:t>
            </a:r>
            <a:r>
              <a:rPr lang="en-US" sz="1400" dirty="0"/>
              <a:t> Number of Agents</a:t>
            </a:r>
          </a:p>
        </p:txBody>
      </p:sp>
      <p:pic>
        <p:nvPicPr>
          <p:cNvPr id="5" name="Picture 4" descr="A yellow and white squares&#10;&#10;AI-generated content may be incorrect.">
            <a:extLst>
              <a:ext uri="{FF2B5EF4-FFF2-40B4-BE49-F238E27FC236}">
                <a16:creationId xmlns:a16="http://schemas.microsoft.com/office/drawing/2014/main" id="{03844512-B57A-3280-A5B0-6B6FEAA86290}"/>
              </a:ext>
            </a:extLst>
          </p:cNvPr>
          <p:cNvPicPr>
            <a:picLocks noChangeAspect="1"/>
          </p:cNvPicPr>
          <p:nvPr/>
        </p:nvPicPr>
        <p:blipFill>
          <a:blip r:embed="rId5"/>
          <a:stretch>
            <a:fillRect/>
          </a:stretch>
        </p:blipFill>
        <p:spPr>
          <a:xfrm>
            <a:off x="4355723" y="3895963"/>
            <a:ext cx="3060739" cy="1441469"/>
          </a:xfrm>
          <a:prstGeom prst="rect">
            <a:avLst/>
          </a:prstGeom>
        </p:spPr>
      </p:pic>
      <p:sp>
        <p:nvSpPr>
          <p:cNvPr id="6" name="TextBox 5">
            <a:extLst>
              <a:ext uri="{FF2B5EF4-FFF2-40B4-BE49-F238E27FC236}">
                <a16:creationId xmlns:a16="http://schemas.microsoft.com/office/drawing/2014/main" id="{EA73B585-5C65-BEEA-5DA0-B519CB015062}"/>
              </a:ext>
            </a:extLst>
          </p:cNvPr>
          <p:cNvSpPr txBox="1"/>
          <p:nvPr/>
        </p:nvSpPr>
        <p:spPr>
          <a:xfrm>
            <a:off x="4024270" y="5661201"/>
            <a:ext cx="3723647" cy="523220"/>
          </a:xfrm>
          <a:prstGeom prst="rect">
            <a:avLst/>
          </a:prstGeom>
          <a:noFill/>
        </p:spPr>
        <p:txBody>
          <a:bodyPr wrap="square">
            <a:spAutoFit/>
          </a:bodyPr>
          <a:lstStyle/>
          <a:p>
            <a:pPr algn="ctr"/>
            <a:r>
              <a:rPr lang="en-US" sz="1400" dirty="0"/>
              <a:t>Fig. 2: Attention weights corrupted by missing states.</a:t>
            </a:r>
          </a:p>
        </p:txBody>
      </p:sp>
      <p:grpSp>
        <p:nvGrpSpPr>
          <p:cNvPr id="29" name="Group 28">
            <a:extLst>
              <a:ext uri="{FF2B5EF4-FFF2-40B4-BE49-F238E27FC236}">
                <a16:creationId xmlns:a16="http://schemas.microsoft.com/office/drawing/2014/main" id="{6F9FF13E-71E8-2C89-D06D-C1A98F06491D}"/>
              </a:ext>
            </a:extLst>
          </p:cNvPr>
          <p:cNvGrpSpPr/>
          <p:nvPr/>
        </p:nvGrpSpPr>
        <p:grpSpPr>
          <a:xfrm>
            <a:off x="7237823" y="5181162"/>
            <a:ext cx="4733703" cy="1181677"/>
            <a:chOff x="7035692" y="4621409"/>
            <a:chExt cx="4733703" cy="1181677"/>
          </a:xfrm>
        </p:grpSpPr>
        <p:sp>
          <p:nvSpPr>
            <p:cNvPr id="19" name="TextBox 18">
              <a:extLst>
                <a:ext uri="{FF2B5EF4-FFF2-40B4-BE49-F238E27FC236}">
                  <a16:creationId xmlns:a16="http://schemas.microsoft.com/office/drawing/2014/main" id="{F2867403-B16E-2C61-B654-E0642A8DC63C}"/>
                </a:ext>
              </a:extLst>
            </p:cNvPr>
            <p:cNvSpPr txBox="1"/>
            <p:nvPr/>
          </p:nvSpPr>
          <p:spPr>
            <a:xfrm>
              <a:off x="8045748" y="5495309"/>
              <a:ext cx="3723647" cy="307777"/>
            </a:xfrm>
            <a:prstGeom prst="rect">
              <a:avLst/>
            </a:prstGeom>
            <a:noFill/>
          </p:spPr>
          <p:txBody>
            <a:bodyPr wrap="square">
              <a:spAutoFit/>
            </a:bodyPr>
            <a:lstStyle/>
            <a:p>
              <a:pPr algn="ctr"/>
              <a:r>
                <a:rPr lang="en-US" sz="1400" dirty="0"/>
                <a:t>Fig. 3: Apply guidance gradient</a:t>
              </a:r>
            </a:p>
          </p:txBody>
        </p:sp>
        <p:pic>
          <p:nvPicPr>
            <p:cNvPr id="11" name="Picture 10">
              <a:extLst>
                <a:ext uri="{FF2B5EF4-FFF2-40B4-BE49-F238E27FC236}">
                  <a16:creationId xmlns:a16="http://schemas.microsoft.com/office/drawing/2014/main" id="{11C46307-0728-4762-962F-69F4482E19C7}"/>
                </a:ext>
              </a:extLst>
            </p:cNvPr>
            <p:cNvPicPr>
              <a:picLocks noChangeAspect="1"/>
            </p:cNvPicPr>
            <p:nvPr/>
          </p:nvPicPr>
          <p:blipFill>
            <a:blip r:embed="rId6"/>
            <a:srcRect l="52461" r="27492"/>
            <a:stretch>
              <a:fillRect/>
            </a:stretch>
          </p:blipFill>
          <p:spPr>
            <a:xfrm>
              <a:off x="9131136" y="4917088"/>
              <a:ext cx="2431437" cy="590810"/>
            </a:xfrm>
            <a:prstGeom prst="rect">
              <a:avLst/>
            </a:prstGeom>
          </p:spPr>
        </p:pic>
        <p:sp>
          <p:nvSpPr>
            <p:cNvPr id="12" name="Explosion: 14 Points 11">
              <a:extLst>
                <a:ext uri="{FF2B5EF4-FFF2-40B4-BE49-F238E27FC236}">
                  <a16:creationId xmlns:a16="http://schemas.microsoft.com/office/drawing/2014/main" id="{BD9C9C24-390E-CDD4-F135-A5A93EFC3102}"/>
                </a:ext>
              </a:extLst>
            </p:cNvPr>
            <p:cNvSpPr/>
            <p:nvPr/>
          </p:nvSpPr>
          <p:spPr>
            <a:xfrm>
              <a:off x="9907573" y="4621409"/>
              <a:ext cx="216816" cy="221530"/>
            </a:xfrm>
            <a:prstGeom prst="irregularSeal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6000"/>
                </a:lnSpc>
              </a:pPr>
              <a:endParaRPr lang="en-US" dirty="0" err="1">
                <a:solidFill>
                  <a:schemeClr val="bg1"/>
                </a:solidFill>
                <a:latin typeface="Microsoft Sans Serif"/>
                <a:cs typeface="Microsoft Sans Serif" panose="020B0604020202020204" pitchFamily="34" charset="0"/>
              </a:endParaRPr>
            </a:p>
          </p:txBody>
        </p:sp>
        <p:cxnSp>
          <p:nvCxnSpPr>
            <p:cNvPr id="14" name="Straight Arrow Connector 13">
              <a:extLst>
                <a:ext uri="{FF2B5EF4-FFF2-40B4-BE49-F238E27FC236}">
                  <a16:creationId xmlns:a16="http://schemas.microsoft.com/office/drawing/2014/main" id="{75A868D4-90BC-1677-4030-9DB2595E7F1C}"/>
                </a:ext>
              </a:extLst>
            </p:cNvPr>
            <p:cNvCxnSpPr/>
            <p:nvPr/>
          </p:nvCxnSpPr>
          <p:spPr>
            <a:xfrm flipV="1">
              <a:off x="9516360" y="4842939"/>
              <a:ext cx="391213" cy="275814"/>
            </a:xfrm>
            <a:prstGeom prst="straightConnector1">
              <a:avLst/>
            </a:prstGeom>
            <a:ln w="12700" cap="rnd">
              <a:solidFill>
                <a:schemeClr val="tx2"/>
              </a:solidFill>
              <a:round/>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EE56E87-297F-810E-9AF0-72F75452F31B}"/>
                </a:ext>
              </a:extLst>
            </p:cNvPr>
            <p:cNvSpPr txBox="1"/>
            <p:nvPr/>
          </p:nvSpPr>
          <p:spPr>
            <a:xfrm>
              <a:off x="7035692" y="4810976"/>
              <a:ext cx="3723647" cy="307777"/>
            </a:xfrm>
            <a:prstGeom prst="rect">
              <a:avLst/>
            </a:prstGeom>
            <a:noFill/>
          </p:spPr>
          <p:txBody>
            <a:bodyPr wrap="square">
              <a:spAutoFit/>
            </a:bodyPr>
            <a:lstStyle/>
            <a:p>
              <a:pPr algn="ctr"/>
              <a:r>
                <a:rPr lang="en-US" sz="1400" dirty="0"/>
                <a:t>Guidance gradient</a:t>
              </a:r>
            </a:p>
          </p:txBody>
        </p:sp>
      </p:grpSp>
      <p:graphicFrame>
        <p:nvGraphicFramePr>
          <p:cNvPr id="27" name="Table 26">
            <a:extLst>
              <a:ext uri="{FF2B5EF4-FFF2-40B4-BE49-F238E27FC236}">
                <a16:creationId xmlns:a16="http://schemas.microsoft.com/office/drawing/2014/main" id="{4EDC61A6-E829-044C-D0C7-B75A80DB4661}"/>
              </a:ext>
            </a:extLst>
          </p:cNvPr>
          <p:cNvGraphicFramePr>
            <a:graphicFrameLocks noGrp="1"/>
          </p:cNvGraphicFramePr>
          <p:nvPr>
            <p:extLst>
              <p:ext uri="{D42A27DB-BD31-4B8C-83A1-F6EECF244321}">
                <p14:modId xmlns:p14="http://schemas.microsoft.com/office/powerpoint/2010/main" val="3933754360"/>
              </p:ext>
            </p:extLst>
          </p:nvPr>
        </p:nvGraphicFramePr>
        <p:xfrm>
          <a:off x="8672258" y="3492084"/>
          <a:ext cx="2619375" cy="902019"/>
        </p:xfrm>
        <a:graphic>
          <a:graphicData uri="http://schemas.openxmlformats.org/drawingml/2006/table">
            <a:tbl>
              <a:tblPr/>
              <a:tblGrid>
                <a:gridCol w="1619250">
                  <a:extLst>
                    <a:ext uri="{9D8B030D-6E8A-4147-A177-3AD203B41FA5}">
                      <a16:colId xmlns:a16="http://schemas.microsoft.com/office/drawing/2014/main" val="444987555"/>
                    </a:ext>
                  </a:extLst>
                </a:gridCol>
                <a:gridCol w="1000125">
                  <a:extLst>
                    <a:ext uri="{9D8B030D-6E8A-4147-A177-3AD203B41FA5}">
                      <a16:colId xmlns:a16="http://schemas.microsoft.com/office/drawing/2014/main" val="3178764398"/>
                    </a:ext>
                  </a:extLst>
                </a:gridCol>
              </a:tblGrid>
              <a:tr h="285750">
                <a:tc>
                  <a:txBody>
                    <a:bodyPr/>
                    <a:lstStyle/>
                    <a:p>
                      <a:pPr algn="ctr" fontAlgn="auto">
                        <a:lnSpc>
                          <a:spcPts val="1650"/>
                        </a:lnSpc>
                        <a:buNone/>
                      </a:pPr>
                      <a:r>
                        <a:rPr lang="en-US" sz="1400" b="1" i="0">
                          <a:solidFill>
                            <a:srgbClr val="FFFFFF"/>
                          </a:solidFill>
                          <a:effectLst/>
                          <a:latin typeface="Aptos" panose="020B0004020202020204" pitchFamily="34" charset="0"/>
                        </a:rPr>
                        <a:t>​</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5394" cap="flat" cmpd="sng" algn="ctr">
                      <a:solidFill>
                        <a:srgbClr val="FFFFFF"/>
                      </a:solidFill>
                      <a:prstDash val="solid"/>
                      <a:round/>
                      <a:headEnd type="none" w="med" len="med"/>
                      <a:tailEnd type="none" w="med" len="med"/>
                    </a:lnB>
                    <a:solidFill>
                      <a:srgbClr val="2A2AEA"/>
                    </a:solidFill>
                  </a:tcPr>
                </a:tc>
                <a:tc>
                  <a:txBody>
                    <a:bodyPr/>
                    <a:lstStyle/>
                    <a:p>
                      <a:pPr algn="ctr" fontAlgn="base">
                        <a:lnSpc>
                          <a:spcPts val="1650"/>
                        </a:lnSpc>
                        <a:buNone/>
                      </a:pPr>
                      <a:r>
                        <a:rPr lang="en-US" sz="1400" b="1" i="0" dirty="0">
                          <a:solidFill>
                            <a:srgbClr val="FFFFFF"/>
                          </a:solidFill>
                          <a:effectLst/>
                          <a:latin typeface="Aptos" panose="020B0004020202020204" pitchFamily="34" charset="0"/>
                        </a:rPr>
                        <a:t>Score​</a:t>
                      </a:r>
                      <a:endParaRPr lang="en-US" b="1" i="0" dirty="0">
                        <a:solidFill>
                          <a:srgbClr val="FFFFFF"/>
                        </a:solidFill>
                        <a:effectLs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5394" cap="flat" cmpd="sng" algn="ctr">
                      <a:solidFill>
                        <a:srgbClr val="FFFFFF"/>
                      </a:solidFill>
                      <a:prstDash val="solid"/>
                      <a:round/>
                      <a:headEnd type="none" w="med" len="med"/>
                      <a:tailEnd type="none" w="med" len="med"/>
                    </a:lnB>
                    <a:solidFill>
                      <a:srgbClr val="2A2AEA"/>
                    </a:solidFill>
                  </a:tcPr>
                </a:tc>
                <a:extLst>
                  <a:ext uri="{0D108BD9-81ED-4DB2-BD59-A6C34878D82A}">
                    <a16:rowId xmlns:a16="http://schemas.microsoft.com/office/drawing/2014/main" val="1204096956"/>
                  </a:ext>
                </a:extLst>
              </a:tr>
              <a:tr h="285750">
                <a:tc>
                  <a:txBody>
                    <a:bodyPr/>
                    <a:lstStyle/>
                    <a:p>
                      <a:pPr algn="ctr" fontAlgn="base">
                        <a:lnSpc>
                          <a:spcPts val="1650"/>
                        </a:lnSpc>
                        <a:buNone/>
                      </a:pPr>
                      <a:r>
                        <a:rPr lang="en-US" sz="1400" b="0" i="0" dirty="0">
                          <a:solidFill>
                            <a:srgbClr val="000000"/>
                          </a:solidFill>
                          <a:effectLst/>
                          <a:latin typeface="Aptos" panose="020B0004020202020204" pitchFamily="34" charset="0"/>
                        </a:rPr>
                        <a:t>w/o Constraint​</a:t>
                      </a:r>
                      <a:endParaRPr lang="en-US" b="0" i="0" dirty="0">
                        <a:solidFill>
                          <a:srgbClr val="000000"/>
                        </a:solidFill>
                        <a:effectLs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5394"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DCDF7"/>
                    </a:solidFill>
                  </a:tcPr>
                </a:tc>
                <a:tc>
                  <a:txBody>
                    <a:bodyPr/>
                    <a:lstStyle/>
                    <a:p>
                      <a:pPr algn="ctr" fontAlgn="base">
                        <a:lnSpc>
                          <a:spcPts val="1650"/>
                        </a:lnSpc>
                        <a:buNone/>
                      </a:pPr>
                      <a:r>
                        <a:rPr lang="en-US" sz="1400" b="0" i="0">
                          <a:solidFill>
                            <a:srgbClr val="000000"/>
                          </a:solidFill>
                          <a:effectLst/>
                          <a:latin typeface="Aptos" panose="020B0004020202020204" pitchFamily="34" charset="0"/>
                        </a:rPr>
                        <a:t>90.59​</a:t>
                      </a:r>
                      <a:endParaRPr lang="en-US" b="0" i="0">
                        <a:solidFill>
                          <a:srgbClr val="000000"/>
                        </a:solidFill>
                        <a:effectLs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5394"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DCDF7"/>
                    </a:solidFill>
                  </a:tcPr>
                </a:tc>
                <a:extLst>
                  <a:ext uri="{0D108BD9-81ED-4DB2-BD59-A6C34878D82A}">
                    <a16:rowId xmlns:a16="http://schemas.microsoft.com/office/drawing/2014/main" val="3084037551"/>
                  </a:ext>
                </a:extLst>
              </a:tr>
              <a:tr h="285750">
                <a:tc>
                  <a:txBody>
                    <a:bodyPr/>
                    <a:lstStyle/>
                    <a:p>
                      <a:pPr algn="ctr" fontAlgn="base">
                        <a:lnSpc>
                          <a:spcPts val="1650"/>
                        </a:lnSpc>
                        <a:buNone/>
                      </a:pPr>
                      <a:r>
                        <a:rPr lang="en-US" sz="1400" b="0" i="0">
                          <a:solidFill>
                            <a:srgbClr val="000000"/>
                          </a:solidFill>
                          <a:effectLst/>
                          <a:latin typeface="Aptos" panose="020B0004020202020204" pitchFamily="34" charset="0"/>
                        </a:rPr>
                        <a:t>w/ Constraint​</a:t>
                      </a:r>
                      <a:endParaRPr lang="en-US" b="0" i="0">
                        <a:solidFill>
                          <a:srgbClr val="000000"/>
                        </a:solidFill>
                        <a:effectLs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8E8FB"/>
                    </a:solidFill>
                  </a:tcPr>
                </a:tc>
                <a:tc>
                  <a:txBody>
                    <a:bodyPr/>
                    <a:lstStyle/>
                    <a:p>
                      <a:pPr algn="ctr" fontAlgn="base">
                        <a:lnSpc>
                          <a:spcPts val="1650"/>
                        </a:lnSpc>
                        <a:buNone/>
                      </a:pPr>
                      <a:r>
                        <a:rPr lang="en-US" sz="1400" b="0" i="0" dirty="0">
                          <a:solidFill>
                            <a:srgbClr val="000000"/>
                          </a:solidFill>
                          <a:effectLst/>
                          <a:latin typeface="Aptos" panose="020B0004020202020204" pitchFamily="34" charset="0"/>
                        </a:rPr>
                        <a:t>75.68​</a:t>
                      </a:r>
                      <a:endParaRPr lang="en-US" b="0" i="0" dirty="0">
                        <a:solidFill>
                          <a:srgbClr val="000000"/>
                        </a:solidFill>
                        <a:effectLs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8E8FB"/>
                    </a:solidFill>
                  </a:tcPr>
                </a:tc>
                <a:extLst>
                  <a:ext uri="{0D108BD9-81ED-4DB2-BD59-A6C34878D82A}">
                    <a16:rowId xmlns:a16="http://schemas.microsoft.com/office/drawing/2014/main" val="2786843796"/>
                  </a:ext>
                </a:extLst>
              </a:tr>
            </a:tbl>
          </a:graphicData>
        </a:graphic>
      </p:graphicFrame>
      <p:sp>
        <p:nvSpPr>
          <p:cNvPr id="28" name="Rectangle 1">
            <a:extLst>
              <a:ext uri="{FF2B5EF4-FFF2-40B4-BE49-F238E27FC236}">
                <a16:creationId xmlns:a16="http://schemas.microsoft.com/office/drawing/2014/main" id="{A9EC2294-D74A-3466-7D12-10F00D3AA802}"/>
              </a:ext>
            </a:extLst>
          </p:cNvPr>
          <p:cNvSpPr>
            <a:spLocks noChangeArrowheads="1"/>
          </p:cNvSpPr>
          <p:nvPr/>
        </p:nvSpPr>
        <p:spPr bwMode="auto">
          <a:xfrm>
            <a:off x="8672258" y="34000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 name="TextBox 29">
            <a:extLst>
              <a:ext uri="{FF2B5EF4-FFF2-40B4-BE49-F238E27FC236}">
                <a16:creationId xmlns:a16="http://schemas.microsoft.com/office/drawing/2014/main" id="{3650C887-CF41-4010-3A9D-350F9D7A3C57}"/>
              </a:ext>
            </a:extLst>
          </p:cNvPr>
          <p:cNvSpPr txBox="1"/>
          <p:nvPr/>
        </p:nvSpPr>
        <p:spPr>
          <a:xfrm>
            <a:off x="8247879" y="4449104"/>
            <a:ext cx="3723647" cy="523220"/>
          </a:xfrm>
          <a:prstGeom prst="rect">
            <a:avLst/>
          </a:prstGeom>
          <a:noFill/>
        </p:spPr>
        <p:txBody>
          <a:bodyPr wrap="square">
            <a:spAutoFit/>
          </a:bodyPr>
          <a:lstStyle/>
          <a:p>
            <a:pPr algn="ctr"/>
            <a:r>
              <a:rPr lang="en-US" sz="1400" dirty="0"/>
              <a:t>Table 1: SOTA model performance before and</a:t>
            </a:r>
          </a:p>
          <a:p>
            <a:pPr algn="ctr"/>
            <a:r>
              <a:rPr lang="en-US" sz="1400" dirty="0"/>
              <a:t>after applying collision-free guidance</a:t>
            </a:r>
          </a:p>
        </p:txBody>
      </p:sp>
    </p:spTree>
    <p:extLst>
      <p:ext uri="{BB962C8B-B14F-4D97-AF65-F5344CB8AC3E}">
        <p14:creationId xmlns:p14="http://schemas.microsoft.com/office/powerpoint/2010/main" val="2513328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Qualcomm Corporate Confidential Template - 2024">
  <a:themeElements>
    <a:clrScheme name="Qualcomm Masterbrand Template 1">
      <a:dk1>
        <a:srgbClr val="000000"/>
      </a:dk1>
      <a:lt1>
        <a:srgbClr val="FFFFFF"/>
      </a:lt1>
      <a:dk2>
        <a:srgbClr val="020B3F"/>
      </a:dk2>
      <a:lt2>
        <a:srgbClr val="EFF1F5"/>
      </a:lt2>
      <a:accent1>
        <a:srgbClr val="2A2AEA"/>
      </a:accent1>
      <a:accent2>
        <a:srgbClr val="000C3F"/>
      </a:accent2>
      <a:accent3>
        <a:srgbClr val="010101"/>
      </a:accent3>
      <a:accent4>
        <a:srgbClr val="833AFF"/>
      </a:accent4>
      <a:accent5>
        <a:srgbClr val="F5EF32"/>
      </a:accent5>
      <a:accent6>
        <a:srgbClr val="D3D7E3"/>
      </a:accent6>
      <a:hlink>
        <a:srgbClr val="3253DC"/>
      </a:hlink>
      <a:folHlink>
        <a:srgbClr val="7BA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96000"/>
          </a:lnSpc>
          <a:defRPr dirty="0" err="1">
            <a:solidFill>
              <a:schemeClr val="bg1"/>
            </a:solidFill>
            <a:latin typeface="Microsoft Sans Serif"/>
            <a:cs typeface="Microsoft Sans Serif"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tx2"/>
          </a:solidFill>
          <a:round/>
          <a:headEnd type="none" w="med" len="sm"/>
          <a:tailEnd type="none" w="sm" len="sm"/>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lgn="l">
          <a:lnSpc>
            <a:spcPct val="96000"/>
          </a:lnSpc>
          <a:defRPr sz="1600" dirty="0" smtClean="0">
            <a:solidFill>
              <a:srgbClr val="000000"/>
            </a:solidFill>
            <a:latin typeface="Aptos" panose="020B0004020202020204" pitchFamily="34" charset="0"/>
            <a:cs typeface="Microsoft Sans Serif" panose="020B0604020202020204" pitchFamily="34" charset="0"/>
          </a:defRPr>
        </a:defPPr>
      </a:lstStyle>
    </a:txDef>
  </a:objectDefaults>
  <a:extraClrSchemeLst/>
  <a:extLst>
    <a:ext uri="{05A4C25C-085E-4340-85A3-A5531E510DB2}">
      <thm15:themeFamily xmlns:thm15="http://schemas.microsoft.com/office/thememl/2012/main" name="Presentation7" id="{CAC659B8-96AC-EA44-A98D-3E998732ED35}" vid="{2340EF75-3B80-4A4F-96AD-26166B4C1719}"/>
    </a:ext>
  </a:extLst>
</a:theme>
</file>

<file path=ppt/theme/theme2.xml><?xml version="1.0" encoding="utf-8"?>
<a:theme xmlns:a="http://schemas.openxmlformats.org/drawingml/2006/main" name="Snapdragon Template">
  <a:themeElements>
    <a:clrScheme name="Snapdragon Template 4">
      <a:dk1>
        <a:srgbClr val="3E4D63"/>
      </a:dk1>
      <a:lt1>
        <a:srgbClr val="FFFFFF"/>
      </a:lt1>
      <a:dk2>
        <a:srgbClr val="000000"/>
      </a:dk2>
      <a:lt2>
        <a:srgbClr val="F7F7F7"/>
      </a:lt2>
      <a:accent1>
        <a:srgbClr val="E71124"/>
      </a:accent1>
      <a:accent2>
        <a:srgbClr val="92001D"/>
      </a:accent2>
      <a:accent3>
        <a:srgbClr val="180061"/>
      </a:accent3>
      <a:accent4>
        <a:srgbClr val="3401AB"/>
      </a:accent4>
      <a:accent5>
        <a:srgbClr val="6614B9"/>
      </a:accent5>
      <a:accent6>
        <a:srgbClr val="8E38B9"/>
      </a:accent6>
      <a:hlink>
        <a:srgbClr val="E71124"/>
      </a:hlink>
      <a:folHlink>
        <a:srgbClr val="93001D"/>
      </a:folHlink>
    </a:clrScheme>
    <a:fontScheme name="Office">
      <a:majorFont>
        <a:latin typeface="Microsoft Sans Serif"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Microsoft Sans Serif"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Chip Gold">
      <a:srgbClr val="FFC032"/>
    </a:custClr>
  </a:custClrLst>
  <a:extLst>
    <a:ext uri="{05A4C25C-085E-4340-85A3-A5531E510DB2}">
      <thm15:themeFamily xmlns:thm15="http://schemas.microsoft.com/office/thememl/2012/main" name="Presentation7" id="{CAC659B8-96AC-EA44-A98D-3E998732ED35}" vid="{E4F4F9E1-2761-8F4E-8079-3C10707D0219}"/>
    </a:ext>
  </a:extLst>
</a:theme>
</file>

<file path=ppt/theme/theme3.xml><?xml version="1.0" encoding="utf-8"?>
<a:theme xmlns:a="http://schemas.openxmlformats.org/drawingml/2006/main" name="Office Theme">
  <a:themeElements>
    <a:clrScheme name="Qualcomm 2019">
      <a:dk1>
        <a:srgbClr val="0E2C3A"/>
      </a:dk1>
      <a:lt1>
        <a:srgbClr val="F8F9FA"/>
      </a:lt1>
      <a:dk2>
        <a:srgbClr val="664C81"/>
      </a:dk2>
      <a:lt2>
        <a:srgbClr val="E04F4F"/>
      </a:lt2>
      <a:accent1>
        <a:srgbClr val="3253DC"/>
      </a:accent1>
      <a:accent2>
        <a:srgbClr val="7BA0FF"/>
      </a:accent2>
      <a:accent3>
        <a:srgbClr val="3BA9BB"/>
      </a:accent3>
      <a:accent4>
        <a:srgbClr val="86CDD9"/>
      </a:accent4>
      <a:accent5>
        <a:srgbClr val="4B5A75"/>
      </a:accent5>
      <a:accent6>
        <a:srgbClr val="B1BBCD"/>
      </a:accent6>
      <a:hlink>
        <a:srgbClr val="3253DC"/>
      </a:hlink>
      <a:folHlink>
        <a:srgbClr val="7BA0FF"/>
      </a:folHlink>
    </a:clrScheme>
    <a:fontScheme name="Qualcomm 2019">
      <a:majorFont>
        <a:latin typeface="Microsoft Sans Serif"/>
        <a:ea typeface=""/>
        <a:cs typeface=""/>
      </a:majorFont>
      <a:minorFont>
        <a:latin typeface="Microsoft Sans Serif"/>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Qualcomm 2019">
      <a:dk1>
        <a:srgbClr val="0E2C3A"/>
      </a:dk1>
      <a:lt1>
        <a:srgbClr val="F8F9FA"/>
      </a:lt1>
      <a:dk2>
        <a:srgbClr val="664C81"/>
      </a:dk2>
      <a:lt2>
        <a:srgbClr val="E04F4F"/>
      </a:lt2>
      <a:accent1>
        <a:srgbClr val="3253DC"/>
      </a:accent1>
      <a:accent2>
        <a:srgbClr val="7BA0FF"/>
      </a:accent2>
      <a:accent3>
        <a:srgbClr val="3BA9BB"/>
      </a:accent3>
      <a:accent4>
        <a:srgbClr val="86CDD9"/>
      </a:accent4>
      <a:accent5>
        <a:srgbClr val="4B5A75"/>
      </a:accent5>
      <a:accent6>
        <a:srgbClr val="B1BBCD"/>
      </a:accent6>
      <a:hlink>
        <a:srgbClr val="3253DC"/>
      </a:hlink>
      <a:folHlink>
        <a:srgbClr val="7BA0FF"/>
      </a:folHlink>
    </a:clrScheme>
    <a:fontScheme name="Qualcomm 2019">
      <a:majorFont>
        <a:latin typeface="Microsoft Sans Serif"/>
        <a:ea typeface=""/>
        <a:cs typeface=""/>
      </a:majorFont>
      <a:minorFont>
        <a:latin typeface="Microsoft Sans Serif"/>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76927355-584f-4bc3-9b09-55987a89d7dc">
      <Terms xmlns="http://schemas.microsoft.com/office/infopath/2007/PartnerControls"/>
    </lcf76f155ced4ddcb4097134ff3c332f>
    <TaxCatchAll xmlns="815a20d1-38b0-43c4-8b87-0ea2d0614826" xsi:nil="true"/>
    <MediaLengthInSeconds xmlns="76927355-584f-4bc3-9b09-55987a89d7dc" xsi:nil="true"/>
    <SharedWithUsers xmlns="815a20d1-38b0-43c4-8b87-0ea2d0614826">
      <UserInfo>
        <DisplayName>Adam Hawes</DisplayName>
        <AccountId>71</AccountId>
        <AccountType/>
      </UserInfo>
      <UserInfo>
        <DisplayName>Brianna Spiegel</DisplayName>
        <AccountId>128</AccountId>
        <AccountType/>
      </UserInfo>
    </SharedWithUsers>
    <_ip_UnifiedCompliancePolicyUIAction xmlns="http://schemas.microsoft.com/sharepoint/v3" xsi:nil="true"/>
    <_ip_UnifiedCompliancePolicyProperties xmlns="http://schemas.microsoft.com/sharepoint/v3" xsi:nil="true"/>
    <_Flow_SignoffStatus xmlns="76927355-584f-4bc3-9b09-55987a89d7d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5462DE8F92A7542BFDC3C3834D85FF4" ma:contentTypeVersion="21" ma:contentTypeDescription="Create a new document." ma:contentTypeScope="" ma:versionID="6ab523ec50f7c14c0aa39b1ec8cdba3e">
  <xsd:schema xmlns:xsd="http://www.w3.org/2001/XMLSchema" xmlns:xs="http://www.w3.org/2001/XMLSchema" xmlns:p="http://schemas.microsoft.com/office/2006/metadata/properties" xmlns:ns1="http://schemas.microsoft.com/sharepoint/v3" xmlns:ns2="76927355-584f-4bc3-9b09-55987a89d7dc" xmlns:ns3="815a20d1-38b0-43c4-8b87-0ea2d0614826" targetNamespace="http://schemas.microsoft.com/office/2006/metadata/properties" ma:root="true" ma:fieldsID="f2b0a467021c2278bc9c20caa8094a43" ns1:_="" ns2:_="" ns3:_="">
    <xsd:import namespace="http://schemas.microsoft.com/sharepoint/v3"/>
    <xsd:import namespace="76927355-584f-4bc3-9b09-55987a89d7dc"/>
    <xsd:import namespace="815a20d1-38b0-43c4-8b87-0ea2d061482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2:MediaServiceLocation" minOccurs="0"/>
                <xsd:element ref="ns3:SharedWithUsers" minOccurs="0"/>
                <xsd:element ref="ns3:SharedWithDetails" minOccurs="0"/>
                <xsd:element ref="ns2:MediaLengthInSeconds" minOccurs="0"/>
                <xsd:element ref="ns2:_Flow_SignoffStatus" minOccurs="0"/>
                <xsd:element ref="ns2:lcf76f155ced4ddcb4097134ff3c332f" minOccurs="0"/>
                <xsd:element ref="ns3:TaxCatchAll" minOccurs="0"/>
                <xsd:element ref="ns1:_ip_UnifiedCompliancePolicyProperties" minOccurs="0"/>
                <xsd:element ref="ns1:_ip_UnifiedCompliancePolicyUIAc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5" nillable="true" ma:displayName="Unified Compliance Policy Properties" ma:hidden="true" ma:internalName="_ip_UnifiedCompliancePolicyProperties">
      <xsd:simpleType>
        <xsd:restriction base="dms:Note"/>
      </xsd:simpleType>
    </xsd:element>
    <xsd:element name="_ip_UnifiedCompliancePolicyUIAction" ma:index="2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6927355-584f-4bc3-9b09-55987a89d7d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_Flow_SignoffStatus" ma:index="21" nillable="true" ma:displayName="Sign-off status" ma:internalName="Sign_x002d_off_x0020_status">
      <xsd:simpleType>
        <xsd:restriction base="dms:Text"/>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a8205a03-f8b6-48f3-a9ba-ef58eb4c425a"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7"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15a20d1-38b0-43c4-8b87-0ea2d0614826"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3d661564-115c-4c63-823c-0b9ceee11062}" ma:internalName="TaxCatchAll" ma:showField="CatchAllData" ma:web="815a20d1-38b0-43c4-8b87-0ea2d061482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BA018B6-B4E7-4A79-BA06-8CC7AF35006A}">
  <ds:schemaRefs>
    <ds:schemaRef ds:uri="http://schemas.microsoft.com/sharepoint/v3"/>
    <ds:schemaRef ds:uri="http://schemas.microsoft.com/office/2006/documentManagement/types"/>
    <ds:schemaRef ds:uri="http://www.w3.org/XML/1998/namespace"/>
    <ds:schemaRef ds:uri="http://schemas.microsoft.com/office/infopath/2007/PartnerControls"/>
    <ds:schemaRef ds:uri="815a20d1-38b0-43c4-8b87-0ea2d0614826"/>
    <ds:schemaRef ds:uri="http://purl.org/dc/elements/1.1/"/>
    <ds:schemaRef ds:uri="http://purl.org/dc/terms/"/>
    <ds:schemaRef ds:uri="http://purl.org/dc/dcmitype/"/>
    <ds:schemaRef ds:uri="http://schemas.openxmlformats.org/package/2006/metadata/core-properties"/>
    <ds:schemaRef ds:uri="76927355-584f-4bc3-9b09-55987a89d7dc"/>
    <ds:schemaRef ds:uri="http://schemas.microsoft.com/office/2006/metadata/properties"/>
  </ds:schemaRefs>
</ds:datastoreItem>
</file>

<file path=customXml/itemProps2.xml><?xml version="1.0" encoding="utf-8"?>
<ds:datastoreItem xmlns:ds="http://schemas.openxmlformats.org/officeDocument/2006/customXml" ds:itemID="{6AE7EB28-D983-43FE-BF86-F4214AA66417}">
  <ds:schemaRefs>
    <ds:schemaRef ds:uri="76927355-584f-4bc3-9b09-55987a89d7dc"/>
    <ds:schemaRef ds:uri="815a20d1-38b0-43c4-8b87-0ea2d061482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7D8C63D-D057-408A-86CF-BECF5DCDB5CF}">
  <ds:schemaRefs>
    <ds:schemaRef ds:uri="http://schemas.microsoft.com/sharepoint/v3/contenttype/forms"/>
  </ds:schemaRefs>
</ds:datastoreItem>
</file>

<file path=docMetadata/LabelInfo.xml><?xml version="1.0" encoding="utf-8"?>
<clbl:labelList xmlns:clbl="http://schemas.microsoft.com/office/2020/mipLabelMetadata">
  <clbl:label id="{08f6f869-1ed0-46b3-a227-1d3e52347e28}" enabled="1" method="Standard" siteId="{98e9ba89-e1a1-4e38-9007-8bdabc25de1d}" removed="0"/>
</clbl:labelList>
</file>

<file path=docProps/app.xml><?xml version="1.0" encoding="utf-8"?>
<Properties xmlns="http://schemas.openxmlformats.org/officeDocument/2006/extended-properties" xmlns:vt="http://schemas.openxmlformats.org/officeDocument/2006/docPropsVTypes">
  <Template>blank</Template>
  <TotalTime>7178</TotalTime>
  <Words>1741</Words>
  <Application>Microsoft Office PowerPoint</Application>
  <PresentationFormat>Widescreen</PresentationFormat>
  <Paragraphs>191</Paragraphs>
  <Slides>18</Slides>
  <Notes>15</Notes>
  <HiddenSlides>0</HiddenSlides>
  <MMClips>6</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18</vt:i4>
      </vt:variant>
    </vt:vector>
  </HeadingPairs>
  <TitlesOfParts>
    <vt:vector size="29" baseType="lpstr">
      <vt:lpstr>Alfabet</vt:lpstr>
      <vt:lpstr>Aparajita</vt:lpstr>
      <vt:lpstr>Aptos</vt:lpstr>
      <vt:lpstr>Aptos Display</vt:lpstr>
      <vt:lpstr>Arial</vt:lpstr>
      <vt:lpstr>Cambria Math</vt:lpstr>
      <vt:lpstr>Microsoft Sans Serif</vt:lpstr>
      <vt:lpstr>Times New Roman</vt:lpstr>
      <vt:lpstr>Wingdings</vt:lpstr>
      <vt:lpstr>Qualcomm Corporate Confidential Template - 2024</vt:lpstr>
      <vt:lpstr>Snapdragon Template</vt:lpstr>
      <vt:lpstr>Diffusion Imitative Planning at Scale in Noisy Multi-Agent Traffic</vt:lpstr>
      <vt:lpstr>PowerPoint Presentation</vt:lpstr>
      <vt:lpstr>Why is Motion Planning Hard to Learn?</vt:lpstr>
      <vt:lpstr>Diffusion Model Overview</vt:lpstr>
      <vt:lpstr>Diffusion Model Overview</vt:lpstr>
      <vt:lpstr>Diffusion Model Overview</vt:lpstr>
      <vt:lpstr>Diffusion Model as An Imitative Motion Planner</vt:lpstr>
      <vt:lpstr>Diffusion Model as An Imitative Motion Planner</vt:lpstr>
      <vt:lpstr>However, it does not perform well when …</vt:lpstr>
      <vt:lpstr>We need a good model architecture first!</vt:lpstr>
      <vt:lpstr>Model Architecture</vt:lpstr>
      <vt:lpstr>Quantitative Results</vt:lpstr>
      <vt:lpstr>Qualitative Results </vt:lpstr>
      <vt:lpstr>Qualitative Results </vt:lpstr>
      <vt:lpstr>Problem is not fully solved yet …</vt:lpstr>
      <vt:lpstr>Problem is not fully solved yet …</vt:lpstr>
      <vt:lpstr>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Luobin  Wang</dc:creator>
  <cp:lastModifiedBy>Luobin Wang</cp:lastModifiedBy>
  <cp:revision>1</cp:revision>
  <dcterms:created xsi:type="dcterms:W3CDTF">2025-07-10T17:52:05Z</dcterms:created>
  <dcterms:modified xsi:type="dcterms:W3CDTF">2025-09-04T17:55:21Z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11556172</vt:lpwstr>
  </property>
  <property fmtid="{D5CDD505-2E9C-101B-9397-08002B2CF9AE}" pid="3" name="NXPowerLiteSettings">
    <vt:lpwstr>C980073804F000</vt:lpwstr>
  </property>
  <property fmtid="{D5CDD505-2E9C-101B-9397-08002B2CF9AE}" pid="4" name="NXPowerLiteVersion">
    <vt:lpwstr>D8.0.4</vt:lpwstr>
  </property>
  <property fmtid="{D5CDD505-2E9C-101B-9397-08002B2CF9AE}" pid="5" name="ContentTypeId">
    <vt:lpwstr>0x01010065462DE8F92A7542BFDC3C3834D85FF4</vt:lpwstr>
  </property>
  <property fmtid="{D5CDD505-2E9C-101B-9397-08002B2CF9AE}" pid="6" name="MediaServiceImageTags">
    <vt:lpwstr/>
  </property>
  <property fmtid="{D5CDD505-2E9C-101B-9397-08002B2CF9AE}" pid="7" name="xd_ProgID">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y fmtid="{D5CDD505-2E9C-101B-9397-08002B2CF9AE}" pid="11" name="TriggerFlowInfo">
    <vt:lpwstr/>
  </property>
  <property fmtid="{D5CDD505-2E9C-101B-9397-08002B2CF9AE}" pid="12" name="xd_Signature">
    <vt:lpwstr/>
  </property>
  <property fmtid="{D5CDD505-2E9C-101B-9397-08002B2CF9AE}" pid="13" name="Order">
    <vt:lpwstr>89697500.0000000</vt:lpwstr>
  </property>
</Properties>
</file>